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81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63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2BBA8B-484E-4C8D-B36E-6C6ECCA03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16A036A-B06D-4792-9FEA-1002305AC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453765-2145-456F-9C6C-4FDF49A63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1ED86-72E3-41EF-A3A7-114F2543279E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EC1F1E-5B7A-4F8D-8D04-EDFF6336D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C271C2-7379-4D7C-B060-FF7D1C8B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F412-215E-4652-9F51-A3A338ABC1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395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B701B6-D3CC-430D-B85D-F9F1A4B00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3D03924-0A1C-4CD5-A615-C88BEBAE7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DB569B-C9DB-41C7-94F8-44C46205F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1ED86-72E3-41EF-A3A7-114F2543279E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1629DC-A16E-4786-8FCD-614734814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60A846-FF54-4EC8-A8EC-DCF68243F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F412-215E-4652-9F51-A3A338ABC1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194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2007C0-F07E-44B5-AD5D-6E65661270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07BBEED-C261-40E4-9D26-29F3F06FD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C1D863-2620-47C7-90C1-533AF02E8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1ED86-72E3-41EF-A3A7-114F2543279E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54C6EE-39C8-452C-B709-CB70761D7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6CCEBF-4E83-41EE-A668-232E4DE8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F412-215E-4652-9F51-A3A338ABC1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5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FECFDD-F76E-437C-A535-5619AAA70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D62296-ECE0-4AE7-8D17-C72115053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589D72-3BE0-45D6-B60C-72BB4537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1ED86-72E3-41EF-A3A7-114F2543279E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EC8CBD-CF50-4CDD-AC2C-C82395855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BDD9EA-8276-465D-AB3E-0A083CC6D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F412-215E-4652-9F51-A3A338ABC1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49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2C1B33-1E06-4F41-AB58-D7AE61501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E595A0A-4E30-48FE-AA1B-EE3CE3FCF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F884C2-502B-46FA-AAAF-C47244B94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1ED86-72E3-41EF-A3A7-114F2543279E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853BE0-C401-44C1-BB21-218811E5E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46C372-C13F-4DD2-8852-38FE8BFFC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F412-215E-4652-9F51-A3A338ABC1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635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0653E-0011-41E0-A717-605A28B39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10D759-C86A-4185-A1DF-78E93891C1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A0A195C-6C14-4EC3-B7BB-1C4D98A25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A9F2098-0EE4-4B80-BFB7-642AE7CF6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1ED86-72E3-41EF-A3A7-114F2543279E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2804A0-ADF8-425A-A827-5DB78DBC7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DFAC54-E9EA-481B-9F08-BBA5789F9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F412-215E-4652-9F51-A3A338ABC1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549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B93CD2-B9A0-4C98-845F-1105B5AD7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34195C-C32D-4995-9F4A-7542B09F4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AD5D7CF-2FEC-4F69-863E-8A45B8564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55A894F-6419-494B-BBED-C351D5F5CF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6680747-4D9A-46BC-8EB2-F6BD375F3D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0E17E6B-1AA9-495D-A33A-1F285EE07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1ED86-72E3-41EF-A3A7-114F2543279E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9D3297A-379A-4B72-A8BC-05A7C2355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E44B675-4AAA-4749-803E-CAA11383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F412-215E-4652-9F51-A3A338ABC1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573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434E88-7501-4937-A90A-A29592158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DF0262F-8A25-40F5-9D2F-F57284E82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1ED86-72E3-41EF-A3A7-114F2543279E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02C4766-B50D-45E9-92A6-BC99BD157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4F98C79-4AEE-43C7-867D-F6EE51336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F412-215E-4652-9F51-A3A338ABC1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14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FE1167F-9650-407A-BB66-3583F726A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1ED86-72E3-41EF-A3A7-114F2543279E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63C93D1-40F1-4DC0-97DD-E65FDD244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15D64C1-F82F-4E90-B9DD-22C7E2DCF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F412-215E-4652-9F51-A3A338ABC1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13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694E14-1D38-4D40-BE7D-C5739F19C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B4776B-B53D-4315-AAAD-92A58A5AC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DA1BAC3-4DAC-404C-B989-4F01EA76B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31AE37-CAD2-490C-BCAE-1B99F724D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1ED86-72E3-41EF-A3A7-114F2543279E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C09C44-6C6C-494C-B678-5D3354EA2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5E81FBF-A508-4EB0-A50E-4F0F52A7D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F412-215E-4652-9F51-A3A338ABC1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795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8B4E5B-89A6-41E4-AE8F-9F54B9B25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5C9B9E8-B0D6-411E-A85B-5C8E756E37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02DEEFC-C78C-4A99-A5DD-11DB1D769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04E12E-E89C-4DA7-8FD9-4E0992AAA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1ED86-72E3-41EF-A3A7-114F2543279E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A38BC0-C8C4-4ADB-B276-11FA4BF2D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D579EE-7022-4F07-A47D-C0CCDA45C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F412-215E-4652-9F51-A3A338ABC1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609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6F0C8C-BEAE-4C11-B2E7-D24F9C80A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7F3FFB-7494-488D-B043-748E605B3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32B2A2-0867-4093-96C6-1B62694D84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1ED86-72E3-41EF-A3A7-114F2543279E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2DF1E6-D1AC-4D3F-AF05-CE34A33DFD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19B9F7-4D20-4637-95EC-7112B2C2E2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EF412-215E-4652-9F51-A3A338ABC1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735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B35522-CD7D-4114-8424-09D865D6D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04147"/>
            <a:ext cx="9144000" cy="2387600"/>
          </a:xfrm>
        </p:spPr>
        <p:txBody>
          <a:bodyPr>
            <a:noAutofit/>
          </a:bodyPr>
          <a:lstStyle/>
          <a:p>
            <a:r>
              <a:rPr lang="ru-RU" sz="3600" dirty="0"/>
              <a:t>Курсовая работа по теме</a:t>
            </a:r>
            <a:br>
              <a:rPr lang="ru-RU" sz="3600" dirty="0"/>
            </a:br>
            <a:r>
              <a:rPr lang="ru-RU" sz="3600" dirty="0"/>
              <a:t>«Моделирование синтаксической структуры текста при помощи инструментов обработки естественного языка»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41B36B9-4E16-4974-88DB-F0815679B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91747"/>
            <a:ext cx="9144000" cy="1655762"/>
          </a:xfrm>
        </p:spPr>
        <p:txBody>
          <a:bodyPr/>
          <a:lstStyle/>
          <a:p>
            <a:r>
              <a:rPr lang="ru-RU" dirty="0"/>
              <a:t>Выполнила работу и подготовила презентацию</a:t>
            </a:r>
          </a:p>
          <a:p>
            <a:r>
              <a:rPr lang="ru-RU" dirty="0"/>
              <a:t>студентка 2 курса ИВТ 3 подгруппы</a:t>
            </a:r>
          </a:p>
          <a:p>
            <a:r>
              <a:rPr lang="ru-RU" dirty="0"/>
              <a:t>Елкина Галина Александровна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E433697-211D-4C31-A59D-4034C0F88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353" y="197515"/>
            <a:ext cx="1573293" cy="157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6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9EDCFF-A661-47BD-8F10-E7DD4288F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Модель, использующая структуры уровня именных и глагольных групп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07CA0C7-154A-4BE9-9204-9F3875D8CF0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0" y="2395321"/>
            <a:ext cx="2774373" cy="185564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15A927-51F4-4C78-89F5-7C638258B8E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131629" y="2607035"/>
            <a:ext cx="2162608" cy="16439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B313E3-7264-47E0-BB21-600911D56DED}"/>
              </a:ext>
            </a:extLst>
          </p:cNvPr>
          <p:cNvSpPr txBox="1"/>
          <p:nvPr/>
        </p:nvSpPr>
        <p:spPr>
          <a:xfrm>
            <a:off x="2479910" y="4205070"/>
            <a:ext cx="2386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Дерево составляющих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570EC1-398E-4FF3-A010-E7D891301AEA}"/>
              </a:ext>
            </a:extLst>
          </p:cNvPr>
          <p:cNvSpPr txBox="1"/>
          <p:nvPr/>
        </p:nvSpPr>
        <p:spPr>
          <a:xfrm>
            <a:off x="7042901" y="4205070"/>
            <a:ext cx="2340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Дерево зависимостей</a:t>
            </a:r>
          </a:p>
        </p:txBody>
      </p:sp>
    </p:spTree>
    <p:extLst>
      <p:ext uri="{BB962C8B-B14F-4D97-AF65-F5344CB8AC3E}">
        <p14:creationId xmlns:p14="http://schemas.microsoft.com/office/powerpoint/2010/main" val="516227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A5DDE6-D6CD-4796-AB7B-BEE3C3234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Моделирование как метод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127F2A-6E3C-49BF-BA1C-545B9CCAE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можно охарактеризовать как изучение объекта путем построения и исследования его модели, осуществляемое с определенной целью и состоящее в замене эксперимента с оригиналом экспериментом на модели</a:t>
            </a:r>
          </a:p>
        </p:txBody>
      </p:sp>
    </p:spTree>
    <p:extLst>
      <p:ext uri="{BB962C8B-B14F-4D97-AF65-F5344CB8AC3E}">
        <p14:creationId xmlns:p14="http://schemas.microsoft.com/office/powerpoint/2010/main" val="2255286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82825A-5554-4AA2-8191-8756B1889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Toolkit</a:t>
            </a:r>
            <a:r>
              <a:rPr lang="ru-RU" dirty="0"/>
              <a:t> (</a:t>
            </a:r>
            <a:r>
              <a:rPr lang="en-US" dirty="0"/>
              <a:t>NLTK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40823A-39D7-45F3-80DF-BC4844C70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уникальным пакетом программ, написанным на языке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предназначен для обучения студентов </a:t>
            </a:r>
            <a:r>
              <a:rPr lang="ru-RU"/>
              <a:t>компьютерной лингвистике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46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D0A4C1-7196-42DD-81DA-458BEB3A6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54C5F5-CA0C-4C96-98D9-9C9FA18B3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870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DABA01-B7E2-475E-8F80-2F2B5A8D0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781F8D-3EE0-472B-BF43-A13530084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537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52F44F-8386-4A24-8119-E254078BB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2202AF-F203-46DC-9D54-21375EE3B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671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3A232-4A46-4BBF-B20D-2CCA831FC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C97077-F6AD-47C2-824F-34A512756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532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AF8349-2495-4473-8F6C-D4E8ACB80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9E55AB-7E97-4194-B4EE-640AB6A1B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195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DB6B03-95DB-446E-A4F2-7887AAAFD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56BD91-31EA-4FCF-A65F-012D76920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1392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21455-06FB-46B4-860D-C33B7FF62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1EEC57-0A15-4484-93EC-32D448D41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4501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A69AC2-2AC9-4551-8789-3C1B1853C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курсовой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9AE8BC-737B-4F57-9024-303EAA969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ru-RU" dirty="0"/>
              <a:t>Изучение методов и инструментария синтаксического анализа текста и составление синтаксической структуры при помощи инструментов моделирования в сфере обработки естественного языка</a:t>
            </a:r>
          </a:p>
        </p:txBody>
      </p:sp>
    </p:spTree>
    <p:extLst>
      <p:ext uri="{BB962C8B-B14F-4D97-AF65-F5344CB8AC3E}">
        <p14:creationId xmlns:p14="http://schemas.microsoft.com/office/powerpoint/2010/main" val="3206410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9A2187-F9A8-4513-97FA-63B92D50C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6BA516-5F22-4A20-BA18-5BEF44008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По итогам проделанной работы были сделаны следующие выводы:</a:t>
            </a:r>
          </a:p>
          <a:p>
            <a:pPr lvl="0"/>
            <a:r>
              <a:rPr lang="ru-RU"/>
              <a:t>дальность </a:t>
            </a:r>
            <a:r>
              <a:rPr lang="ru-RU" dirty="0"/>
              <a:t>полета тела прямо пропорционально зависит от начальной скорости, которую ему придают;</a:t>
            </a:r>
          </a:p>
          <a:p>
            <a:pPr lvl="0"/>
            <a:r>
              <a:rPr lang="ru-RU" dirty="0"/>
              <a:t>максимальная дальность полета будет при движении тела под углом к горизонту в 45 градусов;</a:t>
            </a:r>
          </a:p>
          <a:p>
            <a:pPr lvl="0"/>
            <a:r>
              <a:rPr lang="ru-RU" dirty="0"/>
              <a:t>чем меньше угол броска отличается от угла в 45 градусов (т.е. разность углов по модулю), тем больше дальность полета тела.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066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A69AC2-2AC9-4551-8789-3C1B1853C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курсовой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9AE8BC-737B-4F57-9024-303EAA969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ru-RU" dirty="0"/>
              <a:t>выявление актуальности выбранной темы;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исследование общих принципов синтаксического анализа текста как со стороны лингвистики, так и со стороны компьютерных технологий;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изучение инструментов компьютерной лингвистики для синтаксического анализа;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исследование программного обеспечения, выбранного мной для выполнения цели работы;</a:t>
            </a:r>
          </a:p>
        </p:txBody>
      </p:sp>
    </p:spTree>
    <p:extLst>
      <p:ext uri="{BB962C8B-B14F-4D97-AF65-F5344CB8AC3E}">
        <p14:creationId xmlns:p14="http://schemas.microsoft.com/office/powerpoint/2010/main" val="1045859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A69AC2-2AC9-4551-8789-3C1B1853C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курсовой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9AE8BC-737B-4F57-9024-303EAA969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 startAt="4"/>
            </a:pPr>
            <a:r>
              <a:rPr lang="ru-RU" dirty="0"/>
              <a:t>моделирование синтаксической структуры простых и сложных составляющих текста при помощи выбранного программного обеспечения;</a:t>
            </a:r>
          </a:p>
          <a:p>
            <a:pPr marL="514350" lvl="0" indent="-514350">
              <a:buFont typeface="+mj-lt"/>
              <a:buAutoNum type="arabicPeriod" startAt="4"/>
            </a:pPr>
            <a:r>
              <a:rPr lang="ru-RU" dirty="0"/>
              <a:t>анализ полученных результатов моделирования и составление соответствующих выводов по работе;</a:t>
            </a:r>
          </a:p>
          <a:p>
            <a:pPr marL="514350" lvl="0" indent="-514350">
              <a:buFont typeface="+mj-lt"/>
              <a:buAutoNum type="arabicPeriod" startAt="4"/>
            </a:pPr>
            <a:r>
              <a:rPr lang="ru-RU" dirty="0"/>
              <a:t>анализ практических решений проблем, выявленных в процессе выполнения работы.</a:t>
            </a:r>
          </a:p>
        </p:txBody>
      </p:sp>
    </p:spTree>
    <p:extLst>
      <p:ext uri="{BB962C8B-B14F-4D97-AF65-F5344CB8AC3E}">
        <p14:creationId xmlns:p14="http://schemas.microsoft.com/office/powerpoint/2010/main" val="3453963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E170CB-2D17-4A1E-9914-40872FE3F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EF48ED-90F5-4588-B902-A628C1B9F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Технологии структурирования текста, разбора его на синтаксические части и построения структуры понятной компьютеру все еще совершенствуются и при этом широко используются</a:t>
            </a:r>
          </a:p>
        </p:txBody>
      </p:sp>
    </p:spTree>
    <p:extLst>
      <p:ext uri="{BB962C8B-B14F-4D97-AF65-F5344CB8AC3E}">
        <p14:creationId xmlns:p14="http://schemas.microsoft.com/office/powerpoint/2010/main" val="440205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2E4128-6657-451C-AC47-35013B6A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26911"/>
          </a:xfrm>
        </p:spPr>
        <p:txBody>
          <a:bodyPr/>
          <a:lstStyle/>
          <a:p>
            <a:r>
              <a:rPr lang="ru-RU" dirty="0"/>
              <a:t>Синтаксический анализ со стороны лингвистики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40EBA0-4E9C-4B11-A0D9-D4089A324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3709"/>
            <a:ext cx="10515600" cy="3863254"/>
          </a:xfrm>
        </p:spPr>
        <p:txBody>
          <a:bodyPr/>
          <a:lstStyle/>
          <a:p>
            <a:r>
              <a:rPr lang="ru-RU" dirty="0"/>
              <a:t>сегментация предложения;</a:t>
            </a:r>
          </a:p>
          <a:p>
            <a:r>
              <a:rPr lang="ru-RU" dirty="0"/>
              <a:t>устранение морфологической омонимии;</a:t>
            </a:r>
          </a:p>
          <a:p>
            <a:r>
              <a:rPr lang="ru-RU" dirty="0"/>
              <a:t>установление связей между словами.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6229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2E4128-6657-451C-AC47-35013B6A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26911"/>
          </a:xfrm>
        </p:spPr>
        <p:txBody>
          <a:bodyPr/>
          <a:lstStyle/>
          <a:p>
            <a:r>
              <a:rPr lang="ru-RU" dirty="0"/>
              <a:t>Синтаксический анализ со стороны компьютерных технологий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40EBA0-4E9C-4B11-A0D9-D4089A324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3709"/>
            <a:ext cx="10515600" cy="386325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Существует три модели синтаксических анализаторов: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основанные на </a:t>
            </a:r>
            <a:r>
              <a:rPr lang="ru-RU" dirty="0" err="1"/>
              <a:t>Link</a:t>
            </a:r>
            <a:r>
              <a:rPr lang="ru-RU" dirty="0"/>
              <a:t> </a:t>
            </a:r>
            <a:r>
              <a:rPr lang="ru-RU" dirty="0" err="1"/>
              <a:t>Grammar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«Смысл-Текст»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использующие структуры уровня именных и глагольных групп</a:t>
            </a:r>
          </a:p>
        </p:txBody>
      </p:sp>
    </p:spTree>
    <p:extLst>
      <p:ext uri="{BB962C8B-B14F-4D97-AF65-F5344CB8AC3E}">
        <p14:creationId xmlns:p14="http://schemas.microsoft.com/office/powerpoint/2010/main" val="3537220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658B90-58E6-4B2B-B3B1-36454A6B7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Модель, основанная на </a:t>
            </a:r>
            <a:r>
              <a:rPr lang="en-US" dirty="0"/>
              <a:t>Link Grammar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700A19C-0123-4988-B4A0-EAA918663BD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46018" y="2177328"/>
            <a:ext cx="10099964" cy="25033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739E85-3623-4B23-845C-4305894E59C0}"/>
              </a:ext>
            </a:extLst>
          </p:cNvPr>
          <p:cNvSpPr txBox="1"/>
          <p:nvPr/>
        </p:nvSpPr>
        <p:spPr>
          <a:xfrm>
            <a:off x="4357415" y="4680671"/>
            <a:ext cx="347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Схема по правилам </a:t>
            </a:r>
            <a:r>
              <a:rPr lang="en-US" dirty="0"/>
              <a:t>Link Grammar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4895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75AB45-BF28-4AFA-AABB-D8EB23395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«Смысл - Текст»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17D92D8-0535-4830-9AC6-3853474517D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33874" y="1740332"/>
            <a:ext cx="7924252" cy="37043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C552F1-E27E-4D71-9B88-5FEAF74D3901}"/>
              </a:ext>
            </a:extLst>
          </p:cNvPr>
          <p:cNvSpPr txBox="1"/>
          <p:nvPr/>
        </p:nvSpPr>
        <p:spPr>
          <a:xfrm>
            <a:off x="2947926" y="5444691"/>
            <a:ext cx="6296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Блок-схема синтаксического анализа в модели «Смысл-Текст»</a:t>
            </a:r>
          </a:p>
        </p:txBody>
      </p:sp>
    </p:spTree>
    <p:extLst>
      <p:ext uri="{BB962C8B-B14F-4D97-AF65-F5344CB8AC3E}">
        <p14:creationId xmlns:p14="http://schemas.microsoft.com/office/powerpoint/2010/main" val="18523868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359</Words>
  <Application>Microsoft Office PowerPoint</Application>
  <PresentationFormat>Широкоэкранный</PresentationFormat>
  <Paragraphs>43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Тема Office</vt:lpstr>
      <vt:lpstr>Курсовая работа по теме «Моделирование синтаксической структуры текста при помощи инструментов обработки естественного языка»</vt:lpstr>
      <vt:lpstr>Цель курсовой работы</vt:lpstr>
      <vt:lpstr>Задачи курсовой работы</vt:lpstr>
      <vt:lpstr>Задачи курсовой работы</vt:lpstr>
      <vt:lpstr>Актуальность темы</vt:lpstr>
      <vt:lpstr>Синтаксический анализ со стороны лингвистики</vt:lpstr>
      <vt:lpstr>Синтаксический анализ со стороны компьютерных технологий</vt:lpstr>
      <vt:lpstr>Модель, основанная на Link Grammar</vt:lpstr>
      <vt:lpstr>Модель «Смысл - Текст»</vt:lpstr>
      <vt:lpstr>Модель, использующая структуры уровня именных и глагольных групп</vt:lpstr>
      <vt:lpstr>Моделирование как метод исследования</vt:lpstr>
      <vt:lpstr>Natural Language Toolkit (NLTK)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Galya</dc:creator>
  <cp:lastModifiedBy>Галя Елкина</cp:lastModifiedBy>
  <cp:revision>17</cp:revision>
  <dcterms:created xsi:type="dcterms:W3CDTF">2018-12-25T03:28:33Z</dcterms:created>
  <dcterms:modified xsi:type="dcterms:W3CDTF">2020-06-05T09:55:49Z</dcterms:modified>
</cp:coreProperties>
</file>