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81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BBA8B-484E-4C8D-B36E-6C6ECCA0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6A036A-B06D-4792-9FEA-1002305A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453765-2145-456F-9C6C-4FDF49A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EC1F1E-5B7A-4F8D-8D04-EDFF6336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1C2-7379-4D7C-B060-FF7D1C8B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39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701B6-D3CC-430D-B85D-F9F1A4B0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D03924-0A1C-4CD5-A615-C88BEBAE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B569B-C9DB-41C7-94F8-44C46205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629DC-A16E-4786-8FCD-61473481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0A846-FF54-4EC8-A8EC-DCF68243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2007C0-F07E-44B5-AD5D-6E6566127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7BBEED-C261-40E4-9D26-29F3F06FD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1D863-2620-47C7-90C1-533AF02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4C6EE-39C8-452C-B709-CB70761D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CCEBF-4E83-41EE-A668-232E4DE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ECFDD-F76E-437C-A535-5619AAA7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62296-ECE0-4AE7-8D17-C7211505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589D72-3BE0-45D6-B60C-72BB4537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C8CBD-CF50-4CDD-AC2C-C8239585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DD9EA-8276-465D-AB3E-0A083CC6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9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C1B33-1E06-4F41-AB58-D7AE6150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595A0A-4E30-48FE-AA1B-EE3CE3FCF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884C2-502B-46FA-AAAF-C47244B9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853BE0-C401-44C1-BB21-218811E5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46C372-C13F-4DD2-8852-38FE8BFF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6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0653E-0011-41E0-A717-605A28B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0D759-C86A-4185-A1DF-78E93891C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0A195C-6C14-4EC3-B7BB-1C4D98A2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9F2098-0EE4-4B80-BFB7-642AE7CF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2804A0-ADF8-425A-A827-5DB78DBC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FAC54-E9EA-481B-9F08-BBA5789F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9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93CD2-B9A0-4C98-845F-1105B5AD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34195C-C32D-4995-9F4A-7542B09F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D5D7CF-2FEC-4F69-863E-8A45B856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5A894F-6419-494B-BBED-C351D5F5C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80747-4D9A-46BC-8EB2-F6BD375F3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E17E6B-1AA9-495D-A33A-1F285EE0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D3297A-379A-4B72-A8BC-05A7C235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44B675-4AAA-4749-803E-CAA11383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57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34E88-7501-4937-A90A-A2959215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F0262F-8A25-40F5-9D2F-F57284E8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C4766-B50D-45E9-92A6-BC99BD15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F98C79-4AEE-43C7-867D-F6EE5133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E1167F-9650-407A-BB66-3583F726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3C93D1-40F1-4DC0-97DD-E65FDD24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5D64C1-F82F-4E90-B9DD-22C7E2DC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1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94E14-1D38-4D40-BE7D-C5739F19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4776B-B53D-4315-AAAD-92A58A5A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A1BAC3-4DAC-404C-B989-4F01EA76B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1AE37-CAD2-490C-BCAE-1B99F724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C09C44-6C6C-494C-B678-5D3354EA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81FBF-A508-4EB0-A50E-4F0F52A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9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B4E5B-89A6-41E4-AE8F-9F54B9B2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C9B9E8-B0D6-411E-A85B-5C8E756E3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2DEEFC-C78C-4A99-A5DD-11DB1D76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4E12E-E89C-4DA7-8FD9-4E0992AA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A38BC0-C8C4-4ADB-B276-11FA4BF2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D579EE-7022-4F07-A47D-C0CCDA45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0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F0C8C-BEAE-4C11-B2E7-D24F9C80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3FFB-7494-488D-B043-748E605B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2B2A2-0867-4093-96C6-1B62694D8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DF1E6-D1AC-4D3F-AF05-CE34A33DF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9B9F7-4D20-4637-95EC-7112B2C2E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3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5522-CD7D-4114-8424-09D865D6D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4147"/>
            <a:ext cx="9144000" cy="2387600"/>
          </a:xfrm>
        </p:spPr>
        <p:txBody>
          <a:bodyPr>
            <a:noAutofit/>
          </a:bodyPr>
          <a:lstStyle/>
          <a:p>
            <a:r>
              <a:rPr lang="ru-RU" sz="3600" dirty="0"/>
              <a:t>Курсовая работа по теме</a:t>
            </a:r>
            <a:br>
              <a:rPr lang="ru-RU" sz="3600" dirty="0"/>
            </a:br>
            <a:r>
              <a:rPr lang="ru-RU" sz="3600" dirty="0"/>
              <a:t>«Моделирование синтаксической структуры текста при помощи инструментов обработки естественного языка»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1B36B9-4E16-4974-88DB-F0815679B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1747"/>
            <a:ext cx="9144000" cy="1655762"/>
          </a:xfrm>
        </p:spPr>
        <p:txBody>
          <a:bodyPr/>
          <a:lstStyle/>
          <a:p>
            <a:r>
              <a:rPr lang="ru-RU" dirty="0"/>
              <a:t>Выполнила работу и подготовила презентацию</a:t>
            </a:r>
          </a:p>
          <a:p>
            <a:r>
              <a:rPr lang="ru-RU" dirty="0"/>
              <a:t>студентка 2 курса ИВТ 3 подгруппы</a:t>
            </a:r>
          </a:p>
          <a:p>
            <a:r>
              <a:rPr lang="ru-RU" dirty="0"/>
              <a:t>Елкина Галина Александровна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433697-211D-4C31-A59D-4034C0F88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53" y="197515"/>
            <a:ext cx="1573293" cy="15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EDCFF-A661-47BD-8F10-E7DD428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Модель, использующая структуры уровня именных и глагольных групп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7CA0C7-154A-4BE9-9204-9F3875D8CF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2395321"/>
            <a:ext cx="2774373" cy="18556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15A927-51F4-4C78-89F5-7C638258B8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1629" y="2607035"/>
            <a:ext cx="2162608" cy="1643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313E3-7264-47E0-BB21-600911D56DED}"/>
              </a:ext>
            </a:extLst>
          </p:cNvPr>
          <p:cNvSpPr txBox="1"/>
          <p:nvPr/>
        </p:nvSpPr>
        <p:spPr>
          <a:xfrm>
            <a:off x="2479910" y="4205070"/>
            <a:ext cx="23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составляющих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70EC1-398E-4FF3-A010-E7D891301AEA}"/>
              </a:ext>
            </a:extLst>
          </p:cNvPr>
          <p:cNvSpPr txBox="1"/>
          <p:nvPr/>
        </p:nvSpPr>
        <p:spPr>
          <a:xfrm>
            <a:off x="7042901" y="4205070"/>
            <a:ext cx="234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51622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5DDE6-D6CD-4796-AB7B-BEE3C323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как метод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127F2A-6E3C-49BF-BA1C-545B9CCA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можно охарактеризовать как изучение объекта путем построения и исследования его модели, осуществляемое с определенной целью и состоящее в замене эксперимента с оригиналом экспериментом на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225528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2825A-5554-4AA2-8191-8756B188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Toolkit</a:t>
            </a:r>
            <a:r>
              <a:rPr lang="ru-RU" dirty="0"/>
              <a:t> (</a:t>
            </a:r>
            <a:r>
              <a:rPr lang="en-US" dirty="0"/>
              <a:t>NLTK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0823A-39D7-45F3-80DF-BC4844C7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уникальным пакетом программ, написанным на языке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предназначен для обучения студентов компьютерной лингвистике</a:t>
            </a:r>
          </a:p>
        </p:txBody>
      </p:sp>
    </p:spTree>
    <p:extLst>
      <p:ext uri="{BB962C8B-B14F-4D97-AF65-F5344CB8AC3E}">
        <p14:creationId xmlns:p14="http://schemas.microsoft.com/office/powerpoint/2010/main" val="1214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0A4C1-7196-42DD-81DA-458BEB3A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BACB99-9DE5-46B2-B2CB-3B142FAEF6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68146" cy="8356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053570-A90F-44D5-8FF1-B895A426C3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663969"/>
            <a:ext cx="5156056" cy="9607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BD5D04-5017-42E7-BF88-1667FD1B87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4698" y="4331711"/>
            <a:ext cx="11118273" cy="572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832CDB-5252-4038-A046-5A0F92BF5215}"/>
              </a:ext>
            </a:extLst>
          </p:cNvPr>
          <p:cNvSpPr txBox="1"/>
          <p:nvPr/>
        </p:nvSpPr>
        <p:spPr>
          <a:xfrm>
            <a:off x="838200" y="3793537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406487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BA01-B7E2-475E-8F80-2F2B5A8D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27EA9C-4626-4202-8819-3A3731754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027776" cy="8416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7C3EF0-7438-463B-9A17-07F94578D1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662237"/>
            <a:ext cx="4027776" cy="10230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C6CBDF-42CC-44F5-B8CC-3BE716841F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325649"/>
            <a:ext cx="8442498" cy="1686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87A0C-1203-4FF7-BB54-49E57B8BC9C4}"/>
              </a:ext>
            </a:extLst>
          </p:cNvPr>
          <p:cNvSpPr txBox="1"/>
          <p:nvPr/>
        </p:nvSpPr>
        <p:spPr>
          <a:xfrm>
            <a:off x="838200" y="3829048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207353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2F44F-8386-4A24-8119-E254078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FC0654-4E3C-4077-B1A5-2CA14CF461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4384964" cy="4013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13E7D9-66DD-4A57-91FC-7804EBFE18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193346"/>
            <a:ext cx="2790393" cy="3420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3EB1AB-34DD-4675-A2B4-2DD7CEB2EE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3814113"/>
            <a:ext cx="7834630" cy="1903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63B6A-3BE9-4C32-8EB7-61A0E1817D0A}"/>
              </a:ext>
            </a:extLst>
          </p:cNvPr>
          <p:cNvSpPr txBox="1"/>
          <p:nvPr/>
        </p:nvSpPr>
        <p:spPr>
          <a:xfrm>
            <a:off x="838200" y="3343373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409467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3A232-4A46-4BBF-B20D-2CCA831F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960E40-E5A1-4908-9ECE-E86190B4F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647209" cy="9169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284558-F704-4631-815A-5FC8F676B2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47728" y="3429000"/>
            <a:ext cx="7896543" cy="2024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C3638-4E60-4931-B95F-5BDE2B58BA1F}"/>
              </a:ext>
            </a:extLst>
          </p:cNvPr>
          <p:cNvSpPr txBox="1"/>
          <p:nvPr/>
        </p:nvSpPr>
        <p:spPr>
          <a:xfrm>
            <a:off x="4734600" y="5453063"/>
            <a:ext cx="272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Окончательный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15753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F8349-2495-4473-8F6C-D4E8ACB8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E55AB-7E97-4194-B4EE-640AB6A1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изучены принципы синтаксического анализа, как со стороны лингвистики, так и со стороны компьютерных технологий</a:t>
            </a:r>
          </a:p>
          <a:p>
            <a:r>
              <a:rPr lang="ru-RU" dirty="0"/>
              <a:t>произведено исследование в сети Интернет по поиску развернутой и полной информации по обоим направлениям</a:t>
            </a:r>
          </a:p>
          <a:p>
            <a:r>
              <a:rPr lang="ru-RU" dirty="0"/>
              <a:t>были найдены и проанализированы источники нужной информации, что способствовало более точному пониманию объекта и предмета исследования курсовой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245219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B6B03-95DB-446E-A4F2-7887AAAF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6BD91-31EA-4FCF-A65F-012D7692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произведен поиск инструментов для обработки естественного языка</a:t>
            </a:r>
          </a:p>
          <a:p>
            <a:r>
              <a:rPr lang="ru-RU" dirty="0"/>
              <a:t>каждый инструмент был проанализирован на предмет наличия возможности синтаксического анализа предложений</a:t>
            </a:r>
          </a:p>
          <a:p>
            <a:r>
              <a:rPr lang="ru-RU" dirty="0"/>
              <a:t>выбрана и изучена библиотека </a:t>
            </a:r>
            <a:r>
              <a:rPr lang="en-US" dirty="0"/>
              <a:t>NLTK</a:t>
            </a:r>
            <a:r>
              <a:rPr lang="ru-RU" dirty="0"/>
              <a:t> для языка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39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21455-06FB-46B4-860D-C33B7FF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EEC57-0A15-4484-93EC-32D448D4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смоделировано с помощью выбранного инструмента синтаксическое дерево предложения</a:t>
            </a:r>
          </a:p>
          <a:p>
            <a:r>
              <a:rPr lang="ru-RU" dirty="0"/>
              <a:t>построено графическое представление данного дерева</a:t>
            </a:r>
          </a:p>
          <a:p>
            <a:pPr marL="0" indent="0">
              <a:buNone/>
            </a:pPr>
            <a:r>
              <a:rPr lang="ru-RU" dirty="0"/>
              <a:t>То есть получена модель синтаксической структуры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7345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69AC2-2AC9-4551-8789-3C1B1853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AE8BC-737B-4F57-9024-303EAA96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Изучение методов и инструментария синтаксического анализа текста и составление синтаксической структуры при помощи инструментов моделирования в сфере обработки естественного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320641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A2187-F9A8-4513-97FA-63B92D50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6BA516-5F22-4A20-BA18-5BEF44008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Моделирование синтаксических структур сложное и обширное направление, требующее углубленных знаний.</a:t>
            </a:r>
          </a:p>
          <a:p>
            <a:pPr lvl="0"/>
            <a:r>
              <a:rPr lang="ru-RU" dirty="0"/>
              <a:t>Библиотека </a:t>
            </a:r>
            <a:r>
              <a:rPr lang="en-US" dirty="0"/>
              <a:t>NLTK</a:t>
            </a:r>
            <a:r>
              <a:rPr lang="ru-RU" dirty="0"/>
              <a:t> является хорошим инструментом для понимания разбора и обработки синтаксических структур.</a:t>
            </a:r>
          </a:p>
          <a:p>
            <a:r>
              <a:rPr lang="ru-RU" dirty="0"/>
              <a:t>Полученная модель данных синтаксического анализа является достаточной для понимания принципов синтаксической обработки </a:t>
            </a:r>
            <a:r>
              <a:rPr lang="ru-RU"/>
              <a:t>естественного языка.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69AC2-2AC9-4551-8789-3C1B1853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AE8BC-737B-4F57-9024-303EAA96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выявление актуальности выбранной темы;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исследование общих принципов синтаксического анализа текста как со стороны лингвистики, так и со стороны компьютерных технологий;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инструментов компьютерной лингвистики для синтаксического анализа;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исследование программного обеспечения, выбранного мной для выполнения цели работы;</a:t>
            </a:r>
          </a:p>
        </p:txBody>
      </p:sp>
    </p:spTree>
    <p:extLst>
      <p:ext uri="{BB962C8B-B14F-4D97-AF65-F5344CB8AC3E}">
        <p14:creationId xmlns:p14="http://schemas.microsoft.com/office/powerpoint/2010/main" val="104585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69AC2-2AC9-4551-8789-3C1B1853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AE8BC-737B-4F57-9024-303EAA96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ru-RU" dirty="0"/>
              <a:t>моделирование синтаксической структуры простых и сложных составляющих текста при помощи выбранного программного обеспечения;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ru-RU" dirty="0"/>
              <a:t>анализ полученных результатов моделирования и составление соответствующих выводов по работе;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ru-RU" dirty="0"/>
              <a:t>анализ практических решений проблем, выявленных в процессе выполнения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4539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170CB-2D17-4A1E-9914-40872FE3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F48ED-90F5-4588-B902-A628C1B9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Технологии структурирования текста, разбора его на синтаксические части и построения структуры понятной компьютеру все еще совершенствуются и при этом широко используются</a:t>
            </a:r>
          </a:p>
        </p:txBody>
      </p:sp>
    </p:spTree>
    <p:extLst>
      <p:ext uri="{BB962C8B-B14F-4D97-AF65-F5344CB8AC3E}">
        <p14:creationId xmlns:p14="http://schemas.microsoft.com/office/powerpoint/2010/main" val="44020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E4128-6657-451C-AC47-35013B6A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6911"/>
          </a:xfrm>
        </p:spPr>
        <p:txBody>
          <a:bodyPr/>
          <a:lstStyle/>
          <a:p>
            <a:r>
              <a:rPr lang="ru-RU" dirty="0"/>
              <a:t>Синтаксический анализ со стороны лингвистики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0EBA0-4E9C-4B11-A0D9-D4089A32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709"/>
            <a:ext cx="10515600" cy="3863254"/>
          </a:xfrm>
        </p:spPr>
        <p:txBody>
          <a:bodyPr/>
          <a:lstStyle/>
          <a:p>
            <a:r>
              <a:rPr lang="ru-RU" dirty="0"/>
              <a:t>сегментация предложения;</a:t>
            </a:r>
          </a:p>
          <a:p>
            <a:r>
              <a:rPr lang="ru-RU" dirty="0"/>
              <a:t>устранение морфологической омонимии;</a:t>
            </a:r>
          </a:p>
          <a:p>
            <a:r>
              <a:rPr lang="ru-RU" dirty="0"/>
              <a:t>установление связей между словами.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22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E4128-6657-451C-AC47-35013B6A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6911"/>
          </a:xfrm>
        </p:spPr>
        <p:txBody>
          <a:bodyPr/>
          <a:lstStyle/>
          <a:p>
            <a:r>
              <a:rPr lang="ru-RU" dirty="0"/>
              <a:t>Синтаксический анализ со стороны компьютерных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0EBA0-4E9C-4B11-A0D9-D4089A32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709"/>
            <a:ext cx="10515600" cy="38632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Существует три модели синтаксических анализаторов: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основанные на 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Grammar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«Смысл-Текст»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использующие структуры уровня именных и глагольных групп</a:t>
            </a:r>
          </a:p>
        </p:txBody>
      </p:sp>
    </p:spTree>
    <p:extLst>
      <p:ext uri="{BB962C8B-B14F-4D97-AF65-F5344CB8AC3E}">
        <p14:creationId xmlns:p14="http://schemas.microsoft.com/office/powerpoint/2010/main" val="353722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58B90-58E6-4B2B-B3B1-36454A6B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Модель, основанная на </a:t>
            </a:r>
            <a:r>
              <a:rPr lang="en-US" dirty="0"/>
              <a:t>Link Grammar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00A19C-0123-4988-B4A0-EAA918663B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6018" y="2177328"/>
            <a:ext cx="10099964" cy="2503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39E85-3623-4B23-845C-4305894E59C0}"/>
              </a:ext>
            </a:extLst>
          </p:cNvPr>
          <p:cNvSpPr txBox="1"/>
          <p:nvPr/>
        </p:nvSpPr>
        <p:spPr>
          <a:xfrm>
            <a:off x="4357415" y="4680671"/>
            <a:ext cx="347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по правилам </a:t>
            </a:r>
            <a:r>
              <a:rPr lang="en-US" dirty="0"/>
              <a:t>Link Grammar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89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5AB45-BF28-4AFA-AABB-D8EB2339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«Смысл - Текст»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7D92D8-0535-4830-9AC6-3853474517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3874" y="1740332"/>
            <a:ext cx="7924252" cy="3704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552F1-E27E-4D71-9B88-5FEAF74D3901}"/>
              </a:ext>
            </a:extLst>
          </p:cNvPr>
          <p:cNvSpPr txBox="1"/>
          <p:nvPr/>
        </p:nvSpPr>
        <p:spPr>
          <a:xfrm>
            <a:off x="2947926" y="5444691"/>
            <a:ext cx="629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Блок-схема синтаксического анализа в модели «Смысл-Текст»</a:t>
            </a:r>
          </a:p>
        </p:txBody>
      </p:sp>
    </p:spTree>
    <p:extLst>
      <p:ext uri="{BB962C8B-B14F-4D97-AF65-F5344CB8AC3E}">
        <p14:creationId xmlns:p14="http://schemas.microsoft.com/office/powerpoint/2010/main" val="1852386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449</Words>
  <Application>Microsoft Office PowerPoint</Application>
  <PresentationFormat>Широкоэкранный</PresentationFormat>
  <Paragraphs>62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Курсовая работа по теме «Моделирование синтаксической структуры текста при помощи инструментов обработки естественного языка»</vt:lpstr>
      <vt:lpstr>Цель курсовой работы</vt:lpstr>
      <vt:lpstr>Задачи курсовой работы</vt:lpstr>
      <vt:lpstr>Задачи курсовой работы</vt:lpstr>
      <vt:lpstr>Актуальность темы</vt:lpstr>
      <vt:lpstr>Синтаксический анализ со стороны лингвистики</vt:lpstr>
      <vt:lpstr>Синтаксический анализ со стороны компьютерных технологий</vt:lpstr>
      <vt:lpstr>Модель, основанная на Link Grammar</vt:lpstr>
      <vt:lpstr>Модель «Смысл - Текст»</vt:lpstr>
      <vt:lpstr>Модель, использующая структуры уровня именных и глагольных групп</vt:lpstr>
      <vt:lpstr>Моделирование как метод исследования</vt:lpstr>
      <vt:lpstr>Natural Language Toolkit (NLTK)</vt:lpstr>
      <vt:lpstr>Построение модели</vt:lpstr>
      <vt:lpstr>Построение модели</vt:lpstr>
      <vt:lpstr>Построение модели</vt:lpstr>
      <vt:lpstr>Построение модели</vt:lpstr>
      <vt:lpstr>Заключение</vt:lpstr>
      <vt:lpstr>Заключение</vt:lpstr>
      <vt:lpstr>Заключение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Galya</dc:creator>
  <cp:lastModifiedBy>Галя Елкина</cp:lastModifiedBy>
  <cp:revision>22</cp:revision>
  <dcterms:created xsi:type="dcterms:W3CDTF">2018-12-25T03:28:33Z</dcterms:created>
  <dcterms:modified xsi:type="dcterms:W3CDTF">2020-06-05T10:12:25Z</dcterms:modified>
</cp:coreProperties>
</file>