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Сотрудники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03.2019.</c:v>
                </c:pt>
                <c:pt idx="1">
                  <c:v>06.2019.</c:v>
                </c:pt>
                <c:pt idx="2">
                  <c:v>09.2019.</c:v>
                </c:pt>
                <c:pt idx="3">
                  <c:v>12.2019.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5</c:v>
                </c:pt>
                <c:pt idx="1">
                  <c:v>11</c:v>
                </c:pt>
                <c:pt idx="2">
                  <c:v>25</c:v>
                </c:pt>
                <c:pt idx="3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1D-4E89-836C-27568340569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Выполненные заказы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03.2019.</c:v>
                </c:pt>
                <c:pt idx="1">
                  <c:v>06.2019.</c:v>
                </c:pt>
                <c:pt idx="2">
                  <c:v>09.2019.</c:v>
                </c:pt>
                <c:pt idx="3">
                  <c:v>12.2019.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6</c:v>
                </c:pt>
                <c:pt idx="1">
                  <c:v>23</c:v>
                </c:pt>
                <c:pt idx="2">
                  <c:v>59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1D-4E89-836C-27568340569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Новые заказы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03.2019.</c:v>
                </c:pt>
                <c:pt idx="1">
                  <c:v>06.2019.</c:v>
                </c:pt>
                <c:pt idx="2">
                  <c:v>09.2019.</c:v>
                </c:pt>
                <c:pt idx="3">
                  <c:v>12.2019.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17</c:v>
                </c:pt>
                <c:pt idx="2">
                  <c:v>32</c:v>
                </c:pt>
                <c:pt idx="3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1D-4E89-836C-275683405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07059432"/>
        <c:axId val="407059760"/>
      </c:barChart>
      <c:catAx>
        <c:axId val="407059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7059760"/>
        <c:crosses val="autoZero"/>
        <c:auto val="1"/>
        <c:lblAlgn val="ctr"/>
        <c:lblOffset val="100"/>
        <c:noMultiLvlLbl val="0"/>
      </c:catAx>
      <c:valAx>
        <c:axId val="407059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7059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0F675F-F743-482A-BB7E-980670D8EF1D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115FDF3D-1677-4124-903E-534C204D059A}">
      <dgm:prSet phldrT="[Текст]"/>
      <dgm:spPr/>
      <dgm:t>
        <a:bodyPr/>
        <a:lstStyle/>
        <a:p>
          <a:r>
            <a:rPr lang="en-US" b="1" dirty="0">
              <a:solidFill>
                <a:schemeClr val="accent3"/>
              </a:solidFill>
              <a:latin typeface="Koliko" panose="02000000000000000000" pitchFamily="2" charset="0"/>
            </a:rPr>
            <a:t>EVII</a:t>
          </a:r>
          <a:endParaRPr lang="ru-RU" b="1" dirty="0">
            <a:solidFill>
              <a:schemeClr val="accent3"/>
            </a:solidFill>
            <a:latin typeface="Koliko" panose="02000000000000000000" pitchFamily="2" charset="0"/>
          </a:endParaRPr>
        </a:p>
      </dgm:t>
    </dgm:pt>
    <dgm:pt modelId="{9943977E-9CA8-4463-9DC4-04772E4B587A}" type="parTrans" cxnId="{AB8936F8-4037-4674-B1E9-2680FD75BA1F}">
      <dgm:prSet/>
      <dgm:spPr/>
      <dgm:t>
        <a:bodyPr/>
        <a:lstStyle/>
        <a:p>
          <a:endParaRPr lang="ru-RU"/>
        </a:p>
      </dgm:t>
    </dgm:pt>
    <dgm:pt modelId="{03185070-8746-4535-9FA5-BE2417F40C73}" type="sibTrans" cxnId="{AB8936F8-4037-4674-B1E9-2680FD75BA1F}">
      <dgm:prSet/>
      <dgm:spPr/>
      <dgm:t>
        <a:bodyPr/>
        <a:lstStyle/>
        <a:p>
          <a:endParaRPr lang="ru-RU"/>
        </a:p>
      </dgm:t>
    </dgm:pt>
    <dgm:pt modelId="{23100B49-44AA-491E-A533-27EC260535BF}">
      <dgm:prSet phldrT="[Текст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  <a:latin typeface="Koliko" panose="02000000000000000000" pitchFamily="2" charset="0"/>
            </a:rPr>
            <a:t>IT</a:t>
          </a:r>
          <a:r>
            <a:rPr lang="ru-RU" dirty="0">
              <a:solidFill>
                <a:schemeClr val="bg2">
                  <a:lumMod val="50000"/>
                </a:schemeClr>
              </a:solidFill>
              <a:latin typeface="Koliko" panose="02000000000000000000" pitchFamily="2" charset="0"/>
            </a:rPr>
            <a:t>-отдел</a:t>
          </a:r>
        </a:p>
      </dgm:t>
    </dgm:pt>
    <dgm:pt modelId="{2A141063-2DA1-44D4-B849-2914F53130CF}" type="parTrans" cxnId="{D8618B13-25EE-486E-8B10-4F514EE2AD5C}">
      <dgm:prSet/>
      <dgm:spPr/>
      <dgm:t>
        <a:bodyPr/>
        <a:lstStyle/>
        <a:p>
          <a:endParaRPr lang="ru-RU"/>
        </a:p>
      </dgm:t>
    </dgm:pt>
    <dgm:pt modelId="{E316381D-C2CF-44E6-8775-39839FB8EA7F}" type="sibTrans" cxnId="{D8618B13-25EE-486E-8B10-4F514EE2AD5C}">
      <dgm:prSet/>
      <dgm:spPr/>
      <dgm:t>
        <a:bodyPr/>
        <a:lstStyle/>
        <a:p>
          <a:endParaRPr lang="ru-RU"/>
        </a:p>
      </dgm:t>
    </dgm:pt>
    <dgm:pt modelId="{30AC0D72-3FF4-401D-8BDE-2A47DE7463C1}">
      <dgm:prSet phldrT="[Текст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  <a:latin typeface="Koliko" panose="02000000000000000000" pitchFamily="2" charset="0"/>
            </a:rPr>
            <a:t>PR</a:t>
          </a:r>
          <a:r>
            <a:rPr lang="ru-RU" dirty="0">
              <a:solidFill>
                <a:schemeClr val="bg2">
                  <a:lumMod val="50000"/>
                </a:schemeClr>
              </a:solidFill>
              <a:latin typeface="Koliko" panose="02000000000000000000" pitchFamily="2" charset="0"/>
            </a:rPr>
            <a:t>-отдел</a:t>
          </a:r>
        </a:p>
      </dgm:t>
    </dgm:pt>
    <dgm:pt modelId="{74E22FDF-800F-4C6C-885B-C5C462DE07AF}" type="parTrans" cxnId="{68D286EB-3090-43DB-961A-ABECD6655278}">
      <dgm:prSet/>
      <dgm:spPr/>
      <dgm:t>
        <a:bodyPr/>
        <a:lstStyle/>
        <a:p>
          <a:endParaRPr lang="ru-RU"/>
        </a:p>
      </dgm:t>
    </dgm:pt>
    <dgm:pt modelId="{4B0AD3F2-C83A-4358-A565-E6B5C1A40D52}" type="sibTrans" cxnId="{68D286EB-3090-43DB-961A-ABECD6655278}">
      <dgm:prSet/>
      <dgm:spPr/>
      <dgm:t>
        <a:bodyPr/>
        <a:lstStyle/>
        <a:p>
          <a:endParaRPr lang="ru-RU"/>
        </a:p>
      </dgm:t>
    </dgm:pt>
    <dgm:pt modelId="{3CBEFA9B-A58E-49C1-B4BA-9B824255E588}">
      <dgm:prSet phldrT="[Текст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  <a:latin typeface="Koliko" panose="02000000000000000000" pitchFamily="2" charset="0"/>
            </a:rPr>
            <a:t>HR</a:t>
          </a:r>
          <a:r>
            <a:rPr lang="ru-RU" dirty="0">
              <a:solidFill>
                <a:schemeClr val="bg2">
                  <a:lumMod val="50000"/>
                </a:schemeClr>
              </a:solidFill>
              <a:latin typeface="Koliko" panose="02000000000000000000" pitchFamily="2" charset="0"/>
            </a:rPr>
            <a:t>-отдел</a:t>
          </a:r>
        </a:p>
      </dgm:t>
    </dgm:pt>
    <dgm:pt modelId="{E583C542-8A3B-4B04-A990-02DA520A3EC5}" type="parTrans" cxnId="{DD919FBA-D84B-44B9-B4B9-A3C584635DD5}">
      <dgm:prSet/>
      <dgm:spPr/>
      <dgm:t>
        <a:bodyPr/>
        <a:lstStyle/>
        <a:p>
          <a:endParaRPr lang="ru-RU"/>
        </a:p>
      </dgm:t>
    </dgm:pt>
    <dgm:pt modelId="{29F1E0F3-05CB-492A-BEEF-167CC2152678}" type="sibTrans" cxnId="{DD919FBA-D84B-44B9-B4B9-A3C584635DD5}">
      <dgm:prSet/>
      <dgm:spPr/>
      <dgm:t>
        <a:bodyPr/>
        <a:lstStyle/>
        <a:p>
          <a:endParaRPr lang="ru-RU"/>
        </a:p>
      </dgm:t>
    </dgm:pt>
    <dgm:pt modelId="{777ACF2A-23E3-47EF-B5EE-03C74937D6CD}">
      <dgm:prSet phldrT="[Текст]"/>
      <dgm:spPr/>
      <dgm:t>
        <a:bodyPr/>
        <a:lstStyle/>
        <a:p>
          <a:r>
            <a:rPr lang="ru-RU" dirty="0">
              <a:solidFill>
                <a:schemeClr val="accent4"/>
              </a:solidFill>
            </a:rPr>
            <a:t>Отдел разработки</a:t>
          </a:r>
        </a:p>
      </dgm:t>
    </dgm:pt>
    <dgm:pt modelId="{C909F822-0EDA-451C-A392-14CEC8F17735}" type="parTrans" cxnId="{D57C1D86-D2E5-40BF-83D0-5336F4E7551F}">
      <dgm:prSet/>
      <dgm:spPr/>
      <dgm:t>
        <a:bodyPr/>
        <a:lstStyle/>
        <a:p>
          <a:endParaRPr lang="ru-RU"/>
        </a:p>
      </dgm:t>
    </dgm:pt>
    <dgm:pt modelId="{AA956747-75FE-492A-AA98-2F15EE211338}" type="sibTrans" cxnId="{D57C1D86-D2E5-40BF-83D0-5336F4E7551F}">
      <dgm:prSet/>
      <dgm:spPr/>
      <dgm:t>
        <a:bodyPr/>
        <a:lstStyle/>
        <a:p>
          <a:endParaRPr lang="ru-RU"/>
        </a:p>
      </dgm:t>
    </dgm:pt>
    <dgm:pt modelId="{0932054F-633C-45EB-9822-DD700A389E63}">
      <dgm:prSet phldrT="[Текст]"/>
      <dgm:spPr/>
      <dgm:t>
        <a:bodyPr/>
        <a:lstStyle/>
        <a:p>
          <a:r>
            <a:rPr lang="ru-RU" dirty="0">
              <a:solidFill>
                <a:schemeClr val="accent4"/>
              </a:solidFill>
            </a:rPr>
            <a:t>Отдел дизайна</a:t>
          </a:r>
        </a:p>
      </dgm:t>
    </dgm:pt>
    <dgm:pt modelId="{7B0D6FCA-7D8D-4E8A-9F25-44E46710A406}" type="parTrans" cxnId="{D0F36B92-DA15-47A7-BA37-24FDD43A7088}">
      <dgm:prSet/>
      <dgm:spPr/>
      <dgm:t>
        <a:bodyPr/>
        <a:lstStyle/>
        <a:p>
          <a:endParaRPr lang="ru-RU"/>
        </a:p>
      </dgm:t>
    </dgm:pt>
    <dgm:pt modelId="{A3BB4EE1-B6C9-4B4A-BCE5-AE78F0B42D91}" type="sibTrans" cxnId="{D0F36B92-DA15-47A7-BA37-24FDD43A7088}">
      <dgm:prSet/>
      <dgm:spPr/>
      <dgm:t>
        <a:bodyPr/>
        <a:lstStyle/>
        <a:p>
          <a:endParaRPr lang="ru-RU"/>
        </a:p>
      </dgm:t>
    </dgm:pt>
    <dgm:pt modelId="{3981D46A-378C-4CAB-889E-0CC381B3473E}">
      <dgm:prSet phldrT="[Текст]"/>
      <dgm:spPr/>
      <dgm:t>
        <a:bodyPr/>
        <a:lstStyle/>
        <a:p>
          <a:r>
            <a:rPr lang="ru-RU" dirty="0">
              <a:solidFill>
                <a:schemeClr val="accent4"/>
              </a:solidFill>
            </a:rPr>
            <a:t>Отдел внешней коммуникации</a:t>
          </a:r>
        </a:p>
      </dgm:t>
    </dgm:pt>
    <dgm:pt modelId="{A53D0204-97C7-4BA8-A5EF-B640BAE57A06}" type="parTrans" cxnId="{149FDC81-066A-47E1-926E-04B9823CDBB6}">
      <dgm:prSet/>
      <dgm:spPr/>
      <dgm:t>
        <a:bodyPr/>
        <a:lstStyle/>
        <a:p>
          <a:endParaRPr lang="ru-RU"/>
        </a:p>
      </dgm:t>
    </dgm:pt>
    <dgm:pt modelId="{A5915873-BED0-4989-98D1-9941D0D2527E}" type="sibTrans" cxnId="{149FDC81-066A-47E1-926E-04B9823CDBB6}">
      <dgm:prSet/>
      <dgm:spPr/>
      <dgm:t>
        <a:bodyPr/>
        <a:lstStyle/>
        <a:p>
          <a:endParaRPr lang="ru-RU"/>
        </a:p>
      </dgm:t>
    </dgm:pt>
    <dgm:pt modelId="{7C729973-0234-499C-BC50-06DFB0760731}">
      <dgm:prSet phldrT="[Текст]"/>
      <dgm:spPr/>
      <dgm:t>
        <a:bodyPr/>
        <a:lstStyle/>
        <a:p>
          <a:r>
            <a:rPr lang="ru-RU" dirty="0">
              <a:solidFill>
                <a:schemeClr val="accent4"/>
              </a:solidFill>
            </a:rPr>
            <a:t>Отдел внешней рекламы</a:t>
          </a:r>
        </a:p>
      </dgm:t>
    </dgm:pt>
    <dgm:pt modelId="{43DCA4F4-8C06-436B-BFDC-C272F0F2B561}" type="parTrans" cxnId="{175F0581-69F9-4327-B1D8-B014A9DD4A10}">
      <dgm:prSet/>
      <dgm:spPr/>
      <dgm:t>
        <a:bodyPr/>
        <a:lstStyle/>
        <a:p>
          <a:endParaRPr lang="ru-RU"/>
        </a:p>
      </dgm:t>
    </dgm:pt>
    <dgm:pt modelId="{E9C65015-669F-4441-8167-C0CFD3B67F43}" type="sibTrans" cxnId="{175F0581-69F9-4327-B1D8-B014A9DD4A10}">
      <dgm:prSet/>
      <dgm:spPr/>
      <dgm:t>
        <a:bodyPr/>
        <a:lstStyle/>
        <a:p>
          <a:endParaRPr lang="ru-RU"/>
        </a:p>
      </dgm:t>
    </dgm:pt>
    <dgm:pt modelId="{56F0DB9E-D3C2-42DB-9725-62CE57E596C2}">
      <dgm:prSet phldrT="[Текст]"/>
      <dgm:spPr/>
      <dgm:t>
        <a:bodyPr/>
        <a:lstStyle/>
        <a:p>
          <a:r>
            <a:rPr lang="ru-RU" dirty="0">
              <a:solidFill>
                <a:schemeClr val="accent4"/>
              </a:solidFill>
            </a:rPr>
            <a:t>Отдел внутренней рекламы</a:t>
          </a:r>
        </a:p>
      </dgm:t>
    </dgm:pt>
    <dgm:pt modelId="{41E7A826-D166-435D-AB32-5D7F37F3D9BB}" type="parTrans" cxnId="{14BFEF6A-A6C9-4EC3-A406-DDA81477D87C}">
      <dgm:prSet/>
      <dgm:spPr/>
      <dgm:t>
        <a:bodyPr/>
        <a:lstStyle/>
        <a:p>
          <a:endParaRPr lang="ru-RU"/>
        </a:p>
      </dgm:t>
    </dgm:pt>
    <dgm:pt modelId="{928D88C6-13F4-4F32-A775-D26726833A80}" type="sibTrans" cxnId="{14BFEF6A-A6C9-4EC3-A406-DDA81477D87C}">
      <dgm:prSet/>
      <dgm:spPr/>
      <dgm:t>
        <a:bodyPr/>
        <a:lstStyle/>
        <a:p>
          <a:endParaRPr lang="ru-RU"/>
        </a:p>
      </dgm:t>
    </dgm:pt>
    <dgm:pt modelId="{285C2D4D-101D-4EEC-88F3-AE971659AD4B}" type="pres">
      <dgm:prSet presAssocID="{A60F675F-F743-482A-BB7E-980670D8EF1D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7A6555-7671-4EF9-9C36-B27EF89DC4CF}" type="pres">
      <dgm:prSet presAssocID="{115FDF3D-1677-4124-903E-534C204D059A}" presName="hierRoot1" presStyleCnt="0">
        <dgm:presLayoutVars>
          <dgm:hierBranch val="init"/>
        </dgm:presLayoutVars>
      </dgm:prSet>
      <dgm:spPr/>
    </dgm:pt>
    <dgm:pt modelId="{489F34B0-507E-4B5F-9811-E78DC4D751D1}" type="pres">
      <dgm:prSet presAssocID="{115FDF3D-1677-4124-903E-534C204D059A}" presName="rootComposite1" presStyleCnt="0"/>
      <dgm:spPr/>
    </dgm:pt>
    <dgm:pt modelId="{DBCE40A9-460B-4E1C-8D09-386FBA4BB5C3}" type="pres">
      <dgm:prSet presAssocID="{115FDF3D-1677-4124-903E-534C204D059A}" presName="rootText1" presStyleLbl="alignAcc1" presStyleIdx="0" presStyleCnt="0">
        <dgm:presLayoutVars>
          <dgm:chPref val="3"/>
        </dgm:presLayoutVars>
      </dgm:prSet>
      <dgm:spPr/>
    </dgm:pt>
    <dgm:pt modelId="{2967D8A7-9794-4FDD-87FD-B7D07DAB78E7}" type="pres">
      <dgm:prSet presAssocID="{115FDF3D-1677-4124-903E-534C204D059A}" presName="topArc1" presStyleLbl="parChTrans1D1" presStyleIdx="0" presStyleCnt="18"/>
      <dgm:spPr/>
    </dgm:pt>
    <dgm:pt modelId="{B82349B4-372E-4F96-A9A5-57E1828C6E6D}" type="pres">
      <dgm:prSet presAssocID="{115FDF3D-1677-4124-903E-534C204D059A}" presName="bottomArc1" presStyleLbl="parChTrans1D1" presStyleIdx="1" presStyleCnt="18"/>
      <dgm:spPr/>
    </dgm:pt>
    <dgm:pt modelId="{C3DF6A94-B26E-41FE-9F8D-C4444512B4B7}" type="pres">
      <dgm:prSet presAssocID="{115FDF3D-1677-4124-903E-534C204D059A}" presName="topConnNode1" presStyleLbl="node1" presStyleIdx="0" presStyleCnt="0"/>
      <dgm:spPr/>
    </dgm:pt>
    <dgm:pt modelId="{4652EDF1-F107-45A6-BD72-0BAE8AD6DEF5}" type="pres">
      <dgm:prSet presAssocID="{115FDF3D-1677-4124-903E-534C204D059A}" presName="hierChild2" presStyleCnt="0"/>
      <dgm:spPr/>
    </dgm:pt>
    <dgm:pt modelId="{5D6FB24C-76B2-4B73-9C74-CCDB17E1DCEE}" type="pres">
      <dgm:prSet presAssocID="{2A141063-2DA1-44D4-B849-2914F53130CF}" presName="Name28" presStyleLbl="parChTrans1D2" presStyleIdx="0" presStyleCnt="3"/>
      <dgm:spPr/>
    </dgm:pt>
    <dgm:pt modelId="{F071F10D-535D-42AB-9C3C-CA7CCC280E92}" type="pres">
      <dgm:prSet presAssocID="{23100B49-44AA-491E-A533-27EC260535BF}" presName="hierRoot2" presStyleCnt="0">
        <dgm:presLayoutVars>
          <dgm:hierBranch val="init"/>
        </dgm:presLayoutVars>
      </dgm:prSet>
      <dgm:spPr/>
    </dgm:pt>
    <dgm:pt modelId="{D855DFC2-C925-411D-B01E-548E656CD90C}" type="pres">
      <dgm:prSet presAssocID="{23100B49-44AA-491E-A533-27EC260535BF}" presName="rootComposite2" presStyleCnt="0"/>
      <dgm:spPr/>
    </dgm:pt>
    <dgm:pt modelId="{4DE40CF2-0E71-46D6-A3E8-6D2D627B89A2}" type="pres">
      <dgm:prSet presAssocID="{23100B49-44AA-491E-A533-27EC260535BF}" presName="rootText2" presStyleLbl="alignAcc1" presStyleIdx="0" presStyleCnt="0">
        <dgm:presLayoutVars>
          <dgm:chPref val="3"/>
        </dgm:presLayoutVars>
      </dgm:prSet>
      <dgm:spPr/>
    </dgm:pt>
    <dgm:pt modelId="{674B87EB-A5F7-4A35-8F45-AC380AD587EF}" type="pres">
      <dgm:prSet presAssocID="{23100B49-44AA-491E-A533-27EC260535BF}" presName="topArc2" presStyleLbl="parChTrans1D1" presStyleIdx="2" presStyleCnt="18"/>
      <dgm:spPr/>
    </dgm:pt>
    <dgm:pt modelId="{9FB8CFE5-AAB4-4E43-9171-786B3D077AEE}" type="pres">
      <dgm:prSet presAssocID="{23100B49-44AA-491E-A533-27EC260535BF}" presName="bottomArc2" presStyleLbl="parChTrans1D1" presStyleIdx="3" presStyleCnt="18"/>
      <dgm:spPr/>
    </dgm:pt>
    <dgm:pt modelId="{A697A9C5-97FE-4BAA-82B0-7BC2110A4A54}" type="pres">
      <dgm:prSet presAssocID="{23100B49-44AA-491E-A533-27EC260535BF}" presName="topConnNode2" presStyleLbl="node2" presStyleIdx="0" presStyleCnt="0"/>
      <dgm:spPr/>
    </dgm:pt>
    <dgm:pt modelId="{4E8231AD-19A6-4799-BB26-AD84525ED438}" type="pres">
      <dgm:prSet presAssocID="{23100B49-44AA-491E-A533-27EC260535BF}" presName="hierChild4" presStyleCnt="0"/>
      <dgm:spPr/>
    </dgm:pt>
    <dgm:pt modelId="{C1059DE3-E4AD-4995-8DC9-B4515B6095C9}" type="pres">
      <dgm:prSet presAssocID="{C909F822-0EDA-451C-A392-14CEC8F17735}" presName="Name28" presStyleLbl="parChTrans1D3" presStyleIdx="0" presStyleCnt="5"/>
      <dgm:spPr/>
    </dgm:pt>
    <dgm:pt modelId="{29D693DD-5F26-4227-B464-8AC3A4B495F7}" type="pres">
      <dgm:prSet presAssocID="{777ACF2A-23E3-47EF-B5EE-03C74937D6CD}" presName="hierRoot2" presStyleCnt="0">
        <dgm:presLayoutVars>
          <dgm:hierBranch val="init"/>
        </dgm:presLayoutVars>
      </dgm:prSet>
      <dgm:spPr/>
    </dgm:pt>
    <dgm:pt modelId="{6554E45C-E320-4AC6-B979-B9FBC8B70EA1}" type="pres">
      <dgm:prSet presAssocID="{777ACF2A-23E3-47EF-B5EE-03C74937D6CD}" presName="rootComposite2" presStyleCnt="0"/>
      <dgm:spPr/>
    </dgm:pt>
    <dgm:pt modelId="{394EEA28-00BA-4974-91C2-4472917A4EB6}" type="pres">
      <dgm:prSet presAssocID="{777ACF2A-23E3-47EF-B5EE-03C74937D6CD}" presName="rootText2" presStyleLbl="alignAcc1" presStyleIdx="0" presStyleCnt="0">
        <dgm:presLayoutVars>
          <dgm:chPref val="3"/>
        </dgm:presLayoutVars>
      </dgm:prSet>
      <dgm:spPr/>
    </dgm:pt>
    <dgm:pt modelId="{96B54942-C93E-41F3-A760-C29D9FC4C450}" type="pres">
      <dgm:prSet presAssocID="{777ACF2A-23E3-47EF-B5EE-03C74937D6CD}" presName="topArc2" presStyleLbl="parChTrans1D1" presStyleIdx="4" presStyleCnt="18"/>
      <dgm:spPr/>
    </dgm:pt>
    <dgm:pt modelId="{2BCA539E-C61B-4ADB-BDD8-DA7E7631514D}" type="pres">
      <dgm:prSet presAssocID="{777ACF2A-23E3-47EF-B5EE-03C74937D6CD}" presName="bottomArc2" presStyleLbl="parChTrans1D1" presStyleIdx="5" presStyleCnt="18"/>
      <dgm:spPr/>
    </dgm:pt>
    <dgm:pt modelId="{13B0DA0E-2558-4E37-8295-7F76696F6AEF}" type="pres">
      <dgm:prSet presAssocID="{777ACF2A-23E3-47EF-B5EE-03C74937D6CD}" presName="topConnNode2" presStyleLbl="node3" presStyleIdx="0" presStyleCnt="0"/>
      <dgm:spPr/>
    </dgm:pt>
    <dgm:pt modelId="{A4E73747-19D1-4F52-9D72-81DD185D6787}" type="pres">
      <dgm:prSet presAssocID="{777ACF2A-23E3-47EF-B5EE-03C74937D6CD}" presName="hierChild4" presStyleCnt="0"/>
      <dgm:spPr/>
    </dgm:pt>
    <dgm:pt modelId="{64346778-3419-498A-BCA9-7E405D82411C}" type="pres">
      <dgm:prSet presAssocID="{777ACF2A-23E3-47EF-B5EE-03C74937D6CD}" presName="hierChild5" presStyleCnt="0"/>
      <dgm:spPr/>
    </dgm:pt>
    <dgm:pt modelId="{6F1E3A1F-F324-4DB0-AFED-316888E86E69}" type="pres">
      <dgm:prSet presAssocID="{7B0D6FCA-7D8D-4E8A-9F25-44E46710A406}" presName="Name28" presStyleLbl="parChTrans1D3" presStyleIdx="1" presStyleCnt="5"/>
      <dgm:spPr/>
    </dgm:pt>
    <dgm:pt modelId="{63EEA3B1-697D-454F-A860-38EA7FE93689}" type="pres">
      <dgm:prSet presAssocID="{0932054F-633C-45EB-9822-DD700A389E63}" presName="hierRoot2" presStyleCnt="0">
        <dgm:presLayoutVars>
          <dgm:hierBranch val="init"/>
        </dgm:presLayoutVars>
      </dgm:prSet>
      <dgm:spPr/>
    </dgm:pt>
    <dgm:pt modelId="{EFB89E81-CB68-4C91-804E-F4B718E9C56D}" type="pres">
      <dgm:prSet presAssocID="{0932054F-633C-45EB-9822-DD700A389E63}" presName="rootComposite2" presStyleCnt="0"/>
      <dgm:spPr/>
    </dgm:pt>
    <dgm:pt modelId="{30F1BB2A-4F7F-4CB1-A6BD-5ED88D16493E}" type="pres">
      <dgm:prSet presAssocID="{0932054F-633C-45EB-9822-DD700A389E63}" presName="rootText2" presStyleLbl="alignAcc1" presStyleIdx="0" presStyleCnt="0">
        <dgm:presLayoutVars>
          <dgm:chPref val="3"/>
        </dgm:presLayoutVars>
      </dgm:prSet>
      <dgm:spPr/>
    </dgm:pt>
    <dgm:pt modelId="{6451AEC3-4782-40DE-AA7D-1B1E2C931CC1}" type="pres">
      <dgm:prSet presAssocID="{0932054F-633C-45EB-9822-DD700A389E63}" presName="topArc2" presStyleLbl="parChTrans1D1" presStyleIdx="6" presStyleCnt="18"/>
      <dgm:spPr/>
    </dgm:pt>
    <dgm:pt modelId="{A7A83F8E-985C-4C55-ADBA-0938D0414647}" type="pres">
      <dgm:prSet presAssocID="{0932054F-633C-45EB-9822-DD700A389E63}" presName="bottomArc2" presStyleLbl="parChTrans1D1" presStyleIdx="7" presStyleCnt="18"/>
      <dgm:spPr/>
    </dgm:pt>
    <dgm:pt modelId="{E7947FCF-A26C-4F3E-A743-95E285AE616E}" type="pres">
      <dgm:prSet presAssocID="{0932054F-633C-45EB-9822-DD700A389E63}" presName="topConnNode2" presStyleLbl="node3" presStyleIdx="0" presStyleCnt="0"/>
      <dgm:spPr/>
    </dgm:pt>
    <dgm:pt modelId="{2407E89D-7504-486F-8D75-9AAB565C8B22}" type="pres">
      <dgm:prSet presAssocID="{0932054F-633C-45EB-9822-DD700A389E63}" presName="hierChild4" presStyleCnt="0"/>
      <dgm:spPr/>
    </dgm:pt>
    <dgm:pt modelId="{63F17393-DCF6-4640-9E7B-87336D0526DD}" type="pres">
      <dgm:prSet presAssocID="{0932054F-633C-45EB-9822-DD700A389E63}" presName="hierChild5" presStyleCnt="0"/>
      <dgm:spPr/>
    </dgm:pt>
    <dgm:pt modelId="{A233982F-6748-4A6E-BF43-F1DF739C1B29}" type="pres">
      <dgm:prSet presAssocID="{A53D0204-97C7-4BA8-A5EF-B640BAE57A06}" presName="Name28" presStyleLbl="parChTrans1D3" presStyleIdx="2" presStyleCnt="5"/>
      <dgm:spPr/>
    </dgm:pt>
    <dgm:pt modelId="{1C3C43C5-89D7-42FF-A5F5-0DBDB814CC92}" type="pres">
      <dgm:prSet presAssocID="{3981D46A-378C-4CAB-889E-0CC381B3473E}" presName="hierRoot2" presStyleCnt="0">
        <dgm:presLayoutVars>
          <dgm:hierBranch val="init"/>
        </dgm:presLayoutVars>
      </dgm:prSet>
      <dgm:spPr/>
    </dgm:pt>
    <dgm:pt modelId="{BF2C4395-8425-4FBB-8382-45A83372CE96}" type="pres">
      <dgm:prSet presAssocID="{3981D46A-378C-4CAB-889E-0CC381B3473E}" presName="rootComposite2" presStyleCnt="0"/>
      <dgm:spPr/>
    </dgm:pt>
    <dgm:pt modelId="{11AE199D-EC04-447F-9447-52D276B67F89}" type="pres">
      <dgm:prSet presAssocID="{3981D46A-378C-4CAB-889E-0CC381B3473E}" presName="rootText2" presStyleLbl="alignAcc1" presStyleIdx="0" presStyleCnt="0">
        <dgm:presLayoutVars>
          <dgm:chPref val="3"/>
        </dgm:presLayoutVars>
      </dgm:prSet>
      <dgm:spPr/>
    </dgm:pt>
    <dgm:pt modelId="{660B3E5B-8979-4503-82AC-F1F0CC706E62}" type="pres">
      <dgm:prSet presAssocID="{3981D46A-378C-4CAB-889E-0CC381B3473E}" presName="topArc2" presStyleLbl="parChTrans1D1" presStyleIdx="8" presStyleCnt="18"/>
      <dgm:spPr/>
    </dgm:pt>
    <dgm:pt modelId="{8131A0EC-7A4C-4CCE-BD75-F1963D8F8BE6}" type="pres">
      <dgm:prSet presAssocID="{3981D46A-378C-4CAB-889E-0CC381B3473E}" presName="bottomArc2" presStyleLbl="parChTrans1D1" presStyleIdx="9" presStyleCnt="18"/>
      <dgm:spPr/>
    </dgm:pt>
    <dgm:pt modelId="{8AA26B08-3DD8-4845-8BD2-D5B4D1EE7690}" type="pres">
      <dgm:prSet presAssocID="{3981D46A-378C-4CAB-889E-0CC381B3473E}" presName="topConnNode2" presStyleLbl="node3" presStyleIdx="0" presStyleCnt="0"/>
      <dgm:spPr/>
    </dgm:pt>
    <dgm:pt modelId="{1A36976C-7F6E-4B6E-9496-E58FDE99D337}" type="pres">
      <dgm:prSet presAssocID="{3981D46A-378C-4CAB-889E-0CC381B3473E}" presName="hierChild4" presStyleCnt="0"/>
      <dgm:spPr/>
    </dgm:pt>
    <dgm:pt modelId="{E955B917-FFAF-492D-9D9F-810155D88134}" type="pres">
      <dgm:prSet presAssocID="{3981D46A-378C-4CAB-889E-0CC381B3473E}" presName="hierChild5" presStyleCnt="0"/>
      <dgm:spPr/>
    </dgm:pt>
    <dgm:pt modelId="{19FA9901-855D-4CAC-AC66-2D041086AE1E}" type="pres">
      <dgm:prSet presAssocID="{23100B49-44AA-491E-A533-27EC260535BF}" presName="hierChild5" presStyleCnt="0"/>
      <dgm:spPr/>
    </dgm:pt>
    <dgm:pt modelId="{3FF5DF28-34A3-4D9E-A325-5963B8EB981C}" type="pres">
      <dgm:prSet presAssocID="{74E22FDF-800F-4C6C-885B-C5C462DE07AF}" presName="Name28" presStyleLbl="parChTrans1D2" presStyleIdx="1" presStyleCnt="3"/>
      <dgm:spPr/>
    </dgm:pt>
    <dgm:pt modelId="{EA0F4B14-8735-4A40-9153-87747AC95A08}" type="pres">
      <dgm:prSet presAssocID="{30AC0D72-3FF4-401D-8BDE-2A47DE7463C1}" presName="hierRoot2" presStyleCnt="0">
        <dgm:presLayoutVars>
          <dgm:hierBranch val="init"/>
        </dgm:presLayoutVars>
      </dgm:prSet>
      <dgm:spPr/>
    </dgm:pt>
    <dgm:pt modelId="{EC456605-C936-4F9C-8FFD-112576DCAC18}" type="pres">
      <dgm:prSet presAssocID="{30AC0D72-3FF4-401D-8BDE-2A47DE7463C1}" presName="rootComposite2" presStyleCnt="0"/>
      <dgm:spPr/>
    </dgm:pt>
    <dgm:pt modelId="{CB96D134-30FA-4C10-ACDB-93231BD12490}" type="pres">
      <dgm:prSet presAssocID="{30AC0D72-3FF4-401D-8BDE-2A47DE7463C1}" presName="rootText2" presStyleLbl="alignAcc1" presStyleIdx="0" presStyleCnt="0">
        <dgm:presLayoutVars>
          <dgm:chPref val="3"/>
        </dgm:presLayoutVars>
      </dgm:prSet>
      <dgm:spPr/>
    </dgm:pt>
    <dgm:pt modelId="{E16EFA6B-A4C7-49A4-96B5-AA51E2294CC5}" type="pres">
      <dgm:prSet presAssocID="{30AC0D72-3FF4-401D-8BDE-2A47DE7463C1}" presName="topArc2" presStyleLbl="parChTrans1D1" presStyleIdx="10" presStyleCnt="18"/>
      <dgm:spPr/>
    </dgm:pt>
    <dgm:pt modelId="{689C9B2E-89D8-4630-B5AF-C9D7C7B94AF2}" type="pres">
      <dgm:prSet presAssocID="{30AC0D72-3FF4-401D-8BDE-2A47DE7463C1}" presName="bottomArc2" presStyleLbl="parChTrans1D1" presStyleIdx="11" presStyleCnt="18"/>
      <dgm:spPr/>
    </dgm:pt>
    <dgm:pt modelId="{B8B5FB0D-AE01-47A8-8542-E80F852FAE78}" type="pres">
      <dgm:prSet presAssocID="{30AC0D72-3FF4-401D-8BDE-2A47DE7463C1}" presName="topConnNode2" presStyleLbl="node2" presStyleIdx="0" presStyleCnt="0"/>
      <dgm:spPr/>
    </dgm:pt>
    <dgm:pt modelId="{B50FFC22-109E-42A8-9D0B-216128F2E5BF}" type="pres">
      <dgm:prSet presAssocID="{30AC0D72-3FF4-401D-8BDE-2A47DE7463C1}" presName="hierChild4" presStyleCnt="0"/>
      <dgm:spPr/>
    </dgm:pt>
    <dgm:pt modelId="{D6C3153F-E5E5-41FE-86F3-6B9E462A6D79}" type="pres">
      <dgm:prSet presAssocID="{43DCA4F4-8C06-436B-BFDC-C272F0F2B561}" presName="Name28" presStyleLbl="parChTrans1D3" presStyleIdx="3" presStyleCnt="5"/>
      <dgm:spPr/>
    </dgm:pt>
    <dgm:pt modelId="{9D3B50C1-481C-46A6-A328-16C4E7975085}" type="pres">
      <dgm:prSet presAssocID="{7C729973-0234-499C-BC50-06DFB0760731}" presName="hierRoot2" presStyleCnt="0">
        <dgm:presLayoutVars>
          <dgm:hierBranch val="init"/>
        </dgm:presLayoutVars>
      </dgm:prSet>
      <dgm:spPr/>
    </dgm:pt>
    <dgm:pt modelId="{F4C8D720-95D2-4BAE-908A-379200029A22}" type="pres">
      <dgm:prSet presAssocID="{7C729973-0234-499C-BC50-06DFB0760731}" presName="rootComposite2" presStyleCnt="0"/>
      <dgm:spPr/>
    </dgm:pt>
    <dgm:pt modelId="{12379F03-E5C3-4978-8BEA-F59F4AF17FFA}" type="pres">
      <dgm:prSet presAssocID="{7C729973-0234-499C-BC50-06DFB0760731}" presName="rootText2" presStyleLbl="alignAcc1" presStyleIdx="0" presStyleCnt="0">
        <dgm:presLayoutVars>
          <dgm:chPref val="3"/>
        </dgm:presLayoutVars>
      </dgm:prSet>
      <dgm:spPr/>
    </dgm:pt>
    <dgm:pt modelId="{96B39101-5EBF-46C9-A553-B5228ADC1ED2}" type="pres">
      <dgm:prSet presAssocID="{7C729973-0234-499C-BC50-06DFB0760731}" presName="topArc2" presStyleLbl="parChTrans1D1" presStyleIdx="12" presStyleCnt="18"/>
      <dgm:spPr/>
    </dgm:pt>
    <dgm:pt modelId="{7FD1E930-39C3-4236-848F-7121D5CC432F}" type="pres">
      <dgm:prSet presAssocID="{7C729973-0234-499C-BC50-06DFB0760731}" presName="bottomArc2" presStyleLbl="parChTrans1D1" presStyleIdx="13" presStyleCnt="18"/>
      <dgm:spPr/>
    </dgm:pt>
    <dgm:pt modelId="{CD6FB35D-95AF-40EA-8C6F-8CD9A16D0DA8}" type="pres">
      <dgm:prSet presAssocID="{7C729973-0234-499C-BC50-06DFB0760731}" presName="topConnNode2" presStyleLbl="node3" presStyleIdx="0" presStyleCnt="0"/>
      <dgm:spPr/>
    </dgm:pt>
    <dgm:pt modelId="{39D8383B-A15A-4547-812A-4475235211DF}" type="pres">
      <dgm:prSet presAssocID="{7C729973-0234-499C-BC50-06DFB0760731}" presName="hierChild4" presStyleCnt="0"/>
      <dgm:spPr/>
    </dgm:pt>
    <dgm:pt modelId="{9B037FAB-AC17-443D-B651-8B27185B5D84}" type="pres">
      <dgm:prSet presAssocID="{7C729973-0234-499C-BC50-06DFB0760731}" presName="hierChild5" presStyleCnt="0"/>
      <dgm:spPr/>
    </dgm:pt>
    <dgm:pt modelId="{0B85532B-8382-4613-A8A0-EC3ED6755616}" type="pres">
      <dgm:prSet presAssocID="{41E7A826-D166-435D-AB32-5D7F37F3D9BB}" presName="Name28" presStyleLbl="parChTrans1D3" presStyleIdx="4" presStyleCnt="5"/>
      <dgm:spPr/>
    </dgm:pt>
    <dgm:pt modelId="{DA3814CD-1105-47A3-9FB1-D7234CDDAA7C}" type="pres">
      <dgm:prSet presAssocID="{56F0DB9E-D3C2-42DB-9725-62CE57E596C2}" presName="hierRoot2" presStyleCnt="0">
        <dgm:presLayoutVars>
          <dgm:hierBranch val="init"/>
        </dgm:presLayoutVars>
      </dgm:prSet>
      <dgm:spPr/>
    </dgm:pt>
    <dgm:pt modelId="{92037C5A-8CF6-4F29-B0AE-F033012C1815}" type="pres">
      <dgm:prSet presAssocID="{56F0DB9E-D3C2-42DB-9725-62CE57E596C2}" presName="rootComposite2" presStyleCnt="0"/>
      <dgm:spPr/>
    </dgm:pt>
    <dgm:pt modelId="{FCF11AA5-E7CD-40A0-B08B-008AE44EB0F5}" type="pres">
      <dgm:prSet presAssocID="{56F0DB9E-D3C2-42DB-9725-62CE57E596C2}" presName="rootText2" presStyleLbl="alignAcc1" presStyleIdx="0" presStyleCnt="0">
        <dgm:presLayoutVars>
          <dgm:chPref val="3"/>
        </dgm:presLayoutVars>
      </dgm:prSet>
      <dgm:spPr/>
    </dgm:pt>
    <dgm:pt modelId="{EE21590E-946E-4DCB-A17D-6098ED6EBADC}" type="pres">
      <dgm:prSet presAssocID="{56F0DB9E-D3C2-42DB-9725-62CE57E596C2}" presName="topArc2" presStyleLbl="parChTrans1D1" presStyleIdx="14" presStyleCnt="18"/>
      <dgm:spPr/>
    </dgm:pt>
    <dgm:pt modelId="{8945EB5D-0AAB-4DBF-B5A8-F84D6375AB59}" type="pres">
      <dgm:prSet presAssocID="{56F0DB9E-D3C2-42DB-9725-62CE57E596C2}" presName="bottomArc2" presStyleLbl="parChTrans1D1" presStyleIdx="15" presStyleCnt="18"/>
      <dgm:spPr/>
    </dgm:pt>
    <dgm:pt modelId="{261ADB2A-B978-4FC2-AF54-C0172C1A8EB0}" type="pres">
      <dgm:prSet presAssocID="{56F0DB9E-D3C2-42DB-9725-62CE57E596C2}" presName="topConnNode2" presStyleLbl="node3" presStyleIdx="0" presStyleCnt="0"/>
      <dgm:spPr/>
    </dgm:pt>
    <dgm:pt modelId="{F8EBE43E-D79C-439B-864E-06277CB98929}" type="pres">
      <dgm:prSet presAssocID="{56F0DB9E-D3C2-42DB-9725-62CE57E596C2}" presName="hierChild4" presStyleCnt="0"/>
      <dgm:spPr/>
    </dgm:pt>
    <dgm:pt modelId="{51CA4992-AA6B-464C-8FEE-254FF8C2E8E0}" type="pres">
      <dgm:prSet presAssocID="{56F0DB9E-D3C2-42DB-9725-62CE57E596C2}" presName="hierChild5" presStyleCnt="0"/>
      <dgm:spPr/>
    </dgm:pt>
    <dgm:pt modelId="{FEA772A3-041D-447B-9DF0-AB051A14EC07}" type="pres">
      <dgm:prSet presAssocID="{30AC0D72-3FF4-401D-8BDE-2A47DE7463C1}" presName="hierChild5" presStyleCnt="0"/>
      <dgm:spPr/>
    </dgm:pt>
    <dgm:pt modelId="{91840501-E870-44A6-92EE-B033C726D9B4}" type="pres">
      <dgm:prSet presAssocID="{E583C542-8A3B-4B04-A990-02DA520A3EC5}" presName="Name28" presStyleLbl="parChTrans1D2" presStyleIdx="2" presStyleCnt="3"/>
      <dgm:spPr/>
    </dgm:pt>
    <dgm:pt modelId="{4C7B1EBB-9385-46A7-8F43-F92648F7A78F}" type="pres">
      <dgm:prSet presAssocID="{3CBEFA9B-A58E-49C1-B4BA-9B824255E588}" presName="hierRoot2" presStyleCnt="0">
        <dgm:presLayoutVars>
          <dgm:hierBranch val="init"/>
        </dgm:presLayoutVars>
      </dgm:prSet>
      <dgm:spPr/>
    </dgm:pt>
    <dgm:pt modelId="{1FF81144-54D0-49E5-8FEE-B9DA11A605F3}" type="pres">
      <dgm:prSet presAssocID="{3CBEFA9B-A58E-49C1-B4BA-9B824255E588}" presName="rootComposite2" presStyleCnt="0"/>
      <dgm:spPr/>
    </dgm:pt>
    <dgm:pt modelId="{01E4E24F-6AF4-4D76-9C12-564FA61C9301}" type="pres">
      <dgm:prSet presAssocID="{3CBEFA9B-A58E-49C1-B4BA-9B824255E588}" presName="rootText2" presStyleLbl="alignAcc1" presStyleIdx="0" presStyleCnt="0">
        <dgm:presLayoutVars>
          <dgm:chPref val="3"/>
        </dgm:presLayoutVars>
      </dgm:prSet>
      <dgm:spPr/>
    </dgm:pt>
    <dgm:pt modelId="{FFB1D02F-D092-4D87-B080-254D9755DAF2}" type="pres">
      <dgm:prSet presAssocID="{3CBEFA9B-A58E-49C1-B4BA-9B824255E588}" presName="topArc2" presStyleLbl="parChTrans1D1" presStyleIdx="16" presStyleCnt="18"/>
      <dgm:spPr/>
    </dgm:pt>
    <dgm:pt modelId="{C2EC69D3-DFDF-465C-9AD0-0E95862E0174}" type="pres">
      <dgm:prSet presAssocID="{3CBEFA9B-A58E-49C1-B4BA-9B824255E588}" presName="bottomArc2" presStyleLbl="parChTrans1D1" presStyleIdx="17" presStyleCnt="18"/>
      <dgm:spPr/>
    </dgm:pt>
    <dgm:pt modelId="{C277C255-3737-4D22-AF86-AE558C61E8AE}" type="pres">
      <dgm:prSet presAssocID="{3CBEFA9B-A58E-49C1-B4BA-9B824255E588}" presName="topConnNode2" presStyleLbl="node2" presStyleIdx="0" presStyleCnt="0"/>
      <dgm:spPr/>
    </dgm:pt>
    <dgm:pt modelId="{AB0FDCCC-8FDC-43BF-BD23-2BDD4AAF9479}" type="pres">
      <dgm:prSet presAssocID="{3CBEFA9B-A58E-49C1-B4BA-9B824255E588}" presName="hierChild4" presStyleCnt="0"/>
      <dgm:spPr/>
    </dgm:pt>
    <dgm:pt modelId="{E6E60FBC-1520-4D1E-ADD7-43F51FBA1964}" type="pres">
      <dgm:prSet presAssocID="{3CBEFA9B-A58E-49C1-B4BA-9B824255E588}" presName="hierChild5" presStyleCnt="0"/>
      <dgm:spPr/>
    </dgm:pt>
    <dgm:pt modelId="{6ACD2248-B7FD-486C-9AC7-DFAAA0D486E9}" type="pres">
      <dgm:prSet presAssocID="{115FDF3D-1677-4124-903E-534C204D059A}" presName="hierChild3" presStyleCnt="0"/>
      <dgm:spPr/>
    </dgm:pt>
  </dgm:ptLst>
  <dgm:cxnLst>
    <dgm:cxn modelId="{88AE5D02-EFA5-4BF2-A999-DE19B4E5D35E}" type="presOf" srcId="{C909F822-0EDA-451C-A392-14CEC8F17735}" destId="{C1059DE3-E4AD-4995-8DC9-B4515B6095C9}" srcOrd="0" destOrd="0" presId="urn:microsoft.com/office/officeart/2008/layout/HalfCircleOrganizationChart"/>
    <dgm:cxn modelId="{63195808-3C0B-4ADD-A407-201582EC894F}" type="presOf" srcId="{7C729973-0234-499C-BC50-06DFB0760731}" destId="{CD6FB35D-95AF-40EA-8C6F-8CD9A16D0DA8}" srcOrd="1" destOrd="0" presId="urn:microsoft.com/office/officeart/2008/layout/HalfCircleOrganizationChart"/>
    <dgm:cxn modelId="{D8618B13-25EE-486E-8B10-4F514EE2AD5C}" srcId="{115FDF3D-1677-4124-903E-534C204D059A}" destId="{23100B49-44AA-491E-A533-27EC260535BF}" srcOrd="0" destOrd="0" parTransId="{2A141063-2DA1-44D4-B849-2914F53130CF}" sibTransId="{E316381D-C2CF-44E6-8775-39839FB8EA7F}"/>
    <dgm:cxn modelId="{8A3D8914-FD20-47A1-8AA0-F9C010B56C9F}" type="presOf" srcId="{30AC0D72-3FF4-401D-8BDE-2A47DE7463C1}" destId="{CB96D134-30FA-4C10-ACDB-93231BD12490}" srcOrd="0" destOrd="0" presId="urn:microsoft.com/office/officeart/2008/layout/HalfCircleOrganizationChart"/>
    <dgm:cxn modelId="{15F26419-17FE-459E-9337-C4CD94ECC0C0}" type="presOf" srcId="{A53D0204-97C7-4BA8-A5EF-B640BAE57A06}" destId="{A233982F-6748-4A6E-BF43-F1DF739C1B29}" srcOrd="0" destOrd="0" presId="urn:microsoft.com/office/officeart/2008/layout/HalfCircleOrganizationChart"/>
    <dgm:cxn modelId="{462AE819-9E9A-4B1B-9DA5-DA070A76AD83}" type="presOf" srcId="{56F0DB9E-D3C2-42DB-9725-62CE57E596C2}" destId="{261ADB2A-B978-4FC2-AF54-C0172C1A8EB0}" srcOrd="1" destOrd="0" presId="urn:microsoft.com/office/officeart/2008/layout/HalfCircleOrganizationChart"/>
    <dgm:cxn modelId="{B4A6462A-5E91-4C51-A948-BF5ADB43E0CF}" type="presOf" srcId="{74E22FDF-800F-4C6C-885B-C5C462DE07AF}" destId="{3FF5DF28-34A3-4D9E-A325-5963B8EB981C}" srcOrd="0" destOrd="0" presId="urn:microsoft.com/office/officeart/2008/layout/HalfCircleOrganizationChart"/>
    <dgm:cxn modelId="{14BFEF6A-A6C9-4EC3-A406-DDA81477D87C}" srcId="{30AC0D72-3FF4-401D-8BDE-2A47DE7463C1}" destId="{56F0DB9E-D3C2-42DB-9725-62CE57E596C2}" srcOrd="1" destOrd="0" parTransId="{41E7A826-D166-435D-AB32-5D7F37F3D9BB}" sibTransId="{928D88C6-13F4-4F32-A775-D26726833A80}"/>
    <dgm:cxn modelId="{0BEC4F6C-E784-4CA0-B473-C3C98B2C8D2A}" type="presOf" srcId="{3CBEFA9B-A58E-49C1-B4BA-9B824255E588}" destId="{01E4E24F-6AF4-4D76-9C12-564FA61C9301}" srcOrd="0" destOrd="0" presId="urn:microsoft.com/office/officeart/2008/layout/HalfCircleOrganizationChart"/>
    <dgm:cxn modelId="{140B126E-3F8D-4C56-816F-1FD0689494CC}" type="presOf" srcId="{3981D46A-378C-4CAB-889E-0CC381B3473E}" destId="{8AA26B08-3DD8-4845-8BD2-D5B4D1EE7690}" srcOrd="1" destOrd="0" presId="urn:microsoft.com/office/officeart/2008/layout/HalfCircleOrganizationChart"/>
    <dgm:cxn modelId="{CD07CE52-E826-4C06-A3EE-40A2AABE5E3F}" type="presOf" srcId="{2A141063-2DA1-44D4-B849-2914F53130CF}" destId="{5D6FB24C-76B2-4B73-9C74-CCDB17E1DCEE}" srcOrd="0" destOrd="0" presId="urn:microsoft.com/office/officeart/2008/layout/HalfCircleOrganizationChart"/>
    <dgm:cxn modelId="{4E30D875-62FA-4097-924A-2E1BCF3AF749}" type="presOf" srcId="{777ACF2A-23E3-47EF-B5EE-03C74937D6CD}" destId="{394EEA28-00BA-4974-91C2-4472917A4EB6}" srcOrd="0" destOrd="0" presId="urn:microsoft.com/office/officeart/2008/layout/HalfCircleOrganizationChart"/>
    <dgm:cxn modelId="{E39B3E56-8849-4E81-BB7F-35B8E650FF1D}" type="presOf" srcId="{43DCA4F4-8C06-436B-BFDC-C272F0F2B561}" destId="{D6C3153F-E5E5-41FE-86F3-6B9E462A6D79}" srcOrd="0" destOrd="0" presId="urn:microsoft.com/office/officeart/2008/layout/HalfCircleOrganizationChart"/>
    <dgm:cxn modelId="{432CCE58-A112-4AB3-BD23-5A4D4E6FBCF3}" type="presOf" srcId="{3CBEFA9B-A58E-49C1-B4BA-9B824255E588}" destId="{C277C255-3737-4D22-AF86-AE558C61E8AE}" srcOrd="1" destOrd="0" presId="urn:microsoft.com/office/officeart/2008/layout/HalfCircleOrganizationChart"/>
    <dgm:cxn modelId="{0C816C7C-4584-4D07-8796-257D060F37B4}" type="presOf" srcId="{23100B49-44AA-491E-A533-27EC260535BF}" destId="{A697A9C5-97FE-4BAA-82B0-7BC2110A4A54}" srcOrd="1" destOrd="0" presId="urn:microsoft.com/office/officeart/2008/layout/HalfCircleOrganizationChart"/>
    <dgm:cxn modelId="{50C4F97E-FF7E-4F3B-B473-450D6A5EEC15}" type="presOf" srcId="{0932054F-633C-45EB-9822-DD700A389E63}" destId="{E7947FCF-A26C-4F3E-A743-95E285AE616E}" srcOrd="1" destOrd="0" presId="urn:microsoft.com/office/officeart/2008/layout/HalfCircleOrganizationChart"/>
    <dgm:cxn modelId="{175F0581-69F9-4327-B1D8-B014A9DD4A10}" srcId="{30AC0D72-3FF4-401D-8BDE-2A47DE7463C1}" destId="{7C729973-0234-499C-BC50-06DFB0760731}" srcOrd="0" destOrd="0" parTransId="{43DCA4F4-8C06-436B-BFDC-C272F0F2B561}" sibTransId="{E9C65015-669F-4441-8167-C0CFD3B67F43}"/>
    <dgm:cxn modelId="{149FDC81-066A-47E1-926E-04B9823CDBB6}" srcId="{23100B49-44AA-491E-A533-27EC260535BF}" destId="{3981D46A-378C-4CAB-889E-0CC381B3473E}" srcOrd="2" destOrd="0" parTransId="{A53D0204-97C7-4BA8-A5EF-B640BAE57A06}" sibTransId="{A5915873-BED0-4989-98D1-9941D0D2527E}"/>
    <dgm:cxn modelId="{D57C1D86-D2E5-40BF-83D0-5336F4E7551F}" srcId="{23100B49-44AA-491E-A533-27EC260535BF}" destId="{777ACF2A-23E3-47EF-B5EE-03C74937D6CD}" srcOrd="0" destOrd="0" parTransId="{C909F822-0EDA-451C-A392-14CEC8F17735}" sibTransId="{AA956747-75FE-492A-AA98-2F15EE211338}"/>
    <dgm:cxn modelId="{D0F36B92-DA15-47A7-BA37-24FDD43A7088}" srcId="{23100B49-44AA-491E-A533-27EC260535BF}" destId="{0932054F-633C-45EB-9822-DD700A389E63}" srcOrd="1" destOrd="0" parTransId="{7B0D6FCA-7D8D-4E8A-9F25-44E46710A406}" sibTransId="{A3BB4EE1-B6C9-4B4A-BCE5-AE78F0B42D91}"/>
    <dgm:cxn modelId="{EBFB2C95-F0F9-4ECD-ADF6-57445412FB32}" type="presOf" srcId="{3981D46A-378C-4CAB-889E-0CC381B3473E}" destId="{11AE199D-EC04-447F-9447-52D276B67F89}" srcOrd="0" destOrd="0" presId="urn:microsoft.com/office/officeart/2008/layout/HalfCircleOrganizationChart"/>
    <dgm:cxn modelId="{5BF88597-6E66-4881-8B5F-24BCF20770D2}" type="presOf" srcId="{7B0D6FCA-7D8D-4E8A-9F25-44E46710A406}" destId="{6F1E3A1F-F324-4DB0-AFED-316888E86E69}" srcOrd="0" destOrd="0" presId="urn:microsoft.com/office/officeart/2008/layout/HalfCircleOrganizationChart"/>
    <dgm:cxn modelId="{4E747999-5F0B-46B1-9E6B-A30E714BC4C0}" type="presOf" srcId="{A60F675F-F743-482A-BB7E-980670D8EF1D}" destId="{285C2D4D-101D-4EEC-88F3-AE971659AD4B}" srcOrd="0" destOrd="0" presId="urn:microsoft.com/office/officeart/2008/layout/HalfCircleOrganizationChart"/>
    <dgm:cxn modelId="{DF03E1A0-FE62-4273-A26B-F3E1836697A4}" type="presOf" srcId="{41E7A826-D166-435D-AB32-5D7F37F3D9BB}" destId="{0B85532B-8382-4613-A8A0-EC3ED6755616}" srcOrd="0" destOrd="0" presId="urn:microsoft.com/office/officeart/2008/layout/HalfCircleOrganizationChart"/>
    <dgm:cxn modelId="{9E07ACAC-7DC4-46AD-98D9-F9C5C3224155}" type="presOf" srcId="{0932054F-633C-45EB-9822-DD700A389E63}" destId="{30F1BB2A-4F7F-4CB1-A6BD-5ED88D16493E}" srcOrd="0" destOrd="0" presId="urn:microsoft.com/office/officeart/2008/layout/HalfCircleOrganizationChart"/>
    <dgm:cxn modelId="{779620B0-FB79-40BF-B623-8C5AFB8ED31F}" type="presOf" srcId="{23100B49-44AA-491E-A533-27EC260535BF}" destId="{4DE40CF2-0E71-46D6-A3E8-6D2D627B89A2}" srcOrd="0" destOrd="0" presId="urn:microsoft.com/office/officeart/2008/layout/HalfCircleOrganizationChart"/>
    <dgm:cxn modelId="{DD919FBA-D84B-44B9-B4B9-A3C584635DD5}" srcId="{115FDF3D-1677-4124-903E-534C204D059A}" destId="{3CBEFA9B-A58E-49C1-B4BA-9B824255E588}" srcOrd="2" destOrd="0" parTransId="{E583C542-8A3B-4B04-A990-02DA520A3EC5}" sibTransId="{29F1E0F3-05CB-492A-BEEF-167CC2152678}"/>
    <dgm:cxn modelId="{9556D8C0-9CA1-4F85-8F25-6CF4CBCA11C3}" type="presOf" srcId="{30AC0D72-3FF4-401D-8BDE-2A47DE7463C1}" destId="{B8B5FB0D-AE01-47A8-8542-E80F852FAE78}" srcOrd="1" destOrd="0" presId="urn:microsoft.com/office/officeart/2008/layout/HalfCircleOrganizationChart"/>
    <dgm:cxn modelId="{607A48C8-8AC1-4DBD-B291-3CF508A7629E}" type="presOf" srcId="{56F0DB9E-D3C2-42DB-9725-62CE57E596C2}" destId="{FCF11AA5-E7CD-40A0-B08B-008AE44EB0F5}" srcOrd="0" destOrd="0" presId="urn:microsoft.com/office/officeart/2008/layout/HalfCircleOrganizationChart"/>
    <dgm:cxn modelId="{A6C305CC-AD48-430E-A3F9-660A14DD7F54}" type="presOf" srcId="{7C729973-0234-499C-BC50-06DFB0760731}" destId="{12379F03-E5C3-4978-8BEA-F59F4AF17FFA}" srcOrd="0" destOrd="0" presId="urn:microsoft.com/office/officeart/2008/layout/HalfCircleOrganizationChart"/>
    <dgm:cxn modelId="{CED98FD0-0D0F-4D10-9C80-7A2ABA7EB601}" type="presOf" srcId="{115FDF3D-1677-4124-903E-534C204D059A}" destId="{DBCE40A9-460B-4E1C-8D09-386FBA4BB5C3}" srcOrd="0" destOrd="0" presId="urn:microsoft.com/office/officeart/2008/layout/HalfCircleOrganizationChart"/>
    <dgm:cxn modelId="{74E719DE-8410-465E-9D78-8F15D1FBAC4C}" type="presOf" srcId="{777ACF2A-23E3-47EF-B5EE-03C74937D6CD}" destId="{13B0DA0E-2558-4E37-8295-7F76696F6AEF}" srcOrd="1" destOrd="0" presId="urn:microsoft.com/office/officeart/2008/layout/HalfCircleOrganizationChart"/>
    <dgm:cxn modelId="{372E40E7-2136-4A09-A77C-34082DCDE739}" type="presOf" srcId="{E583C542-8A3B-4B04-A990-02DA520A3EC5}" destId="{91840501-E870-44A6-92EE-B033C726D9B4}" srcOrd="0" destOrd="0" presId="urn:microsoft.com/office/officeart/2008/layout/HalfCircleOrganizationChart"/>
    <dgm:cxn modelId="{68D286EB-3090-43DB-961A-ABECD6655278}" srcId="{115FDF3D-1677-4124-903E-534C204D059A}" destId="{30AC0D72-3FF4-401D-8BDE-2A47DE7463C1}" srcOrd="1" destOrd="0" parTransId="{74E22FDF-800F-4C6C-885B-C5C462DE07AF}" sibTransId="{4B0AD3F2-C83A-4358-A565-E6B5C1A40D52}"/>
    <dgm:cxn modelId="{E9E971EE-CDDA-4282-9990-B4B127CED143}" type="presOf" srcId="{115FDF3D-1677-4124-903E-534C204D059A}" destId="{C3DF6A94-B26E-41FE-9F8D-C4444512B4B7}" srcOrd="1" destOrd="0" presId="urn:microsoft.com/office/officeart/2008/layout/HalfCircleOrganizationChart"/>
    <dgm:cxn modelId="{AB8936F8-4037-4674-B1E9-2680FD75BA1F}" srcId="{A60F675F-F743-482A-BB7E-980670D8EF1D}" destId="{115FDF3D-1677-4124-903E-534C204D059A}" srcOrd="0" destOrd="0" parTransId="{9943977E-9CA8-4463-9DC4-04772E4B587A}" sibTransId="{03185070-8746-4535-9FA5-BE2417F40C73}"/>
    <dgm:cxn modelId="{AFE4C6D2-D75D-466E-A014-0FBB04D81436}" type="presParOf" srcId="{285C2D4D-101D-4EEC-88F3-AE971659AD4B}" destId="{727A6555-7671-4EF9-9C36-B27EF89DC4CF}" srcOrd="0" destOrd="0" presId="urn:microsoft.com/office/officeart/2008/layout/HalfCircleOrganizationChart"/>
    <dgm:cxn modelId="{BD7DE8D9-439E-4899-A26D-D6018FE4AC62}" type="presParOf" srcId="{727A6555-7671-4EF9-9C36-B27EF89DC4CF}" destId="{489F34B0-507E-4B5F-9811-E78DC4D751D1}" srcOrd="0" destOrd="0" presId="urn:microsoft.com/office/officeart/2008/layout/HalfCircleOrganizationChart"/>
    <dgm:cxn modelId="{44FA5EBB-E3EA-4863-B1CD-B28944D82986}" type="presParOf" srcId="{489F34B0-507E-4B5F-9811-E78DC4D751D1}" destId="{DBCE40A9-460B-4E1C-8D09-386FBA4BB5C3}" srcOrd="0" destOrd="0" presId="urn:microsoft.com/office/officeart/2008/layout/HalfCircleOrganizationChart"/>
    <dgm:cxn modelId="{1D1992D8-F1FD-43C7-855A-A2D9144D7F2F}" type="presParOf" srcId="{489F34B0-507E-4B5F-9811-E78DC4D751D1}" destId="{2967D8A7-9794-4FDD-87FD-B7D07DAB78E7}" srcOrd="1" destOrd="0" presId="urn:microsoft.com/office/officeart/2008/layout/HalfCircleOrganizationChart"/>
    <dgm:cxn modelId="{D0443116-A96E-4810-9CE4-75D79A27E66B}" type="presParOf" srcId="{489F34B0-507E-4B5F-9811-E78DC4D751D1}" destId="{B82349B4-372E-4F96-A9A5-57E1828C6E6D}" srcOrd="2" destOrd="0" presId="urn:microsoft.com/office/officeart/2008/layout/HalfCircleOrganizationChart"/>
    <dgm:cxn modelId="{57EAB848-185B-4E53-869A-F8BC9A375F45}" type="presParOf" srcId="{489F34B0-507E-4B5F-9811-E78DC4D751D1}" destId="{C3DF6A94-B26E-41FE-9F8D-C4444512B4B7}" srcOrd="3" destOrd="0" presId="urn:microsoft.com/office/officeart/2008/layout/HalfCircleOrganizationChart"/>
    <dgm:cxn modelId="{E51F5136-9BA6-4DB8-8E4E-15B9726320CC}" type="presParOf" srcId="{727A6555-7671-4EF9-9C36-B27EF89DC4CF}" destId="{4652EDF1-F107-45A6-BD72-0BAE8AD6DEF5}" srcOrd="1" destOrd="0" presId="urn:microsoft.com/office/officeart/2008/layout/HalfCircleOrganizationChart"/>
    <dgm:cxn modelId="{1EDD4DB6-9DF1-44A5-9FE6-A9EB4A0B1BA2}" type="presParOf" srcId="{4652EDF1-F107-45A6-BD72-0BAE8AD6DEF5}" destId="{5D6FB24C-76B2-4B73-9C74-CCDB17E1DCEE}" srcOrd="0" destOrd="0" presId="urn:microsoft.com/office/officeart/2008/layout/HalfCircleOrganizationChart"/>
    <dgm:cxn modelId="{A35F4BEA-5859-4DD0-B615-B35D566B04CC}" type="presParOf" srcId="{4652EDF1-F107-45A6-BD72-0BAE8AD6DEF5}" destId="{F071F10D-535D-42AB-9C3C-CA7CCC280E92}" srcOrd="1" destOrd="0" presId="urn:microsoft.com/office/officeart/2008/layout/HalfCircleOrganizationChart"/>
    <dgm:cxn modelId="{FA15EC56-AC20-499E-A411-D8F8E9C429EE}" type="presParOf" srcId="{F071F10D-535D-42AB-9C3C-CA7CCC280E92}" destId="{D855DFC2-C925-411D-B01E-548E656CD90C}" srcOrd="0" destOrd="0" presId="urn:microsoft.com/office/officeart/2008/layout/HalfCircleOrganizationChart"/>
    <dgm:cxn modelId="{A052A7FC-87B6-41F5-AAFA-3DB3EE3AC652}" type="presParOf" srcId="{D855DFC2-C925-411D-B01E-548E656CD90C}" destId="{4DE40CF2-0E71-46D6-A3E8-6D2D627B89A2}" srcOrd="0" destOrd="0" presId="urn:microsoft.com/office/officeart/2008/layout/HalfCircleOrganizationChart"/>
    <dgm:cxn modelId="{B62D482E-8291-466B-A281-7D819C7CFCB2}" type="presParOf" srcId="{D855DFC2-C925-411D-B01E-548E656CD90C}" destId="{674B87EB-A5F7-4A35-8F45-AC380AD587EF}" srcOrd="1" destOrd="0" presId="urn:microsoft.com/office/officeart/2008/layout/HalfCircleOrganizationChart"/>
    <dgm:cxn modelId="{A1C52BBF-2A4E-42D0-92C9-76EA391CBF7A}" type="presParOf" srcId="{D855DFC2-C925-411D-B01E-548E656CD90C}" destId="{9FB8CFE5-AAB4-4E43-9171-786B3D077AEE}" srcOrd="2" destOrd="0" presId="urn:microsoft.com/office/officeart/2008/layout/HalfCircleOrganizationChart"/>
    <dgm:cxn modelId="{878C713D-D489-4D98-B532-917FA8DB7C9D}" type="presParOf" srcId="{D855DFC2-C925-411D-B01E-548E656CD90C}" destId="{A697A9C5-97FE-4BAA-82B0-7BC2110A4A54}" srcOrd="3" destOrd="0" presId="urn:microsoft.com/office/officeart/2008/layout/HalfCircleOrganizationChart"/>
    <dgm:cxn modelId="{FD1CF5C2-C70D-4A8C-BC4D-A5CFFFA7D7DF}" type="presParOf" srcId="{F071F10D-535D-42AB-9C3C-CA7CCC280E92}" destId="{4E8231AD-19A6-4799-BB26-AD84525ED438}" srcOrd="1" destOrd="0" presId="urn:microsoft.com/office/officeart/2008/layout/HalfCircleOrganizationChart"/>
    <dgm:cxn modelId="{5E8E64F2-6DC1-4F4E-A51B-B0E858FB80CD}" type="presParOf" srcId="{4E8231AD-19A6-4799-BB26-AD84525ED438}" destId="{C1059DE3-E4AD-4995-8DC9-B4515B6095C9}" srcOrd="0" destOrd="0" presId="urn:microsoft.com/office/officeart/2008/layout/HalfCircleOrganizationChart"/>
    <dgm:cxn modelId="{46C239D6-8380-4784-94F3-0AA6CA7EA25A}" type="presParOf" srcId="{4E8231AD-19A6-4799-BB26-AD84525ED438}" destId="{29D693DD-5F26-4227-B464-8AC3A4B495F7}" srcOrd="1" destOrd="0" presId="urn:microsoft.com/office/officeart/2008/layout/HalfCircleOrganizationChart"/>
    <dgm:cxn modelId="{9F552C31-8342-492A-B888-A0BA3FE01BF6}" type="presParOf" srcId="{29D693DD-5F26-4227-B464-8AC3A4B495F7}" destId="{6554E45C-E320-4AC6-B979-B9FBC8B70EA1}" srcOrd="0" destOrd="0" presId="urn:microsoft.com/office/officeart/2008/layout/HalfCircleOrganizationChart"/>
    <dgm:cxn modelId="{778F4BDB-3182-4E8E-8E09-97EFC461FAFF}" type="presParOf" srcId="{6554E45C-E320-4AC6-B979-B9FBC8B70EA1}" destId="{394EEA28-00BA-4974-91C2-4472917A4EB6}" srcOrd="0" destOrd="0" presId="urn:microsoft.com/office/officeart/2008/layout/HalfCircleOrganizationChart"/>
    <dgm:cxn modelId="{ED751CBB-8D2C-43C3-91DE-34F2DFD32740}" type="presParOf" srcId="{6554E45C-E320-4AC6-B979-B9FBC8B70EA1}" destId="{96B54942-C93E-41F3-A760-C29D9FC4C450}" srcOrd="1" destOrd="0" presId="urn:microsoft.com/office/officeart/2008/layout/HalfCircleOrganizationChart"/>
    <dgm:cxn modelId="{FF81CF81-6D50-4946-8EBB-C11E64855F61}" type="presParOf" srcId="{6554E45C-E320-4AC6-B979-B9FBC8B70EA1}" destId="{2BCA539E-C61B-4ADB-BDD8-DA7E7631514D}" srcOrd="2" destOrd="0" presId="urn:microsoft.com/office/officeart/2008/layout/HalfCircleOrganizationChart"/>
    <dgm:cxn modelId="{45617191-B054-4AE2-BA4C-CBD13CA496BE}" type="presParOf" srcId="{6554E45C-E320-4AC6-B979-B9FBC8B70EA1}" destId="{13B0DA0E-2558-4E37-8295-7F76696F6AEF}" srcOrd="3" destOrd="0" presId="urn:microsoft.com/office/officeart/2008/layout/HalfCircleOrganizationChart"/>
    <dgm:cxn modelId="{2AFE1C0B-9920-4C89-95A9-64D6D86BD325}" type="presParOf" srcId="{29D693DD-5F26-4227-B464-8AC3A4B495F7}" destId="{A4E73747-19D1-4F52-9D72-81DD185D6787}" srcOrd="1" destOrd="0" presId="urn:microsoft.com/office/officeart/2008/layout/HalfCircleOrganizationChart"/>
    <dgm:cxn modelId="{177E9D4A-898A-458D-B801-6924D746CDFD}" type="presParOf" srcId="{29D693DD-5F26-4227-B464-8AC3A4B495F7}" destId="{64346778-3419-498A-BCA9-7E405D82411C}" srcOrd="2" destOrd="0" presId="urn:microsoft.com/office/officeart/2008/layout/HalfCircleOrganizationChart"/>
    <dgm:cxn modelId="{7AB744B8-2AF4-4776-A491-E8FA6D844D40}" type="presParOf" srcId="{4E8231AD-19A6-4799-BB26-AD84525ED438}" destId="{6F1E3A1F-F324-4DB0-AFED-316888E86E69}" srcOrd="2" destOrd="0" presId="urn:microsoft.com/office/officeart/2008/layout/HalfCircleOrganizationChart"/>
    <dgm:cxn modelId="{AF810F23-41FB-4AD2-9394-B6E630B8379C}" type="presParOf" srcId="{4E8231AD-19A6-4799-BB26-AD84525ED438}" destId="{63EEA3B1-697D-454F-A860-38EA7FE93689}" srcOrd="3" destOrd="0" presId="urn:microsoft.com/office/officeart/2008/layout/HalfCircleOrganizationChart"/>
    <dgm:cxn modelId="{FE38DFF4-54A1-431A-B9DB-408B27BC274C}" type="presParOf" srcId="{63EEA3B1-697D-454F-A860-38EA7FE93689}" destId="{EFB89E81-CB68-4C91-804E-F4B718E9C56D}" srcOrd="0" destOrd="0" presId="urn:microsoft.com/office/officeart/2008/layout/HalfCircleOrganizationChart"/>
    <dgm:cxn modelId="{2A556B68-A2FD-49D8-8183-BBFF4A19570E}" type="presParOf" srcId="{EFB89E81-CB68-4C91-804E-F4B718E9C56D}" destId="{30F1BB2A-4F7F-4CB1-A6BD-5ED88D16493E}" srcOrd="0" destOrd="0" presId="urn:microsoft.com/office/officeart/2008/layout/HalfCircleOrganizationChart"/>
    <dgm:cxn modelId="{CA3D5B48-3C5C-4422-8EAE-87D531EACF28}" type="presParOf" srcId="{EFB89E81-CB68-4C91-804E-F4B718E9C56D}" destId="{6451AEC3-4782-40DE-AA7D-1B1E2C931CC1}" srcOrd="1" destOrd="0" presId="urn:microsoft.com/office/officeart/2008/layout/HalfCircleOrganizationChart"/>
    <dgm:cxn modelId="{51B02782-F022-4259-8625-7CFCC37A40EB}" type="presParOf" srcId="{EFB89E81-CB68-4C91-804E-F4B718E9C56D}" destId="{A7A83F8E-985C-4C55-ADBA-0938D0414647}" srcOrd="2" destOrd="0" presId="urn:microsoft.com/office/officeart/2008/layout/HalfCircleOrganizationChart"/>
    <dgm:cxn modelId="{22641432-250E-4D4F-B743-B57E28888FF6}" type="presParOf" srcId="{EFB89E81-CB68-4C91-804E-F4B718E9C56D}" destId="{E7947FCF-A26C-4F3E-A743-95E285AE616E}" srcOrd="3" destOrd="0" presId="urn:microsoft.com/office/officeart/2008/layout/HalfCircleOrganizationChart"/>
    <dgm:cxn modelId="{D95369B2-EA37-4812-9CD5-11878D91B8D1}" type="presParOf" srcId="{63EEA3B1-697D-454F-A860-38EA7FE93689}" destId="{2407E89D-7504-486F-8D75-9AAB565C8B22}" srcOrd="1" destOrd="0" presId="urn:microsoft.com/office/officeart/2008/layout/HalfCircleOrganizationChart"/>
    <dgm:cxn modelId="{760524C8-A6B2-418B-AFF1-F3489B90E83D}" type="presParOf" srcId="{63EEA3B1-697D-454F-A860-38EA7FE93689}" destId="{63F17393-DCF6-4640-9E7B-87336D0526DD}" srcOrd="2" destOrd="0" presId="urn:microsoft.com/office/officeart/2008/layout/HalfCircleOrganizationChart"/>
    <dgm:cxn modelId="{3DFFD97E-3D53-4F05-88BB-916E0D23F72D}" type="presParOf" srcId="{4E8231AD-19A6-4799-BB26-AD84525ED438}" destId="{A233982F-6748-4A6E-BF43-F1DF739C1B29}" srcOrd="4" destOrd="0" presId="urn:microsoft.com/office/officeart/2008/layout/HalfCircleOrganizationChart"/>
    <dgm:cxn modelId="{224167BD-9DC4-4EE9-99C1-F7B0319B86F1}" type="presParOf" srcId="{4E8231AD-19A6-4799-BB26-AD84525ED438}" destId="{1C3C43C5-89D7-42FF-A5F5-0DBDB814CC92}" srcOrd="5" destOrd="0" presId="urn:microsoft.com/office/officeart/2008/layout/HalfCircleOrganizationChart"/>
    <dgm:cxn modelId="{4B2414F7-C553-40FD-BCF5-ACD2DAEB5D99}" type="presParOf" srcId="{1C3C43C5-89D7-42FF-A5F5-0DBDB814CC92}" destId="{BF2C4395-8425-4FBB-8382-45A83372CE96}" srcOrd="0" destOrd="0" presId="urn:microsoft.com/office/officeart/2008/layout/HalfCircleOrganizationChart"/>
    <dgm:cxn modelId="{67169012-A9A9-4150-B2D7-AB964274E428}" type="presParOf" srcId="{BF2C4395-8425-4FBB-8382-45A83372CE96}" destId="{11AE199D-EC04-447F-9447-52D276B67F89}" srcOrd="0" destOrd="0" presId="urn:microsoft.com/office/officeart/2008/layout/HalfCircleOrganizationChart"/>
    <dgm:cxn modelId="{23734F2C-7E0B-4D32-9313-59681B14D46D}" type="presParOf" srcId="{BF2C4395-8425-4FBB-8382-45A83372CE96}" destId="{660B3E5B-8979-4503-82AC-F1F0CC706E62}" srcOrd="1" destOrd="0" presId="urn:microsoft.com/office/officeart/2008/layout/HalfCircleOrganizationChart"/>
    <dgm:cxn modelId="{2EC81B4E-046C-442C-AED5-C7128B32025C}" type="presParOf" srcId="{BF2C4395-8425-4FBB-8382-45A83372CE96}" destId="{8131A0EC-7A4C-4CCE-BD75-F1963D8F8BE6}" srcOrd="2" destOrd="0" presId="urn:microsoft.com/office/officeart/2008/layout/HalfCircleOrganizationChart"/>
    <dgm:cxn modelId="{B2609528-D2DD-4D32-84D7-2E1F5CB3E3C3}" type="presParOf" srcId="{BF2C4395-8425-4FBB-8382-45A83372CE96}" destId="{8AA26B08-3DD8-4845-8BD2-D5B4D1EE7690}" srcOrd="3" destOrd="0" presId="urn:microsoft.com/office/officeart/2008/layout/HalfCircleOrganizationChart"/>
    <dgm:cxn modelId="{074443FB-B68C-41C3-A9FC-A43C76CB72F8}" type="presParOf" srcId="{1C3C43C5-89D7-42FF-A5F5-0DBDB814CC92}" destId="{1A36976C-7F6E-4B6E-9496-E58FDE99D337}" srcOrd="1" destOrd="0" presId="urn:microsoft.com/office/officeart/2008/layout/HalfCircleOrganizationChart"/>
    <dgm:cxn modelId="{06F199C4-D8F4-482C-87D9-D900469DEE98}" type="presParOf" srcId="{1C3C43C5-89D7-42FF-A5F5-0DBDB814CC92}" destId="{E955B917-FFAF-492D-9D9F-810155D88134}" srcOrd="2" destOrd="0" presId="urn:microsoft.com/office/officeart/2008/layout/HalfCircleOrganizationChart"/>
    <dgm:cxn modelId="{B78074CA-AD4C-40AB-9581-E623BCF0A051}" type="presParOf" srcId="{F071F10D-535D-42AB-9C3C-CA7CCC280E92}" destId="{19FA9901-855D-4CAC-AC66-2D041086AE1E}" srcOrd="2" destOrd="0" presId="urn:microsoft.com/office/officeart/2008/layout/HalfCircleOrganizationChart"/>
    <dgm:cxn modelId="{66945DC2-86F6-47B9-B579-D96ADFC3DA05}" type="presParOf" srcId="{4652EDF1-F107-45A6-BD72-0BAE8AD6DEF5}" destId="{3FF5DF28-34A3-4D9E-A325-5963B8EB981C}" srcOrd="2" destOrd="0" presId="urn:microsoft.com/office/officeart/2008/layout/HalfCircleOrganizationChart"/>
    <dgm:cxn modelId="{0A76EEDE-DD22-4372-B97A-5EB99886EF1E}" type="presParOf" srcId="{4652EDF1-F107-45A6-BD72-0BAE8AD6DEF5}" destId="{EA0F4B14-8735-4A40-9153-87747AC95A08}" srcOrd="3" destOrd="0" presId="urn:microsoft.com/office/officeart/2008/layout/HalfCircleOrganizationChart"/>
    <dgm:cxn modelId="{EE1CEE07-F72F-4DB3-A784-303C3D6E1DA9}" type="presParOf" srcId="{EA0F4B14-8735-4A40-9153-87747AC95A08}" destId="{EC456605-C936-4F9C-8FFD-112576DCAC18}" srcOrd="0" destOrd="0" presId="urn:microsoft.com/office/officeart/2008/layout/HalfCircleOrganizationChart"/>
    <dgm:cxn modelId="{C3597565-763B-4653-92D4-86BF692F5237}" type="presParOf" srcId="{EC456605-C936-4F9C-8FFD-112576DCAC18}" destId="{CB96D134-30FA-4C10-ACDB-93231BD12490}" srcOrd="0" destOrd="0" presId="urn:microsoft.com/office/officeart/2008/layout/HalfCircleOrganizationChart"/>
    <dgm:cxn modelId="{1B520FD3-CCB9-4184-AE87-7F5F22417FB9}" type="presParOf" srcId="{EC456605-C936-4F9C-8FFD-112576DCAC18}" destId="{E16EFA6B-A4C7-49A4-96B5-AA51E2294CC5}" srcOrd="1" destOrd="0" presId="urn:microsoft.com/office/officeart/2008/layout/HalfCircleOrganizationChart"/>
    <dgm:cxn modelId="{EA05EE0F-20AE-45FE-99C4-AA985684ABAF}" type="presParOf" srcId="{EC456605-C936-4F9C-8FFD-112576DCAC18}" destId="{689C9B2E-89D8-4630-B5AF-C9D7C7B94AF2}" srcOrd="2" destOrd="0" presId="urn:microsoft.com/office/officeart/2008/layout/HalfCircleOrganizationChart"/>
    <dgm:cxn modelId="{1F424462-08BF-4FEE-9517-6ED591D21AB0}" type="presParOf" srcId="{EC456605-C936-4F9C-8FFD-112576DCAC18}" destId="{B8B5FB0D-AE01-47A8-8542-E80F852FAE78}" srcOrd="3" destOrd="0" presId="urn:microsoft.com/office/officeart/2008/layout/HalfCircleOrganizationChart"/>
    <dgm:cxn modelId="{3F4128C7-C68D-4962-9981-F58109BD985B}" type="presParOf" srcId="{EA0F4B14-8735-4A40-9153-87747AC95A08}" destId="{B50FFC22-109E-42A8-9D0B-216128F2E5BF}" srcOrd="1" destOrd="0" presId="urn:microsoft.com/office/officeart/2008/layout/HalfCircleOrganizationChart"/>
    <dgm:cxn modelId="{86214457-25E7-4671-9919-BBF9386973D3}" type="presParOf" srcId="{B50FFC22-109E-42A8-9D0B-216128F2E5BF}" destId="{D6C3153F-E5E5-41FE-86F3-6B9E462A6D79}" srcOrd="0" destOrd="0" presId="urn:microsoft.com/office/officeart/2008/layout/HalfCircleOrganizationChart"/>
    <dgm:cxn modelId="{91E1D6A4-0159-40D6-8C53-D81CDCBC602D}" type="presParOf" srcId="{B50FFC22-109E-42A8-9D0B-216128F2E5BF}" destId="{9D3B50C1-481C-46A6-A328-16C4E7975085}" srcOrd="1" destOrd="0" presId="urn:microsoft.com/office/officeart/2008/layout/HalfCircleOrganizationChart"/>
    <dgm:cxn modelId="{E4E4712F-B43E-4290-AAFC-3409FAC4E79E}" type="presParOf" srcId="{9D3B50C1-481C-46A6-A328-16C4E7975085}" destId="{F4C8D720-95D2-4BAE-908A-379200029A22}" srcOrd="0" destOrd="0" presId="urn:microsoft.com/office/officeart/2008/layout/HalfCircleOrganizationChart"/>
    <dgm:cxn modelId="{DA96180F-845B-499F-9EA9-A79668476D72}" type="presParOf" srcId="{F4C8D720-95D2-4BAE-908A-379200029A22}" destId="{12379F03-E5C3-4978-8BEA-F59F4AF17FFA}" srcOrd="0" destOrd="0" presId="urn:microsoft.com/office/officeart/2008/layout/HalfCircleOrganizationChart"/>
    <dgm:cxn modelId="{77A4E987-2E58-497E-AEE2-4EE6BB69C968}" type="presParOf" srcId="{F4C8D720-95D2-4BAE-908A-379200029A22}" destId="{96B39101-5EBF-46C9-A553-B5228ADC1ED2}" srcOrd="1" destOrd="0" presId="urn:microsoft.com/office/officeart/2008/layout/HalfCircleOrganizationChart"/>
    <dgm:cxn modelId="{A6104C4D-44FE-4E8E-AFDC-6F14FE818508}" type="presParOf" srcId="{F4C8D720-95D2-4BAE-908A-379200029A22}" destId="{7FD1E930-39C3-4236-848F-7121D5CC432F}" srcOrd="2" destOrd="0" presId="urn:microsoft.com/office/officeart/2008/layout/HalfCircleOrganizationChart"/>
    <dgm:cxn modelId="{25B55247-2C6E-49FF-86DB-9491D6E2458D}" type="presParOf" srcId="{F4C8D720-95D2-4BAE-908A-379200029A22}" destId="{CD6FB35D-95AF-40EA-8C6F-8CD9A16D0DA8}" srcOrd="3" destOrd="0" presId="urn:microsoft.com/office/officeart/2008/layout/HalfCircleOrganizationChart"/>
    <dgm:cxn modelId="{423C895B-1B26-4B0B-AEF2-3C6740A85860}" type="presParOf" srcId="{9D3B50C1-481C-46A6-A328-16C4E7975085}" destId="{39D8383B-A15A-4547-812A-4475235211DF}" srcOrd="1" destOrd="0" presId="urn:microsoft.com/office/officeart/2008/layout/HalfCircleOrganizationChart"/>
    <dgm:cxn modelId="{FA676ED7-355B-43B7-AEC6-A83F2B635121}" type="presParOf" srcId="{9D3B50C1-481C-46A6-A328-16C4E7975085}" destId="{9B037FAB-AC17-443D-B651-8B27185B5D84}" srcOrd="2" destOrd="0" presId="urn:microsoft.com/office/officeart/2008/layout/HalfCircleOrganizationChart"/>
    <dgm:cxn modelId="{B126ABFE-AC80-45FA-8BC3-7173407F383B}" type="presParOf" srcId="{B50FFC22-109E-42A8-9D0B-216128F2E5BF}" destId="{0B85532B-8382-4613-A8A0-EC3ED6755616}" srcOrd="2" destOrd="0" presId="urn:microsoft.com/office/officeart/2008/layout/HalfCircleOrganizationChart"/>
    <dgm:cxn modelId="{B00D7B5F-500C-41DF-B4E5-92D99F3DB98D}" type="presParOf" srcId="{B50FFC22-109E-42A8-9D0B-216128F2E5BF}" destId="{DA3814CD-1105-47A3-9FB1-D7234CDDAA7C}" srcOrd="3" destOrd="0" presId="urn:microsoft.com/office/officeart/2008/layout/HalfCircleOrganizationChart"/>
    <dgm:cxn modelId="{7318CCF7-20C5-4A39-83A8-B9C5829B72F9}" type="presParOf" srcId="{DA3814CD-1105-47A3-9FB1-D7234CDDAA7C}" destId="{92037C5A-8CF6-4F29-B0AE-F033012C1815}" srcOrd="0" destOrd="0" presId="urn:microsoft.com/office/officeart/2008/layout/HalfCircleOrganizationChart"/>
    <dgm:cxn modelId="{9B0241C2-D3A5-4C1C-A726-4A62D376EF35}" type="presParOf" srcId="{92037C5A-8CF6-4F29-B0AE-F033012C1815}" destId="{FCF11AA5-E7CD-40A0-B08B-008AE44EB0F5}" srcOrd="0" destOrd="0" presId="urn:microsoft.com/office/officeart/2008/layout/HalfCircleOrganizationChart"/>
    <dgm:cxn modelId="{4BCCDF43-36AA-4869-BB18-D510819C8C55}" type="presParOf" srcId="{92037C5A-8CF6-4F29-B0AE-F033012C1815}" destId="{EE21590E-946E-4DCB-A17D-6098ED6EBADC}" srcOrd="1" destOrd="0" presId="urn:microsoft.com/office/officeart/2008/layout/HalfCircleOrganizationChart"/>
    <dgm:cxn modelId="{45CA9CED-61E4-4AE8-95AF-55F3A04B13A6}" type="presParOf" srcId="{92037C5A-8CF6-4F29-B0AE-F033012C1815}" destId="{8945EB5D-0AAB-4DBF-B5A8-F84D6375AB59}" srcOrd="2" destOrd="0" presId="urn:microsoft.com/office/officeart/2008/layout/HalfCircleOrganizationChart"/>
    <dgm:cxn modelId="{D3C9C458-DAEC-40DD-8E5F-D88AC210EAD6}" type="presParOf" srcId="{92037C5A-8CF6-4F29-B0AE-F033012C1815}" destId="{261ADB2A-B978-4FC2-AF54-C0172C1A8EB0}" srcOrd="3" destOrd="0" presId="urn:microsoft.com/office/officeart/2008/layout/HalfCircleOrganizationChart"/>
    <dgm:cxn modelId="{A283DB12-C268-46B8-BCA9-5F8D0C510164}" type="presParOf" srcId="{DA3814CD-1105-47A3-9FB1-D7234CDDAA7C}" destId="{F8EBE43E-D79C-439B-864E-06277CB98929}" srcOrd="1" destOrd="0" presId="urn:microsoft.com/office/officeart/2008/layout/HalfCircleOrganizationChart"/>
    <dgm:cxn modelId="{282C1971-7C30-4D2D-A9D4-743E3AB4434A}" type="presParOf" srcId="{DA3814CD-1105-47A3-9FB1-D7234CDDAA7C}" destId="{51CA4992-AA6B-464C-8FEE-254FF8C2E8E0}" srcOrd="2" destOrd="0" presId="urn:microsoft.com/office/officeart/2008/layout/HalfCircleOrganizationChart"/>
    <dgm:cxn modelId="{12F6B34E-D0AF-45C8-AB64-072A9145BD93}" type="presParOf" srcId="{EA0F4B14-8735-4A40-9153-87747AC95A08}" destId="{FEA772A3-041D-447B-9DF0-AB051A14EC07}" srcOrd="2" destOrd="0" presId="urn:microsoft.com/office/officeart/2008/layout/HalfCircleOrganizationChart"/>
    <dgm:cxn modelId="{36FB8613-B1AB-42E2-AB12-BA7F8E5CDCF8}" type="presParOf" srcId="{4652EDF1-F107-45A6-BD72-0BAE8AD6DEF5}" destId="{91840501-E870-44A6-92EE-B033C726D9B4}" srcOrd="4" destOrd="0" presId="urn:microsoft.com/office/officeart/2008/layout/HalfCircleOrganizationChart"/>
    <dgm:cxn modelId="{7583E888-EE16-4D76-9C2F-88F69AA30901}" type="presParOf" srcId="{4652EDF1-F107-45A6-BD72-0BAE8AD6DEF5}" destId="{4C7B1EBB-9385-46A7-8F43-F92648F7A78F}" srcOrd="5" destOrd="0" presId="urn:microsoft.com/office/officeart/2008/layout/HalfCircleOrganizationChart"/>
    <dgm:cxn modelId="{2009B0D1-34A1-4795-AA11-700CEF2997B3}" type="presParOf" srcId="{4C7B1EBB-9385-46A7-8F43-F92648F7A78F}" destId="{1FF81144-54D0-49E5-8FEE-B9DA11A605F3}" srcOrd="0" destOrd="0" presId="urn:microsoft.com/office/officeart/2008/layout/HalfCircleOrganizationChart"/>
    <dgm:cxn modelId="{F08E9EBA-8189-4C1D-A356-2814F3E47296}" type="presParOf" srcId="{1FF81144-54D0-49E5-8FEE-B9DA11A605F3}" destId="{01E4E24F-6AF4-4D76-9C12-564FA61C9301}" srcOrd="0" destOrd="0" presId="urn:microsoft.com/office/officeart/2008/layout/HalfCircleOrganizationChart"/>
    <dgm:cxn modelId="{920AAB1A-7B64-4F5A-BAEC-6785025ED565}" type="presParOf" srcId="{1FF81144-54D0-49E5-8FEE-B9DA11A605F3}" destId="{FFB1D02F-D092-4D87-B080-254D9755DAF2}" srcOrd="1" destOrd="0" presId="urn:microsoft.com/office/officeart/2008/layout/HalfCircleOrganizationChart"/>
    <dgm:cxn modelId="{6802D437-EE55-4C5B-A772-6EF7ADEEA813}" type="presParOf" srcId="{1FF81144-54D0-49E5-8FEE-B9DA11A605F3}" destId="{C2EC69D3-DFDF-465C-9AD0-0E95862E0174}" srcOrd="2" destOrd="0" presId="urn:microsoft.com/office/officeart/2008/layout/HalfCircleOrganizationChart"/>
    <dgm:cxn modelId="{6B2CFB8C-7780-4A4E-BA60-18A370403F36}" type="presParOf" srcId="{1FF81144-54D0-49E5-8FEE-B9DA11A605F3}" destId="{C277C255-3737-4D22-AF86-AE558C61E8AE}" srcOrd="3" destOrd="0" presId="urn:microsoft.com/office/officeart/2008/layout/HalfCircleOrganizationChart"/>
    <dgm:cxn modelId="{932E4AFA-C0CF-4630-9929-25F1AD5C5245}" type="presParOf" srcId="{4C7B1EBB-9385-46A7-8F43-F92648F7A78F}" destId="{AB0FDCCC-8FDC-43BF-BD23-2BDD4AAF9479}" srcOrd="1" destOrd="0" presId="urn:microsoft.com/office/officeart/2008/layout/HalfCircleOrganizationChart"/>
    <dgm:cxn modelId="{B7D6DD1C-6B8E-4961-B556-503FA52C28BF}" type="presParOf" srcId="{4C7B1EBB-9385-46A7-8F43-F92648F7A78F}" destId="{E6E60FBC-1520-4D1E-ADD7-43F51FBA1964}" srcOrd="2" destOrd="0" presId="urn:microsoft.com/office/officeart/2008/layout/HalfCircleOrganizationChart"/>
    <dgm:cxn modelId="{059DF6BD-203F-45EB-8F39-98D058FD9F05}" type="presParOf" srcId="{727A6555-7671-4EF9-9C36-B27EF89DC4CF}" destId="{6ACD2248-B7FD-486C-9AC7-DFAAA0D486E9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840501-E870-44A6-92EE-B033C726D9B4}">
      <dsp:nvSpPr>
        <dsp:cNvPr id="0" name=""/>
        <dsp:cNvSpPr/>
      </dsp:nvSpPr>
      <dsp:spPr>
        <a:xfrm>
          <a:off x="4063999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5532B-8382-4613-A8A0-EC3ED6755616}">
      <dsp:nvSpPr>
        <dsp:cNvPr id="0" name=""/>
        <dsp:cNvSpPr/>
      </dsp:nvSpPr>
      <dsp:spPr>
        <a:xfrm>
          <a:off x="4064000" y="1963109"/>
          <a:ext cx="746224" cy="1638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8448"/>
              </a:lnTo>
              <a:lnTo>
                <a:pt x="746224" y="163844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3153F-E5E5-41FE-86F3-6B9E462A6D79}">
      <dsp:nvSpPr>
        <dsp:cNvPr id="0" name=""/>
        <dsp:cNvSpPr/>
      </dsp:nvSpPr>
      <dsp:spPr>
        <a:xfrm>
          <a:off x="4064000" y="1963109"/>
          <a:ext cx="746224" cy="48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667"/>
              </a:lnTo>
              <a:lnTo>
                <a:pt x="746224" y="486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5DF28-34A3-4D9E-A325-5963B8EB981C}">
      <dsp:nvSpPr>
        <dsp:cNvPr id="0" name=""/>
        <dsp:cNvSpPr/>
      </dsp:nvSpPr>
      <dsp:spPr>
        <a:xfrm>
          <a:off x="4018279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33982F-6748-4A6E-BF43-F1DF739C1B29}">
      <dsp:nvSpPr>
        <dsp:cNvPr id="0" name=""/>
        <dsp:cNvSpPr/>
      </dsp:nvSpPr>
      <dsp:spPr>
        <a:xfrm>
          <a:off x="2101105" y="1963109"/>
          <a:ext cx="746224" cy="279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229"/>
              </a:lnTo>
              <a:lnTo>
                <a:pt x="746224" y="27902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E3A1F-F324-4DB0-AFED-316888E86E69}">
      <dsp:nvSpPr>
        <dsp:cNvPr id="0" name=""/>
        <dsp:cNvSpPr/>
      </dsp:nvSpPr>
      <dsp:spPr>
        <a:xfrm>
          <a:off x="2101105" y="1963109"/>
          <a:ext cx="746224" cy="1638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8448"/>
              </a:lnTo>
              <a:lnTo>
                <a:pt x="746224" y="163844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059DE3-E4AD-4995-8DC9-B4515B6095C9}">
      <dsp:nvSpPr>
        <dsp:cNvPr id="0" name=""/>
        <dsp:cNvSpPr/>
      </dsp:nvSpPr>
      <dsp:spPr>
        <a:xfrm>
          <a:off x="2101105" y="1963109"/>
          <a:ext cx="746224" cy="48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667"/>
              </a:lnTo>
              <a:lnTo>
                <a:pt x="746224" y="486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FB24C-76B2-4B73-9C74-CCDB17E1DCEE}">
      <dsp:nvSpPr>
        <dsp:cNvPr id="0" name=""/>
        <dsp:cNvSpPr/>
      </dsp:nvSpPr>
      <dsp:spPr>
        <a:xfrm>
          <a:off x="2101105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7D8A7-9794-4FDD-87FD-B7D07DAB78E7}">
      <dsp:nvSpPr>
        <dsp:cNvPr id="0" name=""/>
        <dsp:cNvSpPr/>
      </dsp:nvSpPr>
      <dsp:spPr>
        <a:xfrm>
          <a:off x="3658443" y="215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349B4-372E-4F96-A9A5-57E1828C6E6D}">
      <dsp:nvSpPr>
        <dsp:cNvPr id="0" name=""/>
        <dsp:cNvSpPr/>
      </dsp:nvSpPr>
      <dsp:spPr>
        <a:xfrm>
          <a:off x="3658443" y="215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E40A9-460B-4E1C-8D09-386FBA4BB5C3}">
      <dsp:nvSpPr>
        <dsp:cNvPr id="0" name=""/>
        <dsp:cNvSpPr/>
      </dsp:nvSpPr>
      <dsp:spPr>
        <a:xfrm>
          <a:off x="3252886" y="146215"/>
          <a:ext cx="1622226" cy="5191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3"/>
              </a:solidFill>
              <a:latin typeface="Koliko" panose="02000000000000000000" pitchFamily="2" charset="0"/>
            </a:rPr>
            <a:t>EVII</a:t>
          </a:r>
          <a:endParaRPr lang="ru-RU" sz="1800" b="1" kern="1200" dirty="0">
            <a:solidFill>
              <a:schemeClr val="accent3"/>
            </a:solidFill>
            <a:latin typeface="Koliko" panose="02000000000000000000" pitchFamily="2" charset="0"/>
          </a:endParaRPr>
        </a:p>
      </dsp:txBody>
      <dsp:txXfrm>
        <a:off x="3252886" y="146215"/>
        <a:ext cx="1622226" cy="519112"/>
      </dsp:txXfrm>
    </dsp:sp>
    <dsp:sp modelId="{674B87EB-A5F7-4A35-8F45-AC380AD587EF}">
      <dsp:nvSpPr>
        <dsp:cNvPr id="0" name=""/>
        <dsp:cNvSpPr/>
      </dsp:nvSpPr>
      <dsp:spPr>
        <a:xfrm>
          <a:off x="1695549" y="115199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8CFE5-AAB4-4E43-9171-786B3D077AEE}">
      <dsp:nvSpPr>
        <dsp:cNvPr id="0" name=""/>
        <dsp:cNvSpPr/>
      </dsp:nvSpPr>
      <dsp:spPr>
        <a:xfrm>
          <a:off x="1695549" y="115199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E40CF2-0E71-46D6-A3E8-6D2D627B89A2}">
      <dsp:nvSpPr>
        <dsp:cNvPr id="0" name=""/>
        <dsp:cNvSpPr/>
      </dsp:nvSpPr>
      <dsp:spPr>
        <a:xfrm>
          <a:off x="1289992" y="1297996"/>
          <a:ext cx="1622226" cy="5191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  <a:latin typeface="Koliko" panose="02000000000000000000" pitchFamily="2" charset="0"/>
            </a:rPr>
            <a:t>IT</a:t>
          </a:r>
          <a:r>
            <a:rPr lang="ru-RU" sz="1800" kern="1200" dirty="0">
              <a:solidFill>
                <a:schemeClr val="bg2">
                  <a:lumMod val="50000"/>
                </a:schemeClr>
              </a:solidFill>
              <a:latin typeface="Koliko" panose="02000000000000000000" pitchFamily="2" charset="0"/>
            </a:rPr>
            <a:t>-отдел</a:t>
          </a:r>
        </a:p>
      </dsp:txBody>
      <dsp:txXfrm>
        <a:off x="1289992" y="1297996"/>
        <a:ext cx="1622226" cy="519112"/>
      </dsp:txXfrm>
    </dsp:sp>
    <dsp:sp modelId="{96B54942-C93E-41F3-A760-C29D9FC4C450}">
      <dsp:nvSpPr>
        <dsp:cNvPr id="0" name=""/>
        <dsp:cNvSpPr/>
      </dsp:nvSpPr>
      <dsp:spPr>
        <a:xfrm>
          <a:off x="2749996" y="230377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A539E-C61B-4ADB-BDD8-DA7E7631514D}">
      <dsp:nvSpPr>
        <dsp:cNvPr id="0" name=""/>
        <dsp:cNvSpPr/>
      </dsp:nvSpPr>
      <dsp:spPr>
        <a:xfrm>
          <a:off x="2749996" y="230377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EEA28-00BA-4974-91C2-4472917A4EB6}">
      <dsp:nvSpPr>
        <dsp:cNvPr id="0" name=""/>
        <dsp:cNvSpPr/>
      </dsp:nvSpPr>
      <dsp:spPr>
        <a:xfrm>
          <a:off x="2344439" y="2449777"/>
          <a:ext cx="1622226" cy="5191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chemeClr val="accent4"/>
              </a:solidFill>
            </a:rPr>
            <a:t>Отдел разработки</a:t>
          </a:r>
        </a:p>
      </dsp:txBody>
      <dsp:txXfrm>
        <a:off x="2344439" y="2449777"/>
        <a:ext cx="1622226" cy="519112"/>
      </dsp:txXfrm>
    </dsp:sp>
    <dsp:sp modelId="{6451AEC3-4782-40DE-AA7D-1B1E2C931CC1}">
      <dsp:nvSpPr>
        <dsp:cNvPr id="0" name=""/>
        <dsp:cNvSpPr/>
      </dsp:nvSpPr>
      <dsp:spPr>
        <a:xfrm>
          <a:off x="2749996" y="3455557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83F8E-985C-4C55-ADBA-0938D0414647}">
      <dsp:nvSpPr>
        <dsp:cNvPr id="0" name=""/>
        <dsp:cNvSpPr/>
      </dsp:nvSpPr>
      <dsp:spPr>
        <a:xfrm>
          <a:off x="2749996" y="3455557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1BB2A-4F7F-4CB1-A6BD-5ED88D16493E}">
      <dsp:nvSpPr>
        <dsp:cNvPr id="0" name=""/>
        <dsp:cNvSpPr/>
      </dsp:nvSpPr>
      <dsp:spPr>
        <a:xfrm>
          <a:off x="2344439" y="3601558"/>
          <a:ext cx="1622226" cy="5191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chemeClr val="accent4"/>
              </a:solidFill>
            </a:rPr>
            <a:t>Отдел дизайна</a:t>
          </a:r>
        </a:p>
      </dsp:txBody>
      <dsp:txXfrm>
        <a:off x="2344439" y="3601558"/>
        <a:ext cx="1622226" cy="519112"/>
      </dsp:txXfrm>
    </dsp:sp>
    <dsp:sp modelId="{660B3E5B-8979-4503-82AC-F1F0CC706E62}">
      <dsp:nvSpPr>
        <dsp:cNvPr id="0" name=""/>
        <dsp:cNvSpPr/>
      </dsp:nvSpPr>
      <dsp:spPr>
        <a:xfrm>
          <a:off x="2749996" y="4607338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1A0EC-7A4C-4CCE-BD75-F1963D8F8BE6}">
      <dsp:nvSpPr>
        <dsp:cNvPr id="0" name=""/>
        <dsp:cNvSpPr/>
      </dsp:nvSpPr>
      <dsp:spPr>
        <a:xfrm>
          <a:off x="2749996" y="4607338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E199D-EC04-447F-9447-52D276B67F89}">
      <dsp:nvSpPr>
        <dsp:cNvPr id="0" name=""/>
        <dsp:cNvSpPr/>
      </dsp:nvSpPr>
      <dsp:spPr>
        <a:xfrm>
          <a:off x="2344439" y="4753338"/>
          <a:ext cx="1622226" cy="5191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chemeClr val="accent4"/>
              </a:solidFill>
            </a:rPr>
            <a:t>Отдел внешней коммуникации</a:t>
          </a:r>
        </a:p>
      </dsp:txBody>
      <dsp:txXfrm>
        <a:off x="2344439" y="4753338"/>
        <a:ext cx="1622226" cy="519112"/>
      </dsp:txXfrm>
    </dsp:sp>
    <dsp:sp modelId="{E16EFA6B-A4C7-49A4-96B5-AA51E2294CC5}">
      <dsp:nvSpPr>
        <dsp:cNvPr id="0" name=""/>
        <dsp:cNvSpPr/>
      </dsp:nvSpPr>
      <dsp:spPr>
        <a:xfrm>
          <a:off x="3658443" y="115199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C9B2E-89D8-4630-B5AF-C9D7C7B94AF2}">
      <dsp:nvSpPr>
        <dsp:cNvPr id="0" name=""/>
        <dsp:cNvSpPr/>
      </dsp:nvSpPr>
      <dsp:spPr>
        <a:xfrm>
          <a:off x="3658443" y="115199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96D134-30FA-4C10-ACDB-93231BD12490}">
      <dsp:nvSpPr>
        <dsp:cNvPr id="0" name=""/>
        <dsp:cNvSpPr/>
      </dsp:nvSpPr>
      <dsp:spPr>
        <a:xfrm>
          <a:off x="3252886" y="1297996"/>
          <a:ext cx="1622226" cy="5191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  <a:latin typeface="Koliko" panose="02000000000000000000" pitchFamily="2" charset="0"/>
            </a:rPr>
            <a:t>PR</a:t>
          </a:r>
          <a:r>
            <a:rPr lang="ru-RU" sz="1800" kern="1200" dirty="0">
              <a:solidFill>
                <a:schemeClr val="bg2">
                  <a:lumMod val="50000"/>
                </a:schemeClr>
              </a:solidFill>
              <a:latin typeface="Koliko" panose="02000000000000000000" pitchFamily="2" charset="0"/>
            </a:rPr>
            <a:t>-отдел</a:t>
          </a:r>
        </a:p>
      </dsp:txBody>
      <dsp:txXfrm>
        <a:off x="3252886" y="1297996"/>
        <a:ext cx="1622226" cy="519112"/>
      </dsp:txXfrm>
    </dsp:sp>
    <dsp:sp modelId="{96B39101-5EBF-46C9-A553-B5228ADC1ED2}">
      <dsp:nvSpPr>
        <dsp:cNvPr id="0" name=""/>
        <dsp:cNvSpPr/>
      </dsp:nvSpPr>
      <dsp:spPr>
        <a:xfrm>
          <a:off x="4712890" y="230377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1E930-39C3-4236-848F-7121D5CC432F}">
      <dsp:nvSpPr>
        <dsp:cNvPr id="0" name=""/>
        <dsp:cNvSpPr/>
      </dsp:nvSpPr>
      <dsp:spPr>
        <a:xfrm>
          <a:off x="4712890" y="230377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79F03-E5C3-4978-8BEA-F59F4AF17FFA}">
      <dsp:nvSpPr>
        <dsp:cNvPr id="0" name=""/>
        <dsp:cNvSpPr/>
      </dsp:nvSpPr>
      <dsp:spPr>
        <a:xfrm>
          <a:off x="4307333" y="2449777"/>
          <a:ext cx="1622226" cy="5191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chemeClr val="accent4"/>
              </a:solidFill>
            </a:rPr>
            <a:t>Отдел внешней рекламы</a:t>
          </a:r>
        </a:p>
      </dsp:txBody>
      <dsp:txXfrm>
        <a:off x="4307333" y="2449777"/>
        <a:ext cx="1622226" cy="519112"/>
      </dsp:txXfrm>
    </dsp:sp>
    <dsp:sp modelId="{EE21590E-946E-4DCB-A17D-6098ED6EBADC}">
      <dsp:nvSpPr>
        <dsp:cNvPr id="0" name=""/>
        <dsp:cNvSpPr/>
      </dsp:nvSpPr>
      <dsp:spPr>
        <a:xfrm>
          <a:off x="4712890" y="3455557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5EB5D-0AAB-4DBF-B5A8-F84D6375AB59}">
      <dsp:nvSpPr>
        <dsp:cNvPr id="0" name=""/>
        <dsp:cNvSpPr/>
      </dsp:nvSpPr>
      <dsp:spPr>
        <a:xfrm>
          <a:off x="4712890" y="3455557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11AA5-E7CD-40A0-B08B-008AE44EB0F5}">
      <dsp:nvSpPr>
        <dsp:cNvPr id="0" name=""/>
        <dsp:cNvSpPr/>
      </dsp:nvSpPr>
      <dsp:spPr>
        <a:xfrm>
          <a:off x="4307333" y="3601558"/>
          <a:ext cx="1622226" cy="5191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chemeClr val="accent4"/>
              </a:solidFill>
            </a:rPr>
            <a:t>Отдел внутренней рекламы</a:t>
          </a:r>
        </a:p>
      </dsp:txBody>
      <dsp:txXfrm>
        <a:off x="4307333" y="3601558"/>
        <a:ext cx="1622226" cy="519112"/>
      </dsp:txXfrm>
    </dsp:sp>
    <dsp:sp modelId="{FFB1D02F-D092-4D87-B080-254D9755DAF2}">
      <dsp:nvSpPr>
        <dsp:cNvPr id="0" name=""/>
        <dsp:cNvSpPr/>
      </dsp:nvSpPr>
      <dsp:spPr>
        <a:xfrm>
          <a:off x="5621337" y="115199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C69D3-DFDF-465C-9AD0-0E95862E0174}">
      <dsp:nvSpPr>
        <dsp:cNvPr id="0" name=""/>
        <dsp:cNvSpPr/>
      </dsp:nvSpPr>
      <dsp:spPr>
        <a:xfrm>
          <a:off x="5621337" y="115199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E4E24F-6AF4-4D76-9C12-564FA61C9301}">
      <dsp:nvSpPr>
        <dsp:cNvPr id="0" name=""/>
        <dsp:cNvSpPr/>
      </dsp:nvSpPr>
      <dsp:spPr>
        <a:xfrm>
          <a:off x="5215780" y="1297996"/>
          <a:ext cx="1622226" cy="5191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  <a:latin typeface="Koliko" panose="02000000000000000000" pitchFamily="2" charset="0"/>
            </a:rPr>
            <a:t>HR</a:t>
          </a:r>
          <a:r>
            <a:rPr lang="ru-RU" sz="1800" kern="1200" dirty="0">
              <a:solidFill>
                <a:schemeClr val="bg2">
                  <a:lumMod val="50000"/>
                </a:schemeClr>
              </a:solidFill>
              <a:latin typeface="Koliko" panose="02000000000000000000" pitchFamily="2" charset="0"/>
            </a:rPr>
            <a:t>-отдел</a:t>
          </a:r>
        </a:p>
      </dsp:txBody>
      <dsp:txXfrm>
        <a:off x="5215780" y="1297996"/>
        <a:ext cx="1622226" cy="519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75FA6-1C06-465D-BA68-E8A38059F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642072"/>
            <a:ext cx="7772400" cy="2655310"/>
          </a:xfrm>
        </p:spPr>
        <p:txBody>
          <a:bodyPr anchor="ctr"/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2D8BE1-299C-440B-BB61-2D4436D23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28999"/>
            <a:ext cx="10515600" cy="1348509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FDDFA9-C208-4BC6-B79B-D167FB66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941B-54F6-4B17-8FDC-2BD72F44C830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68866E-F1F7-43E6-9C6E-D79E0C18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EA7F40-5632-4D7F-AB3F-292C4DB6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22EFA-8770-40E3-B7B2-4F9617699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97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1A458-C061-4666-AD8F-7C021363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2B614C-1DDA-4D97-B828-8363FDEBD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43D9C2-D299-4245-8B79-093735AF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941B-54F6-4B17-8FDC-2BD72F44C830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4F7AC6-A912-4855-8273-B95A0620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97DDFB-AA30-4A40-8705-3C4D69E7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22EFA-8770-40E3-B7B2-4F9617699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72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35594C-F026-4462-A452-546B6143B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0DB9EF-B1CB-460D-A82D-B3DCE1D38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590632-A852-45F8-B7E3-F23D3BD7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941B-54F6-4B17-8FDC-2BD72F44C830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FDEC06-D241-4C8E-95D0-CC37499A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D772A4-7B39-4F07-8768-1916EB42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22EFA-8770-40E3-B7B2-4F9617699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88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4C6C2-65B2-48F3-99D8-DA473433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6DD2B9-2AB5-40D9-8457-219AFE83B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D6BDCA-3EA0-4790-A3F9-655DA31B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941B-54F6-4B17-8FDC-2BD72F44C830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F1559C-5033-4EE9-A8D7-BC5BCAF7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2C7A97-CB77-4402-AAC3-22713A2D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22EFA-8770-40E3-B7B2-4F9617699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38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DB579-95C2-460C-A1E9-1075737B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E90AB1-24B5-4863-B937-42FF9A363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A5FDCC-207F-445E-90BA-01927DA9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941B-54F6-4B17-8FDC-2BD72F44C830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058572-A809-4DF6-A829-600C16DD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25C571-B61E-4B83-A618-51A3475C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22EFA-8770-40E3-B7B2-4F9617699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93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CE32A-A168-4E63-BE5D-C8641258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224AE0-8AB8-4DEB-83E8-047F522BD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A25124-5AC2-476A-A224-54DB2A7B8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C45460-21A3-4B73-9BC0-10C8F0BC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941B-54F6-4B17-8FDC-2BD72F44C830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7D3DD3-9743-4413-A735-6029AFCD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F1DAB0-F196-43E7-8B3F-37D94B5A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22EFA-8770-40E3-B7B2-4F9617699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9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C0122-A872-458B-B8C4-E9513608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7A4A92-F7FC-4BEE-B9C2-04D6C6383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7C0167-C67E-419C-834B-808BC820B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370B67-9601-4598-99CD-F130BA0DB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1FD6D6-42BA-4EA6-A1C1-36E6B49E9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C81E59-A017-4985-9F04-50582B77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941B-54F6-4B17-8FDC-2BD72F44C830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185BA14-DDF3-482F-B780-C18B9895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5CA3071-3930-443F-81F7-FDBBA560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22EFA-8770-40E3-B7B2-4F9617699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64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45237-D4E9-4A4C-8650-3F543613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797D7D-40A2-491D-A02D-B5093E30F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941B-54F6-4B17-8FDC-2BD72F44C830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60A00C-C828-477B-AB98-7D7F4FAC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D06C99-05D9-4240-B1BC-DE763FB8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22EFA-8770-40E3-B7B2-4F9617699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6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6FE0BEE-A5E1-4CA6-A6B0-CF13A7B7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941B-54F6-4B17-8FDC-2BD72F44C830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1D8979-12C8-4169-ACAE-C3E41524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CA40F3-3346-439A-9C55-7F262612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22EFA-8770-40E3-B7B2-4F9617699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32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10629-8436-43B2-95FD-C8423B11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87CBC7-5933-45E3-8562-ED045517A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FF4C73-C93D-40F1-8F4E-58FE7ECDF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3CF7B5-77AE-4BCF-8988-3551C198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941B-54F6-4B17-8FDC-2BD72F44C830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ADDE06-E375-4E01-B7B8-99FF3582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43CBBD-03EC-4904-A0E8-238132C2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22EFA-8770-40E3-B7B2-4F9617699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80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85C29-526E-41D7-8A0A-798ED812A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B2BD81B-49E8-489A-B157-854F43B0E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0AE6A6-3429-4DF4-A888-34126962E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8F8E65-5CB4-4853-A8EE-350311EE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941B-54F6-4B17-8FDC-2BD72F44C830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8937AF-1694-459B-BF7E-57D072AB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E7849B-E014-40DA-BC0B-4024E2B3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22EFA-8770-40E3-B7B2-4F9617699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72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0A25C-350C-4F66-9E93-CB8EE98F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2FC2E3-195D-4EDF-BDAE-3064243D6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36CC10-1370-4017-809B-7CD6AA178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5941B-54F6-4B17-8FDC-2BD72F44C830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E838A7-3DF8-442A-841D-21B262744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5144F3-F010-404F-9A7D-38E91AE15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22EFA-8770-40E3-B7B2-4F9617699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2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evii.com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evii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nn.spb.ru/images/100/DSC100104581.png" TargetMode="External"/><Relationship Id="rId2" Type="http://schemas.openxmlformats.org/officeDocument/2006/relationships/hyperlink" Target="https://www.canv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0.xml"/><Relationship Id="rId4" Type="http://schemas.openxmlformats.org/officeDocument/2006/relationships/slide" Target="slide5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B8E52-F0CD-4C3B-A610-B9473E2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0872" y="642072"/>
            <a:ext cx="7372927" cy="265531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3"/>
                </a:solidFill>
              </a:rPr>
              <a:t>Each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Value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		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Is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1313CB"/>
                </a:solidFill>
              </a:rPr>
              <a:t>Included</a:t>
            </a:r>
            <a:endParaRPr lang="ru-RU" dirty="0">
              <a:solidFill>
                <a:srgbClr val="1313CB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83C07D-765B-49AA-B49C-535275F51A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chemeClr val="accent1"/>
                </a:solidFill>
              </a:rPr>
              <a:t>Елкина Галина, основатель и директор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355668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0D161-EB02-4CDD-9C54-CFE10ED0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					</a:t>
            </a:r>
            <a:r>
              <a:rPr lang="en-US" spc="600" dirty="0">
                <a:solidFill>
                  <a:schemeClr val="accent3"/>
                </a:solidFill>
              </a:rPr>
              <a:t>E</a:t>
            </a:r>
            <a:r>
              <a:rPr lang="en-US" spc="600" dirty="0">
                <a:solidFill>
                  <a:schemeClr val="bg2">
                    <a:lumMod val="50000"/>
                  </a:schemeClr>
                </a:solidFill>
              </a:rPr>
              <a:t>V</a:t>
            </a:r>
            <a:r>
              <a:rPr lang="en-US" spc="6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pc="6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ru-RU" dirty="0">
                <a:solidFill>
                  <a:schemeClr val="accent4"/>
                </a:solidFill>
              </a:rPr>
              <a:t>Мы рады каждому!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3A437A-53F9-4E79-98C6-9C55C8EBD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Ведь каждая ценность учитывается</a:t>
            </a:r>
          </a:p>
          <a:p>
            <a:r>
              <a:rPr lang="en-US" dirty="0"/>
              <a:t>Each value is included</a:t>
            </a:r>
            <a:endParaRPr lang="ru-RU" dirty="0"/>
          </a:p>
        </p:txBody>
      </p:sp>
      <p:sp>
        <p:nvSpPr>
          <p:cNvPr id="5" name="Управляющая кнопка: &quot;На главную&quot;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A4E7DC4-EDD5-4716-82A9-8B941AE2CBC7}"/>
              </a:ext>
            </a:extLst>
          </p:cNvPr>
          <p:cNvSpPr/>
          <p:nvPr/>
        </p:nvSpPr>
        <p:spPr>
          <a:xfrm>
            <a:off x="11379200" y="6096000"/>
            <a:ext cx="563418" cy="554182"/>
          </a:xfrm>
          <a:prstGeom prst="actionButtonHome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B8B9F-88A3-49FA-9787-ACA6E933B463}"/>
              </a:ext>
            </a:extLst>
          </p:cNvPr>
          <p:cNvSpPr txBox="1"/>
          <p:nvPr/>
        </p:nvSpPr>
        <p:spPr>
          <a:xfrm>
            <a:off x="771236" y="5339556"/>
            <a:ext cx="32222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accent4">
                    <a:lumMod val="75000"/>
                  </a:schemeClr>
                </a:solidFill>
              </a:rPr>
              <a:t>Наши контакты:</a:t>
            </a:r>
          </a:p>
          <a:p>
            <a:pPr algn="ctr"/>
            <a:r>
              <a:rPr lang="ru-RU" sz="1600" dirty="0"/>
              <a:t>СПб, ул. Бассейная, 19, оф.188</a:t>
            </a:r>
          </a:p>
          <a:p>
            <a:pPr algn="ctr"/>
            <a:r>
              <a:rPr lang="en-US" sz="1600" dirty="0">
                <a:hlinkClick r:id="rId3"/>
              </a:rPr>
              <a:t>info@evii.com</a:t>
            </a:r>
            <a:r>
              <a:rPr lang="ru-RU" sz="1600" dirty="0"/>
              <a:t>		</a:t>
            </a:r>
            <a:r>
              <a:rPr lang="en-US" sz="1600" dirty="0">
                <a:hlinkClick r:id="rId4"/>
              </a:rPr>
              <a:t>www.evii.com</a:t>
            </a:r>
            <a:endParaRPr lang="en-US" sz="1600" dirty="0"/>
          </a:p>
          <a:p>
            <a:pPr algn="ctr"/>
            <a:r>
              <a:rPr lang="en-US" sz="1600" dirty="0"/>
              <a:t>+</a:t>
            </a:r>
            <a:r>
              <a:rPr lang="ru-RU" sz="1600" dirty="0"/>
              <a:t>7</a:t>
            </a:r>
            <a:r>
              <a:rPr lang="en-US" sz="1600" dirty="0"/>
              <a:t> (</a:t>
            </a:r>
            <a:r>
              <a:rPr lang="ru-RU" sz="1600" dirty="0"/>
              <a:t>999</a:t>
            </a:r>
            <a:r>
              <a:rPr lang="en-US" sz="1600" dirty="0"/>
              <a:t>)</a:t>
            </a:r>
            <a:r>
              <a:rPr lang="ru-RU" sz="1600" dirty="0"/>
              <a:t> 999 – 99 – 99</a:t>
            </a:r>
          </a:p>
        </p:txBody>
      </p:sp>
    </p:spTree>
    <p:extLst>
      <p:ext uri="{BB962C8B-B14F-4D97-AF65-F5344CB8AC3E}">
        <p14:creationId xmlns:p14="http://schemas.microsoft.com/office/powerpoint/2010/main" val="27087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B649F-7991-4DD8-B9FA-54C6B8A1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A40C34-E8DD-4950-8F70-0D7AF6870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Логотип и дизайн презентации были созданы с помощью графического веб-сервиса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2"/>
              </a:rPr>
              <a:t>Canva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hlinkClick r:id="rId2"/>
              </a:rPr>
              <a:t>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2"/>
              </a:rPr>
              <a:t>com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Картинка человечка была взята </a:t>
            </a:r>
            <a:r>
              <a:rPr lang="ru-RU">
                <a:solidFill>
                  <a:schemeClr val="bg2">
                    <a:lumMod val="50000"/>
                  </a:schemeClr>
                </a:solidFill>
              </a:rPr>
              <a:t>с сайта: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https://inn.spb.ru/images/100/DSC100104581.png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Была найдена с помощью поисковой системы Яндекс.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Управляющая кнопка: &quot;На главную&quot;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DC606A8-321C-4174-9514-608B9A1DA859}"/>
              </a:ext>
            </a:extLst>
          </p:cNvPr>
          <p:cNvSpPr/>
          <p:nvPr/>
        </p:nvSpPr>
        <p:spPr>
          <a:xfrm>
            <a:off x="11379200" y="6096000"/>
            <a:ext cx="563418" cy="554182"/>
          </a:xfrm>
          <a:prstGeom prst="actionButtonHome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68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C0EF1F-E938-4B08-9D6F-86DDDC84F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364" y="485198"/>
            <a:ext cx="4602018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33FA17-E7B8-4CFE-978A-7283AC7F2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7364" y="1945698"/>
            <a:ext cx="4602018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>
                <a:hlinkClick r:id="rId2" action="ppaction://hlinksldjump"/>
              </a:rPr>
              <a:t>Немного об </a:t>
            </a:r>
            <a:r>
              <a:rPr lang="en-US" dirty="0">
                <a:hlinkClick r:id="rId2" action="ppaction://hlinksldjump"/>
              </a:rPr>
              <a:t>EVII</a:t>
            </a:r>
            <a:endParaRPr lang="en-US" dirty="0">
              <a:hlinkClick r:id="rId3" action="ppaction://hlinksldjump"/>
            </a:endParaRPr>
          </a:p>
          <a:p>
            <a:pPr marL="0" indent="0" algn="ctr">
              <a:buNone/>
            </a:pPr>
            <a:r>
              <a:rPr lang="ru-RU" dirty="0">
                <a:hlinkClick r:id="rId3" action="ppaction://hlinksldjump"/>
              </a:rPr>
              <a:t>Деятельность </a:t>
            </a:r>
            <a:r>
              <a:rPr lang="en-US" dirty="0">
                <a:hlinkClick r:id="rId3" action="ppaction://hlinksldjump"/>
              </a:rPr>
              <a:t>EVII</a:t>
            </a:r>
            <a:endParaRPr lang="ru-RU" dirty="0"/>
          </a:p>
          <a:p>
            <a:pPr marL="0" indent="0" algn="ctr">
              <a:buNone/>
            </a:pPr>
            <a:r>
              <a:rPr lang="ru-RU" dirty="0">
                <a:hlinkClick r:id="rId4" action="ppaction://hlinksldjump"/>
              </a:rPr>
              <a:t>Лозунг</a:t>
            </a:r>
            <a:endParaRPr lang="ru-RU" dirty="0"/>
          </a:p>
          <a:p>
            <a:pPr marL="0" indent="0" algn="ctr">
              <a:buNone/>
            </a:pPr>
            <a:r>
              <a:rPr lang="ru-RU" dirty="0">
                <a:hlinkClick r:id="rId5" action="ppaction://hlinksldjump"/>
              </a:rPr>
              <a:t>Организация</a:t>
            </a:r>
            <a:r>
              <a:rPr lang="en-US" dirty="0">
                <a:hlinkClick r:id="rId5" action="ppaction://hlinksldjump"/>
              </a:rPr>
              <a:t> EVII</a:t>
            </a:r>
            <a:endParaRPr lang="ru-RU" dirty="0"/>
          </a:p>
          <a:p>
            <a:pPr marL="0" indent="0" algn="ctr">
              <a:buNone/>
            </a:pPr>
            <a:r>
              <a:rPr lang="ru-RU" dirty="0">
                <a:hlinkClick r:id="rId6" action="ppaction://hlinksldjump"/>
              </a:rPr>
              <a:t>Директор</a:t>
            </a:r>
            <a:r>
              <a:rPr lang="en-US" dirty="0">
                <a:hlinkClick r:id="rId6" action="ppaction://hlinksldjump"/>
              </a:rPr>
              <a:t> EVII</a:t>
            </a:r>
            <a:endParaRPr lang="ru-RU" dirty="0"/>
          </a:p>
          <a:p>
            <a:pPr marL="0" indent="0" algn="ctr">
              <a:buNone/>
            </a:pPr>
            <a:r>
              <a:rPr lang="ru-RU" dirty="0">
                <a:hlinkClick r:id="rId7" action="ppaction://hlinksldjump"/>
              </a:rPr>
              <a:t>Наш рост</a:t>
            </a:r>
            <a:endParaRPr lang="ru-RU" dirty="0"/>
          </a:p>
          <a:p>
            <a:pPr marL="0" indent="0" algn="ctr">
              <a:buNone/>
            </a:pPr>
            <a:r>
              <a:rPr lang="ru-RU" dirty="0">
                <a:hlinkClick r:id="rId8" action="ppaction://hlinksldjump"/>
              </a:rPr>
              <a:t>Как до нас добраться?</a:t>
            </a:r>
            <a:endParaRPr lang="ru-RU" dirty="0"/>
          </a:p>
          <a:p>
            <a:pPr marL="0" indent="0" algn="ctr">
              <a:buNone/>
            </a:pPr>
            <a:r>
              <a:rPr lang="ru-RU" dirty="0">
                <a:hlinkClick r:id="rId9" action="ppaction://hlinksldjump"/>
              </a:rPr>
              <a:t>Источники</a:t>
            </a:r>
            <a:endParaRPr lang="ru-RU" dirty="0"/>
          </a:p>
          <a:p>
            <a:pPr marL="0" indent="0" algn="ctr">
              <a:buNone/>
            </a:pPr>
            <a:r>
              <a:rPr lang="ru-RU" dirty="0">
                <a:hlinkClick r:id="rId10" action="ppaction://hlinksldjump"/>
              </a:rPr>
              <a:t>Заключение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98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42190-9C72-4CE4-9753-A8B1712F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2574636"/>
          </a:xfrm>
        </p:spPr>
        <p:txBody>
          <a:bodyPr anchor="ctr"/>
          <a:lstStyle/>
          <a:p>
            <a:r>
              <a:rPr lang="ru-RU" dirty="0">
                <a:solidFill>
                  <a:schemeClr val="accent5"/>
                </a:solidFill>
              </a:rPr>
              <a:t>Поговорим об </a:t>
            </a:r>
            <a:r>
              <a:rPr lang="en-US" dirty="0">
                <a:solidFill>
                  <a:schemeClr val="accent5"/>
                </a:solidFill>
              </a:rPr>
              <a:t>EVII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5" name="Управляющая кнопка: &quot;На главную&quot;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E9D189A-471F-43DA-A6B3-498A5144528D}"/>
              </a:ext>
            </a:extLst>
          </p:cNvPr>
          <p:cNvSpPr/>
          <p:nvPr/>
        </p:nvSpPr>
        <p:spPr>
          <a:xfrm>
            <a:off x="11379200" y="6096000"/>
            <a:ext cx="563418" cy="554182"/>
          </a:xfrm>
          <a:prstGeom prst="actionButtonHome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69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3335C88B-2213-4985-8469-C6F677890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Мы занимаемся разработкой сайтов. Но также можем оказывать отдельные услуги, связанные с сайтом вашей компании.</a:t>
            </a:r>
          </a:p>
          <a:p>
            <a:pPr marL="0" indent="0">
              <a:buNone/>
            </a:pPr>
            <a:r>
              <a:rPr lang="ru-RU" dirty="0"/>
              <a:t>В наши услуги также входит:</a:t>
            </a:r>
          </a:p>
          <a:p>
            <a:pPr marL="534988" indent="-358775"/>
            <a:r>
              <a:rPr lang="ru-RU" dirty="0"/>
              <a:t>разработка дизайна сайта</a:t>
            </a:r>
          </a:p>
          <a:p>
            <a:pPr marL="534988" indent="-358775"/>
            <a:r>
              <a:rPr lang="ru-RU" dirty="0"/>
              <a:t>разработка макета сайта</a:t>
            </a:r>
          </a:p>
          <a:p>
            <a:pPr marL="534988" indent="-358775"/>
            <a:r>
              <a:rPr lang="ru-RU" dirty="0"/>
              <a:t>помощь с наполнением сайта</a:t>
            </a:r>
          </a:p>
          <a:p>
            <a:pPr marL="534988" indent="-358775"/>
            <a:r>
              <a:rPr lang="ru-RU" dirty="0"/>
              <a:t>помощь с рекламой на сайте и самого сайта</a:t>
            </a:r>
          </a:p>
        </p:txBody>
      </p:sp>
      <p:sp>
        <p:nvSpPr>
          <p:cNvPr id="5" name="Управляющая кнопка: &quot;На главную&quot;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64CCE9E-5FE1-4AEA-BE33-BC12F7C33C98}"/>
              </a:ext>
            </a:extLst>
          </p:cNvPr>
          <p:cNvSpPr/>
          <p:nvPr/>
        </p:nvSpPr>
        <p:spPr>
          <a:xfrm>
            <a:off x="11379200" y="6096000"/>
            <a:ext cx="563418" cy="554182"/>
          </a:xfrm>
          <a:prstGeom prst="actionButtonHome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7D9DB331-5D87-4BAB-9382-A60EE2A4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Деятельность </a:t>
            </a:r>
            <a:r>
              <a:rPr lang="en-US" dirty="0">
                <a:solidFill>
                  <a:schemeClr val="accent4"/>
                </a:solidFill>
              </a:rPr>
              <a:t>EVII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67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055BE-60C1-453A-A4A5-CC8F9161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3"/>
                </a:solidFill>
              </a:rPr>
              <a:t>Лозунг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97E39B-00CC-4151-B40F-779E6A958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8764" y="987425"/>
            <a:ext cx="5776624" cy="4873625"/>
          </a:xfrm>
        </p:spPr>
        <p:txBody>
          <a:bodyPr anchor="ctr"/>
          <a:lstStyle/>
          <a:p>
            <a:pPr marL="0" indent="0" algn="ctr">
              <a:buNone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ECBE8"/>
                </a:solidFill>
                <a:effectLst/>
                <a:uLnTx/>
                <a:uFillTx/>
                <a:latin typeface="Mak"/>
                <a:ea typeface="+mj-ea"/>
                <a:cs typeface="+mj-cs"/>
              </a:rPr>
              <a:t>Each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7611A3"/>
                </a:solidFill>
                <a:effectLst/>
                <a:uLnTx/>
                <a:uFillTx/>
                <a:latin typeface="Mak"/>
                <a:ea typeface="+mj-ea"/>
                <a:cs typeface="+mj-cs"/>
              </a:rPr>
              <a:t>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CEF0FE">
                    <a:lumMod val="50000"/>
                  </a:srgbClr>
                </a:solidFill>
                <a:effectLst/>
                <a:uLnTx/>
                <a:uFillTx/>
                <a:latin typeface="Mak"/>
                <a:ea typeface="+mj-ea"/>
                <a:cs typeface="+mj-cs"/>
              </a:rPr>
              <a:t>Value</a:t>
            </a:r>
            <a:br>
              <a:rPr kumimoji="0" lang="ru-RU" sz="6000" b="0" i="0" u="none" strike="noStrike" kern="1200" cap="none" spc="0" normalizeH="0" baseline="0" noProof="0" dirty="0">
                <a:ln>
                  <a:noFill/>
                </a:ln>
                <a:solidFill>
                  <a:srgbClr val="7611A3"/>
                </a:solidFill>
                <a:effectLst/>
                <a:uLnTx/>
                <a:uFillTx/>
                <a:latin typeface="Mak"/>
                <a:ea typeface="+mj-ea"/>
                <a:cs typeface="+mj-cs"/>
              </a:rPr>
            </a:br>
            <a:r>
              <a:rPr kumimoji="0" lang="ru-RU" sz="6000" b="0" i="0" u="none" strike="noStrike" kern="1200" cap="none" spc="0" normalizeH="0" baseline="0" noProof="0" dirty="0">
                <a:ln>
                  <a:noFill/>
                </a:ln>
                <a:solidFill>
                  <a:srgbClr val="7611A3"/>
                </a:solidFill>
                <a:effectLst/>
                <a:uLnTx/>
                <a:uFillTx/>
                <a:latin typeface="Mak"/>
                <a:ea typeface="+mj-ea"/>
                <a:cs typeface="+mj-cs"/>
              </a:rPr>
              <a:t>	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66">
                    <a:lumMod val="40000"/>
                    <a:lumOff val="60000"/>
                  </a:srgbClr>
                </a:solidFill>
                <a:effectLst/>
                <a:uLnTx/>
                <a:uFillTx/>
                <a:latin typeface="Mak"/>
                <a:ea typeface="+mj-ea"/>
                <a:cs typeface="+mj-cs"/>
              </a:rPr>
              <a:t>Is</a:t>
            </a:r>
            <a:r>
              <a:rPr kumimoji="0" lang="ru-RU" sz="6000" b="0" i="0" u="none" strike="noStrike" kern="1200" cap="none" spc="0" normalizeH="0" baseline="0" noProof="0" dirty="0">
                <a:ln>
                  <a:noFill/>
                </a:ln>
                <a:solidFill>
                  <a:srgbClr val="7611A3"/>
                </a:solidFill>
                <a:effectLst/>
                <a:uLnTx/>
                <a:uFillTx/>
                <a:latin typeface="Mak"/>
                <a:ea typeface="+mj-ea"/>
                <a:cs typeface="+mj-cs"/>
              </a:rPr>
              <a:t>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313CB"/>
                </a:solidFill>
                <a:effectLst/>
                <a:uLnTx/>
                <a:uFillTx/>
                <a:latin typeface="Mak"/>
                <a:ea typeface="+mj-ea"/>
                <a:cs typeface="+mj-cs"/>
              </a:rPr>
              <a:t>Included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36534C0-533C-4C77-9D06-C8484399F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«Каждая ценность учитывается»</a:t>
            </a:r>
          </a:p>
          <a:p>
            <a:endParaRPr lang="ru-RU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ru-RU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ru-RU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мы учтем все ваши пожелания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ваше мнение для нас самое важное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мы работает для вас, на ваш результат</a:t>
            </a:r>
          </a:p>
        </p:txBody>
      </p:sp>
      <p:sp>
        <p:nvSpPr>
          <p:cNvPr id="10" name="Управляющая кнопка: &quot;На главную&quot; 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9B9B319-E94C-4CFC-8635-C4333AB7FCE5}"/>
              </a:ext>
            </a:extLst>
          </p:cNvPr>
          <p:cNvSpPr/>
          <p:nvPr/>
        </p:nvSpPr>
        <p:spPr>
          <a:xfrm>
            <a:off x="11379200" y="6096000"/>
            <a:ext cx="563418" cy="554182"/>
          </a:xfrm>
          <a:prstGeom prst="actionButtonHome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24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36A3A141-450D-4B7E-BA0E-BE9076DED5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00734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Управляющая кнопка: &quot;На главную&quot; 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7487091-E1FC-42F9-BE8A-D092FE106E33}"/>
              </a:ext>
            </a:extLst>
          </p:cNvPr>
          <p:cNvSpPr/>
          <p:nvPr/>
        </p:nvSpPr>
        <p:spPr>
          <a:xfrm>
            <a:off x="11379200" y="6096000"/>
            <a:ext cx="563418" cy="554182"/>
          </a:xfrm>
          <a:prstGeom prst="actionButtonHome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09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6913A-0D3F-44B6-84A0-15C24293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Директор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EVII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EA08A1-93B1-4608-BA15-8A3AD76B2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Елкина Г.А.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	Маленькая команда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	Средняя команда</a:t>
            </a:r>
          </a:p>
          <a:p>
            <a:pPr marL="0" indent="0">
              <a:buNone/>
            </a:pPr>
            <a:endParaRPr lang="ru-RU" dirty="0"/>
          </a:p>
          <a:p>
            <a:pPr marL="0" indent="0" algn="r">
              <a:buNone/>
            </a:pPr>
            <a:r>
              <a:rPr lang="ru-RU" dirty="0"/>
              <a:t>Большая команда</a:t>
            </a:r>
          </a:p>
        </p:txBody>
      </p:sp>
      <p:sp>
        <p:nvSpPr>
          <p:cNvPr id="5" name="Управляющая кнопка: &quot;На главную&quot;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E9744B0-E10C-41D1-8F91-8C1AFFF61DCD}"/>
              </a:ext>
            </a:extLst>
          </p:cNvPr>
          <p:cNvSpPr/>
          <p:nvPr/>
        </p:nvSpPr>
        <p:spPr>
          <a:xfrm>
            <a:off x="11379200" y="6096000"/>
            <a:ext cx="563418" cy="554182"/>
          </a:xfrm>
          <a:prstGeom prst="actionButtonHome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B6F73C3D-2223-4C3B-A491-4DE7E514ACC7}"/>
              </a:ext>
            </a:extLst>
          </p:cNvPr>
          <p:cNvSpPr/>
          <p:nvPr/>
        </p:nvSpPr>
        <p:spPr>
          <a:xfrm>
            <a:off x="1782618" y="2503055"/>
            <a:ext cx="785091" cy="29556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5FF13B20-2211-477C-8816-4A875C4C7221}"/>
              </a:ext>
            </a:extLst>
          </p:cNvPr>
          <p:cNvSpPr/>
          <p:nvPr/>
        </p:nvSpPr>
        <p:spPr>
          <a:xfrm>
            <a:off x="4761345" y="3514437"/>
            <a:ext cx="785091" cy="29556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D2CC40A4-BCD5-4CD4-8434-23CF656C5575}"/>
              </a:ext>
            </a:extLst>
          </p:cNvPr>
          <p:cNvSpPr/>
          <p:nvPr/>
        </p:nvSpPr>
        <p:spPr>
          <a:xfrm>
            <a:off x="7832436" y="4516583"/>
            <a:ext cx="785091" cy="29556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54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3BB79-4C8E-4A7B-9204-FC7A1E0D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Как мы росли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AA24448-DE35-401F-9EFE-61DE370B4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Март 2019: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5 сотрудников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6 выполненных заказов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2 новых заказа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Июнь 2019: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11 сотрудников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23 выполненных заказов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17 новых заказа</a:t>
            </a:r>
          </a:p>
          <a:p>
            <a:endParaRPr lang="ru-RU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ru-RU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ru-RU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ru-RU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ru-RU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Сентябрь 2019: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25 сотрудников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59 выполненных заказов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32 новых заказа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Декабрь 2019: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52 сотрудников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88 выполненных заказов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55 новых заказа</a:t>
            </a:r>
          </a:p>
          <a:p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1E21454-1781-4603-9118-3FFAB3F6F817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638833810"/>
              </p:ext>
            </p:extLst>
          </p:nvPr>
        </p:nvGraphicFramePr>
        <p:xfrm>
          <a:off x="5883564" y="1257300"/>
          <a:ext cx="591978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Управляющая кнопка: &quot;На главную&quot;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C1C1710-C856-4637-8F23-DC6BA330698D}"/>
              </a:ext>
            </a:extLst>
          </p:cNvPr>
          <p:cNvSpPr/>
          <p:nvPr/>
        </p:nvSpPr>
        <p:spPr>
          <a:xfrm>
            <a:off x="11379200" y="6096000"/>
            <a:ext cx="563418" cy="554182"/>
          </a:xfrm>
          <a:prstGeom prst="actionButtonHome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4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Взрыв: 8 точек 50">
            <a:extLst>
              <a:ext uri="{FF2B5EF4-FFF2-40B4-BE49-F238E27FC236}">
                <a16:creationId xmlns:a16="http://schemas.microsoft.com/office/drawing/2014/main" id="{AB3B5835-FEFC-42DA-B460-788E58CC0BA0}"/>
              </a:ext>
            </a:extLst>
          </p:cNvPr>
          <p:cNvSpPr/>
          <p:nvPr/>
        </p:nvSpPr>
        <p:spPr>
          <a:xfrm>
            <a:off x="9756550" y="5084951"/>
            <a:ext cx="1346429" cy="1452482"/>
          </a:xfrm>
          <a:prstGeom prst="irregularSeal1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EVII</a:t>
            </a:r>
            <a:endParaRPr lang="ru-RU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69690A6-0E19-44A7-A5E3-DC453FCB9943}"/>
              </a:ext>
            </a:extLst>
          </p:cNvPr>
          <p:cNvSpPr/>
          <p:nvPr/>
        </p:nvSpPr>
        <p:spPr>
          <a:xfrm>
            <a:off x="2207173" y="2206376"/>
            <a:ext cx="409902" cy="18429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01B454F-1CB6-4BBB-9E0B-D8109091C49C}"/>
              </a:ext>
            </a:extLst>
          </p:cNvPr>
          <p:cNvSpPr/>
          <p:nvPr/>
        </p:nvSpPr>
        <p:spPr>
          <a:xfrm>
            <a:off x="403214" y="4049342"/>
            <a:ext cx="10501746" cy="390484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i="1" dirty="0">
                <a:solidFill>
                  <a:schemeClr val="tx1"/>
                </a:solidFill>
              </a:rPr>
              <a:t>	Варшавская улица</a:t>
            </a: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3B6EA456-5547-4257-A498-82267F54E944}"/>
              </a:ext>
            </a:extLst>
          </p:cNvPr>
          <p:cNvCxnSpPr/>
          <p:nvPr/>
        </p:nvCxnSpPr>
        <p:spPr>
          <a:xfrm>
            <a:off x="403214" y="4439826"/>
            <a:ext cx="1049983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B17C4ED-2D3B-42AC-85B4-44D69A1275DF}"/>
              </a:ext>
            </a:extLst>
          </p:cNvPr>
          <p:cNvCxnSpPr/>
          <p:nvPr/>
        </p:nvCxnSpPr>
        <p:spPr>
          <a:xfrm>
            <a:off x="403214" y="4049341"/>
            <a:ext cx="1049983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Управляющая кнопка: &quot;На главную&quot;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05C433C-7C12-4706-8099-7B0C557D5AFB}"/>
              </a:ext>
            </a:extLst>
          </p:cNvPr>
          <p:cNvSpPr/>
          <p:nvPr/>
        </p:nvSpPr>
        <p:spPr>
          <a:xfrm>
            <a:off x="11379200" y="6096000"/>
            <a:ext cx="563418" cy="554182"/>
          </a:xfrm>
          <a:prstGeom prst="actionButtonHome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5BFD454C-F19B-43BF-AA1B-121356ED54B0}"/>
              </a:ext>
            </a:extLst>
          </p:cNvPr>
          <p:cNvSpPr/>
          <p:nvPr/>
        </p:nvSpPr>
        <p:spPr>
          <a:xfrm>
            <a:off x="2446363" y="45066"/>
            <a:ext cx="1708727" cy="13669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Метро</a:t>
            </a:r>
          </a:p>
          <a:p>
            <a:r>
              <a:rPr lang="ru-RU" sz="1600" dirty="0">
                <a:solidFill>
                  <a:schemeClr val="tx1"/>
                </a:solidFill>
              </a:rPr>
              <a:t>«</a:t>
            </a:r>
            <a:r>
              <a:rPr lang="ru-RU" sz="1600" dirty="0">
                <a:solidFill>
                  <a:schemeClr val="tx1"/>
                </a:solidFill>
                <a:latin typeface="Koliko" panose="02000000000000000000" pitchFamily="2" charset="0"/>
              </a:rPr>
              <a:t>Парк</a:t>
            </a:r>
          </a:p>
          <a:p>
            <a:pPr algn="r"/>
            <a:r>
              <a:rPr lang="ru-RU" sz="1600" dirty="0">
                <a:solidFill>
                  <a:schemeClr val="tx1"/>
                </a:solidFill>
                <a:latin typeface="Koliko" panose="02000000000000000000" pitchFamily="2" charset="0"/>
              </a:rPr>
              <a:t>Победы</a:t>
            </a:r>
            <a:r>
              <a:rPr lang="ru-RU" sz="1600" dirty="0">
                <a:solidFill>
                  <a:schemeClr val="tx1"/>
                </a:solidFill>
              </a:rPr>
              <a:t>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F4A9134-E834-4A6C-94D4-E59B8ED6A21B}"/>
              </a:ext>
            </a:extLst>
          </p:cNvPr>
          <p:cNvSpPr/>
          <p:nvPr/>
        </p:nvSpPr>
        <p:spPr>
          <a:xfrm>
            <a:off x="405126" y="1532121"/>
            <a:ext cx="10501746" cy="6742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i="1" dirty="0">
                <a:solidFill>
                  <a:schemeClr val="tx1"/>
                </a:solidFill>
              </a:rPr>
              <a:t>	Московский проспект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406BB3D-8E0E-449F-9732-07EF25584F4B}"/>
              </a:ext>
            </a:extLst>
          </p:cNvPr>
          <p:cNvCxnSpPr/>
          <p:nvPr/>
        </p:nvCxnSpPr>
        <p:spPr>
          <a:xfrm>
            <a:off x="405126" y="1532121"/>
            <a:ext cx="1049983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26DCEDA-0B32-4D5A-B9DF-ACEC1EEAEB01}"/>
              </a:ext>
            </a:extLst>
          </p:cNvPr>
          <p:cNvCxnSpPr/>
          <p:nvPr/>
        </p:nvCxnSpPr>
        <p:spPr>
          <a:xfrm>
            <a:off x="405126" y="2180100"/>
            <a:ext cx="1049983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1A84EE3-B499-4A34-97D6-81F9724390FA}"/>
              </a:ext>
            </a:extLst>
          </p:cNvPr>
          <p:cNvSpPr/>
          <p:nvPr/>
        </p:nvSpPr>
        <p:spPr>
          <a:xfrm>
            <a:off x="8786648" y="126130"/>
            <a:ext cx="693683" cy="64113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t" anchorCtr="0"/>
          <a:lstStyle/>
          <a:p>
            <a:pPr algn="ctr"/>
            <a:r>
              <a:rPr lang="ru-RU" i="1" dirty="0">
                <a:solidFill>
                  <a:schemeClr val="tx1"/>
                </a:solidFill>
              </a:rPr>
              <a:t>Бассейная улица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FDDD120-0A65-4786-904B-1165121D0EFC}"/>
              </a:ext>
            </a:extLst>
          </p:cNvPr>
          <p:cNvCxnSpPr>
            <a:cxnSpLocks/>
          </p:cNvCxnSpPr>
          <p:nvPr/>
        </p:nvCxnSpPr>
        <p:spPr>
          <a:xfrm flipH="1" flipV="1">
            <a:off x="9480331" y="126128"/>
            <a:ext cx="15763" cy="140599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F180CD62-8E05-4758-A6F6-EB91324906E1}"/>
              </a:ext>
            </a:extLst>
          </p:cNvPr>
          <p:cNvCxnSpPr>
            <a:cxnSpLocks/>
          </p:cNvCxnSpPr>
          <p:nvPr/>
        </p:nvCxnSpPr>
        <p:spPr>
          <a:xfrm flipH="1" flipV="1">
            <a:off x="8784735" y="126130"/>
            <a:ext cx="1" cy="140599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DB4B861-0068-4438-BBA5-C9BEBA48E38E}"/>
              </a:ext>
            </a:extLst>
          </p:cNvPr>
          <p:cNvCxnSpPr>
            <a:cxnSpLocks/>
          </p:cNvCxnSpPr>
          <p:nvPr/>
        </p:nvCxnSpPr>
        <p:spPr>
          <a:xfrm flipH="1" flipV="1">
            <a:off x="9480331" y="2173255"/>
            <a:ext cx="15763" cy="187608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D7B76AFE-2CF5-410A-803C-6B0819A124A3}"/>
              </a:ext>
            </a:extLst>
          </p:cNvPr>
          <p:cNvCxnSpPr>
            <a:cxnSpLocks/>
          </p:cNvCxnSpPr>
          <p:nvPr/>
        </p:nvCxnSpPr>
        <p:spPr>
          <a:xfrm flipV="1">
            <a:off x="8784735" y="2180100"/>
            <a:ext cx="0" cy="186924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5AFB054A-973E-4704-A374-ACCBBAC1FBB9}"/>
              </a:ext>
            </a:extLst>
          </p:cNvPr>
          <p:cNvCxnSpPr>
            <a:cxnSpLocks/>
          </p:cNvCxnSpPr>
          <p:nvPr/>
        </p:nvCxnSpPr>
        <p:spPr>
          <a:xfrm flipV="1">
            <a:off x="2205261" y="2206377"/>
            <a:ext cx="0" cy="18429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470A699E-6670-4E73-AF50-DDA5CCBC69E8}"/>
              </a:ext>
            </a:extLst>
          </p:cNvPr>
          <p:cNvCxnSpPr>
            <a:cxnSpLocks/>
          </p:cNvCxnSpPr>
          <p:nvPr/>
        </p:nvCxnSpPr>
        <p:spPr>
          <a:xfrm flipV="1">
            <a:off x="2617075" y="2206377"/>
            <a:ext cx="0" cy="18429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9A155E05-0C42-4BA7-A0B8-2DFD909462C4}"/>
              </a:ext>
            </a:extLst>
          </p:cNvPr>
          <p:cNvCxnSpPr>
            <a:cxnSpLocks/>
          </p:cNvCxnSpPr>
          <p:nvPr/>
        </p:nvCxnSpPr>
        <p:spPr>
          <a:xfrm flipV="1">
            <a:off x="9480331" y="4439826"/>
            <a:ext cx="0" cy="20976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EB65C971-A653-4D11-960A-DB89C7A6D925}"/>
              </a:ext>
            </a:extLst>
          </p:cNvPr>
          <p:cNvCxnSpPr>
            <a:cxnSpLocks/>
          </p:cNvCxnSpPr>
          <p:nvPr/>
        </p:nvCxnSpPr>
        <p:spPr>
          <a:xfrm flipH="1" flipV="1">
            <a:off x="8784735" y="4439826"/>
            <a:ext cx="3342" cy="209760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99042473-37DD-4801-8417-BC6DF707B6A9}"/>
              </a:ext>
            </a:extLst>
          </p:cNvPr>
          <p:cNvSpPr/>
          <p:nvPr/>
        </p:nvSpPr>
        <p:spPr>
          <a:xfrm>
            <a:off x="3005959" y="2385847"/>
            <a:ext cx="5366958" cy="14682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Российская национальная библиотека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2D694312-2838-48B5-AD91-E8CF05FE2229}"/>
              </a:ext>
            </a:extLst>
          </p:cNvPr>
          <p:cNvSpPr/>
          <p:nvPr/>
        </p:nvSpPr>
        <p:spPr>
          <a:xfrm>
            <a:off x="4328189" y="4635068"/>
            <a:ext cx="4044728" cy="14609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Здание городского суда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4AD23F4B-93CF-459A-A490-2C6FAAC31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30" y="-80481"/>
            <a:ext cx="1533330" cy="1533330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200FE5A5-F9D6-4907-AC03-42569A808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31" y="38814"/>
            <a:ext cx="1533330" cy="15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3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37500" decel="37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0.64076 0.00718 " pathEditMode="relative" rAng="0" ptsTypes="AA">
                                      <p:cBhvr>
                                        <p:cTn id="6" dur="5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1" y="3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11111E-6 L 0.07513 0.49792 " pathEditMode="relative" rAng="0" ptsTypes="AA">
                                      <p:cBhvr>
                                        <p:cTn id="8" dur="4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248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18750" decel="1875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0.64076 0.00718 L 0.64662 0.60718 " pathEditMode="relative" rAng="0" ptsTypes="AA">
                                      <p:cBhvr>
                                        <p:cTn id="10" dur="6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300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25000" decel="25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07513 0.49792 L 0.65417 0.51875 " pathEditMode="relative" rAng="0" ptsTypes="AA">
                                      <p:cBhvr>
                                        <p:cTn id="12" dur="4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45" y="104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0.65416 0.51875 L 0.67539 0.65926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EVII">
      <a:dk1>
        <a:srgbClr val="000066"/>
      </a:dk1>
      <a:lt1>
        <a:srgbClr val="CCCCFF"/>
      </a:lt1>
      <a:dk2>
        <a:srgbClr val="273C77"/>
      </a:dk2>
      <a:lt2>
        <a:srgbClr val="CEF0FE"/>
      </a:lt2>
      <a:accent1>
        <a:srgbClr val="7611A3"/>
      </a:accent1>
      <a:accent2>
        <a:srgbClr val="5410DC"/>
      </a:accent2>
      <a:accent3>
        <a:srgbClr val="1ECBE8"/>
      </a:accent3>
      <a:accent4>
        <a:srgbClr val="E58BD0"/>
      </a:accent4>
      <a:accent5>
        <a:srgbClr val="44708E"/>
      </a:accent5>
      <a:accent6>
        <a:srgbClr val="53A9A5"/>
      </a:accent6>
      <a:hlink>
        <a:srgbClr val="3366FF"/>
      </a:hlink>
      <a:folHlink>
        <a:srgbClr val="9933FF"/>
      </a:folHlink>
    </a:clrScheme>
    <a:fontScheme name="EVII">
      <a:majorFont>
        <a:latin typeface="Mak"/>
        <a:ea typeface=""/>
        <a:cs typeface=""/>
      </a:majorFont>
      <a:minorFont>
        <a:latin typeface="koliko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" id="{511DD665-5A42-4F22-93DA-CA0A1DB6FE0D}" vid="{8764763C-39DB-4A2B-8726-A741D82542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</Template>
  <TotalTime>172</TotalTime>
  <Words>317</Words>
  <Application>Microsoft Office PowerPoint</Application>
  <PresentationFormat>Широкоэкранный</PresentationFormat>
  <Paragraphs>89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Koliko</vt:lpstr>
      <vt:lpstr>koliko Light</vt:lpstr>
      <vt:lpstr>Mak</vt:lpstr>
      <vt:lpstr>Wingdings</vt:lpstr>
      <vt:lpstr>Тема Office</vt:lpstr>
      <vt:lpstr>Each Value    Is Included</vt:lpstr>
      <vt:lpstr>Содержание</vt:lpstr>
      <vt:lpstr>Поговорим об EVII</vt:lpstr>
      <vt:lpstr>Деятельность EVII</vt:lpstr>
      <vt:lpstr>Лозунг</vt:lpstr>
      <vt:lpstr>Презентация PowerPoint</vt:lpstr>
      <vt:lpstr>Директор EVII</vt:lpstr>
      <vt:lpstr>Как мы росли</vt:lpstr>
      <vt:lpstr>Презентация PowerPoint</vt:lpstr>
      <vt:lpstr>     EVII   Мы рады каждому!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Each Value    Is Included</dc:title>
  <dc:creator>Галя</dc:creator>
  <cp:lastModifiedBy>Галя Елкина</cp:lastModifiedBy>
  <cp:revision>50</cp:revision>
  <dcterms:created xsi:type="dcterms:W3CDTF">2020-09-28T16:22:51Z</dcterms:created>
  <dcterms:modified xsi:type="dcterms:W3CDTF">2020-12-17T05:12:51Z</dcterms:modified>
</cp:coreProperties>
</file>