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C2"/>
    <a:srgbClr val="FF3829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C569F-18C2-4D09-BA8E-AB3671A40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510B54-E59F-40B5-86CB-EB9D11301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7CCD4C-99F9-4619-97B8-91F21825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742-F396-46D3-9477-A350B5EEE0E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6E393D-1029-4F10-B865-F5C3BDAD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6D739E-982C-4246-8EA8-3C011CE1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B954-BD74-49C7-8DE4-5D3ECF018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45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7B28A-F907-432F-AD1D-C20A0284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14BD0A-0A8B-4511-B86E-5FEE53DA4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BACF68-F72A-4921-8FD1-064D643D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742-F396-46D3-9477-A350B5EEE0E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D86D94-232D-4786-B323-9B26250C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16BF8-BB9C-4B33-B356-2B77F704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B954-BD74-49C7-8DE4-5D3ECF018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82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4FE004-E557-4756-AEA6-277B8B760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D20458-05B6-47DB-8923-4233ED351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1448C6-1383-4879-B316-A00C4A25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742-F396-46D3-9477-A350B5EEE0E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3917B0-18BB-426E-A709-6FACC2FD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18955C-241B-4DDA-A42D-991908AC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B954-BD74-49C7-8DE4-5D3ECF018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26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5982A-3E86-440E-89BE-2C88EE7D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7CF739-BC5B-4347-8A68-143DCF00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A24B9D-D9BB-4AF0-B79E-57A7B471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742-F396-46D3-9477-A350B5EEE0E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74D116-B54C-4043-8239-B1997BE1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05451F-3E8C-496F-A234-3ABDADE9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B954-BD74-49C7-8DE4-5D3ECF018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38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82F3A-2780-4637-BA6D-FECCA2FF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B3DB9F-280B-4978-9376-FF87EF94B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1E8E65-0A30-415D-9AC1-1FD77CC6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742-F396-46D3-9477-A350B5EEE0E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709818-E841-46B6-8B0D-F2BABB9D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8257F8-D30F-46BB-94CD-9913710B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B954-BD74-49C7-8DE4-5D3ECF018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67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C8089-4C38-4F55-8DBF-F42A72AB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FDCD6D-D37B-4606-B130-2129D87D2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4F9B54-4BA8-4A03-BCF5-960442DF1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CF7C7A-38DF-4B26-80A4-7DE3A76F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742-F396-46D3-9477-A350B5EEE0E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D38E7F-C001-4591-93BB-819A9A7D8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8D152E-0685-443B-8427-8F38BCE2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B954-BD74-49C7-8DE4-5D3ECF018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8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81FB4-1188-44CC-A1FB-3BBDDBE1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F3282C-439E-4007-9401-F0F3FA7CF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24C204-6FC8-4AA9-9AC8-87AE645B3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658903-8999-4212-B464-14BF1C4E1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36F955-C4ED-4B35-9D03-3B91AE8BF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9A21FB-7943-40C5-A89C-C5B24746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742-F396-46D3-9477-A350B5EEE0E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D9D9BE0-C2D3-4AEE-8B58-AF8C771C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4CF3238-627A-4B65-9376-1C24A78C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B954-BD74-49C7-8DE4-5D3ECF018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62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F45AA-18CA-43A6-94E6-9C2316FE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41C2FC-9BF0-4025-8143-D56C72FF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742-F396-46D3-9477-A350B5EEE0E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286B68-2159-4919-B6BB-1BF8777B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4A9A6D-5961-42F7-8776-383667AD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B954-BD74-49C7-8DE4-5D3ECF018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31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D3AAD6-9444-4008-9109-675B966D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742-F396-46D3-9477-A350B5EEE0E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30C2CB1-731F-4EBB-B797-977762F4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FC5822-3587-4442-AF4B-E678A699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B954-BD74-49C7-8DE4-5D3ECF018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79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87EF1-74E2-47ED-B831-B56160BA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6E891A-0577-492E-B77C-35C252B3B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295FF9-21F8-48E5-8F2C-D7CFB7A9E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05A339-A7A6-4D55-BD43-2AAE2A4A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742-F396-46D3-9477-A350B5EEE0E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D1A0A2-F657-408A-AFC1-A3AD628A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4397C7-2162-4DCA-B740-DDDA14F4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B954-BD74-49C7-8DE4-5D3ECF018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04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1EDAC-EB7D-4C88-94AA-9233C743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C82592-B4A3-42C0-8867-5C57FFE90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864A5E-1F59-40C3-B67E-CA6D90B28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6E726B-91AB-4889-AA0E-1FA242CF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742-F396-46D3-9477-A350B5EEE0E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0934F1-7986-40AB-BA13-20952A18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879D87-F65D-45AF-ACEC-343C9137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B954-BD74-49C7-8DE4-5D3ECF018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06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FCC33-5B7F-4ABD-A5FB-E80A97B9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7AC31E-7FBB-4858-AEDF-049052350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4B5923-A75F-4DB1-AD8F-ACDEEAB0D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91742-F396-46D3-9477-A350B5EEE0E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901BB4-1796-451D-821F-EF53C638A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5256D0-33EE-483F-BFA9-E69DC682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1B954-BD74-49C7-8DE4-5D3ECF018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07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8A9B6C-2369-4742-A339-AD1A723311B7}"/>
              </a:ext>
            </a:extLst>
          </p:cNvPr>
          <p:cNvSpPr txBox="1"/>
          <p:nvPr/>
        </p:nvSpPr>
        <p:spPr>
          <a:xfrm>
            <a:off x="3367114" y="1773504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niña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8435D-CF11-4693-99D0-D6AA4A53B1BC}"/>
              </a:ext>
            </a:extLst>
          </p:cNvPr>
          <p:cNvSpPr txBox="1"/>
          <p:nvPr/>
        </p:nvSpPr>
        <p:spPr>
          <a:xfrm>
            <a:off x="4864959" y="1773504"/>
            <a:ext cx="7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4"/>
                </a:solidFill>
              </a:rPr>
              <a:t>quiere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C755E-3D57-4744-8BF1-034C5EFA80FC}"/>
              </a:ext>
            </a:extLst>
          </p:cNvPr>
          <p:cNvSpPr txBox="1"/>
          <p:nvPr/>
        </p:nvSpPr>
        <p:spPr>
          <a:xfrm>
            <a:off x="6298875" y="177350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beber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D6F238-DB2D-4C97-937D-C2DC07582BFB}"/>
              </a:ext>
            </a:extLst>
          </p:cNvPr>
          <p:cNvSpPr txBox="1"/>
          <p:nvPr/>
        </p:nvSpPr>
        <p:spPr>
          <a:xfrm>
            <a:off x="7682906" y="177350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leche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90A911-2103-4F82-A0D6-32A7CD8A666E}"/>
              </a:ext>
            </a:extLst>
          </p:cNvPr>
          <p:cNvSpPr txBox="1"/>
          <p:nvPr/>
        </p:nvSpPr>
        <p:spPr>
          <a:xfrm>
            <a:off x="3587236" y="3468178"/>
            <a:ext cx="40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4"/>
                </a:solidFill>
              </a:rPr>
              <a:t>Yo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97E1A-5BFE-4AF7-8E3F-173DB993B870}"/>
              </a:ext>
            </a:extLst>
          </p:cNvPr>
          <p:cNvSpPr txBox="1"/>
          <p:nvPr/>
        </p:nvSpPr>
        <p:spPr>
          <a:xfrm>
            <a:off x="4859251" y="3468178"/>
            <a:ext cx="79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quiero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4C55F-A81A-4E98-9E39-2BDD27776C7D}"/>
              </a:ext>
            </a:extLst>
          </p:cNvPr>
          <p:cNvSpPr txBox="1"/>
          <p:nvPr/>
        </p:nvSpPr>
        <p:spPr>
          <a:xfrm>
            <a:off x="6293167" y="3468178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beber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7233C7-1C65-4599-B318-D755594DC738}"/>
              </a:ext>
            </a:extLst>
          </p:cNvPr>
          <p:cNvSpPr txBox="1"/>
          <p:nvPr/>
        </p:nvSpPr>
        <p:spPr>
          <a:xfrm>
            <a:off x="7730839" y="346839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vino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F10BA6-1068-4BE4-B3BB-D8383C822FB5}"/>
              </a:ext>
            </a:extLst>
          </p:cNvPr>
          <p:cNvSpPr txBox="1"/>
          <p:nvPr/>
        </p:nvSpPr>
        <p:spPr>
          <a:xfrm>
            <a:off x="3437357" y="26208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girl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A44FB-E68A-4CFE-B967-D243DCEF55AF}"/>
              </a:ext>
            </a:extLst>
          </p:cNvPr>
          <p:cNvSpPr txBox="1"/>
          <p:nvPr/>
        </p:nvSpPr>
        <p:spPr>
          <a:xfrm>
            <a:off x="4884578" y="2620841"/>
            <a:ext cx="74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wants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8A6BBA-50A9-4658-A61D-C0593F347F9C}"/>
              </a:ext>
            </a:extLst>
          </p:cNvPr>
          <p:cNvSpPr txBox="1"/>
          <p:nvPr/>
        </p:nvSpPr>
        <p:spPr>
          <a:xfrm>
            <a:off x="6102569" y="2620841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8D285A-580B-4B98-ACDC-596651C98698}"/>
              </a:ext>
            </a:extLst>
          </p:cNvPr>
          <p:cNvSpPr txBox="1"/>
          <p:nvPr/>
        </p:nvSpPr>
        <p:spPr>
          <a:xfrm>
            <a:off x="6699688" y="26208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drink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87283A-25E4-4DE1-B237-D2E5B56231D4}"/>
              </a:ext>
            </a:extLst>
          </p:cNvPr>
          <p:cNvSpPr txBox="1"/>
          <p:nvPr/>
        </p:nvSpPr>
        <p:spPr>
          <a:xfrm>
            <a:off x="7730839" y="262084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milk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8A382-AF1C-4867-A3DD-9585319B6AA8}"/>
              </a:ext>
            </a:extLst>
          </p:cNvPr>
          <p:cNvSpPr txBox="1"/>
          <p:nvPr/>
        </p:nvSpPr>
        <p:spPr>
          <a:xfrm>
            <a:off x="3666777" y="431551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52396B-DD5D-40F7-ADC0-05D76F6F5603}"/>
              </a:ext>
            </a:extLst>
          </p:cNvPr>
          <p:cNvSpPr txBox="1"/>
          <p:nvPr/>
        </p:nvSpPr>
        <p:spPr>
          <a:xfrm>
            <a:off x="4929461" y="4315515"/>
            <a:ext cx="65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want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E35B82-93CF-4CD5-952F-C48E0832C443}"/>
              </a:ext>
            </a:extLst>
          </p:cNvPr>
          <p:cNvSpPr txBox="1"/>
          <p:nvPr/>
        </p:nvSpPr>
        <p:spPr>
          <a:xfrm>
            <a:off x="6102568" y="4315515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to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A65717-0E60-45CA-A3C4-5CC8BF7EE36E}"/>
              </a:ext>
            </a:extLst>
          </p:cNvPr>
          <p:cNvSpPr txBox="1"/>
          <p:nvPr/>
        </p:nvSpPr>
        <p:spPr>
          <a:xfrm>
            <a:off x="6699687" y="431551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drink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7F1E70-B0EB-4AEF-B7A9-3757FA0FE254}"/>
              </a:ext>
            </a:extLst>
          </p:cNvPr>
          <p:cNvSpPr txBox="1"/>
          <p:nvPr/>
        </p:nvSpPr>
        <p:spPr>
          <a:xfrm>
            <a:off x="7730838" y="431551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vine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091F01D-CB22-41CC-8513-F1992F25D40F}"/>
              </a:ext>
            </a:extLst>
          </p:cNvPr>
          <p:cNvSpPr/>
          <p:nvPr/>
        </p:nvSpPr>
        <p:spPr>
          <a:xfrm>
            <a:off x="3367114" y="1773504"/>
            <a:ext cx="299663" cy="1216669"/>
          </a:xfrm>
          <a:prstGeom prst="rect">
            <a:avLst/>
          </a:prstGeom>
          <a:solidFill>
            <a:srgbClr val="FF8989">
              <a:alpha val="20000"/>
            </a:srgbClr>
          </a:solidFill>
          <a:ln w="19050">
            <a:solidFill>
              <a:srgbClr val="FF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8504923-CFC1-4E91-B4A1-C42A8488F209}"/>
              </a:ext>
            </a:extLst>
          </p:cNvPr>
          <p:cNvSpPr/>
          <p:nvPr/>
        </p:nvSpPr>
        <p:spPr>
          <a:xfrm>
            <a:off x="6868739" y="1773504"/>
            <a:ext cx="163734" cy="369332"/>
          </a:xfrm>
          <a:prstGeom prst="rect">
            <a:avLst/>
          </a:prstGeom>
          <a:solidFill>
            <a:srgbClr val="FF8989">
              <a:alpha val="20000"/>
            </a:srgbClr>
          </a:solidFill>
          <a:ln w="19050">
            <a:solidFill>
              <a:srgbClr val="FF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65C0C2D1-4D00-4493-8E78-1968A5E954B8}"/>
              </a:ext>
            </a:extLst>
          </p:cNvPr>
          <p:cNvSpPr/>
          <p:nvPr/>
        </p:nvSpPr>
        <p:spPr>
          <a:xfrm>
            <a:off x="6156932" y="2620841"/>
            <a:ext cx="272465" cy="369332"/>
          </a:xfrm>
          <a:prstGeom prst="rect">
            <a:avLst/>
          </a:prstGeom>
          <a:solidFill>
            <a:srgbClr val="FF8989">
              <a:alpha val="20000"/>
            </a:srgbClr>
          </a:solidFill>
          <a:ln w="19050">
            <a:solidFill>
              <a:srgbClr val="FF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C2C2F1E-BDE6-4AA2-8FE6-F3E18138CF22}"/>
              </a:ext>
            </a:extLst>
          </p:cNvPr>
          <p:cNvSpPr/>
          <p:nvPr/>
        </p:nvSpPr>
        <p:spPr>
          <a:xfrm>
            <a:off x="6156931" y="4315515"/>
            <a:ext cx="272465" cy="369332"/>
          </a:xfrm>
          <a:prstGeom prst="rect">
            <a:avLst/>
          </a:prstGeom>
          <a:solidFill>
            <a:srgbClr val="FF8989">
              <a:alpha val="20000"/>
            </a:srgbClr>
          </a:solidFill>
          <a:ln w="19050">
            <a:solidFill>
              <a:srgbClr val="FF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26C8F0DB-7A44-42A5-B6C0-CDA80844C053}"/>
              </a:ext>
            </a:extLst>
          </p:cNvPr>
          <p:cNvSpPr/>
          <p:nvPr/>
        </p:nvSpPr>
        <p:spPr>
          <a:xfrm>
            <a:off x="6868736" y="3468178"/>
            <a:ext cx="163734" cy="369332"/>
          </a:xfrm>
          <a:prstGeom prst="rect">
            <a:avLst/>
          </a:prstGeom>
          <a:solidFill>
            <a:srgbClr val="FF8989">
              <a:alpha val="20000"/>
            </a:srgbClr>
          </a:solidFill>
          <a:ln w="19050">
            <a:solidFill>
              <a:srgbClr val="FF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F4DAF06B-9C60-4B81-B017-C83ED07DAA07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rot="5400000">
            <a:off x="6382884" y="2053118"/>
            <a:ext cx="478005" cy="657441"/>
          </a:xfrm>
          <a:prstGeom prst="bentConnector3">
            <a:avLst/>
          </a:prstGeom>
          <a:ln w="12700">
            <a:solidFill>
              <a:srgbClr val="FF38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48516FE4-7EDE-4A9D-8177-E8A88FEF9B73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 rot="5400000">
            <a:off x="6382882" y="3747793"/>
            <a:ext cx="478005" cy="657439"/>
          </a:xfrm>
          <a:prstGeom prst="bentConnector3">
            <a:avLst>
              <a:gd name="adj1" fmla="val 50000"/>
            </a:avLst>
          </a:prstGeom>
          <a:ln w="12700">
            <a:solidFill>
              <a:srgbClr val="FF38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40C2C6E5-692E-4528-B481-21D443A864AF}"/>
              </a:ext>
            </a:extLst>
          </p:cNvPr>
          <p:cNvCxnSpPr/>
          <p:nvPr/>
        </p:nvCxnSpPr>
        <p:spPr>
          <a:xfrm flipH="1">
            <a:off x="5387181" y="2142836"/>
            <a:ext cx="241640" cy="0"/>
          </a:xfrm>
          <a:prstGeom prst="line">
            <a:avLst/>
          </a:prstGeom>
          <a:ln w="38100">
            <a:solidFill>
              <a:srgbClr val="FF38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D52BEF3D-A9D7-409A-AF34-F7C28FB9A375}"/>
              </a:ext>
            </a:extLst>
          </p:cNvPr>
          <p:cNvCxnSpPr/>
          <p:nvPr/>
        </p:nvCxnSpPr>
        <p:spPr>
          <a:xfrm flipH="1">
            <a:off x="5385691" y="2990173"/>
            <a:ext cx="241640" cy="0"/>
          </a:xfrm>
          <a:prstGeom prst="line">
            <a:avLst/>
          </a:prstGeom>
          <a:ln w="38100">
            <a:solidFill>
              <a:srgbClr val="FF38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C3A7EEBC-1032-4DC4-89AC-4C354A35C29C}"/>
              </a:ext>
            </a:extLst>
          </p:cNvPr>
          <p:cNvCxnSpPr/>
          <p:nvPr/>
        </p:nvCxnSpPr>
        <p:spPr>
          <a:xfrm flipH="1">
            <a:off x="5385691" y="3837510"/>
            <a:ext cx="241640" cy="0"/>
          </a:xfrm>
          <a:prstGeom prst="line">
            <a:avLst/>
          </a:prstGeom>
          <a:ln w="38100">
            <a:solidFill>
              <a:srgbClr val="FF2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4EFE447D-01D0-4654-A225-6931D090A77E}"/>
              </a:ext>
            </a:extLst>
          </p:cNvPr>
          <p:cNvCxnSpPr/>
          <p:nvPr/>
        </p:nvCxnSpPr>
        <p:spPr>
          <a:xfrm flipH="1">
            <a:off x="5385691" y="4684847"/>
            <a:ext cx="241640" cy="0"/>
          </a:xfrm>
          <a:prstGeom prst="line">
            <a:avLst/>
          </a:prstGeom>
          <a:ln w="38100">
            <a:solidFill>
              <a:srgbClr val="FF2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3BF1F7D9-A9E4-47A0-A012-3F930A58490D}"/>
              </a:ext>
            </a:extLst>
          </p:cNvPr>
          <p:cNvSpPr/>
          <p:nvPr/>
        </p:nvSpPr>
        <p:spPr>
          <a:xfrm>
            <a:off x="2733869" y="1483567"/>
            <a:ext cx="6260841" cy="3564294"/>
          </a:xfrm>
          <a:prstGeom prst="rect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6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000"/>
                            </p:stCondLst>
                            <p:childTnLst>
                              <p:par>
                                <p:cTn id="1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6" grpId="0" animBg="1"/>
      <p:bldP spid="28" grpId="0" animBg="1"/>
      <p:bldP spid="30" grpId="0" animBg="1"/>
      <p:bldP spid="32" grpId="0" animBg="1"/>
      <p:bldP spid="50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20</Words>
  <Application>Microsoft Office PowerPoint</Application>
  <PresentationFormat>Широкоэкранный</PresentationFormat>
  <Paragraphs>18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Галя</dc:creator>
  <cp:lastModifiedBy>Галя</cp:lastModifiedBy>
  <cp:revision>19</cp:revision>
  <dcterms:created xsi:type="dcterms:W3CDTF">2020-09-10T07:35:58Z</dcterms:created>
  <dcterms:modified xsi:type="dcterms:W3CDTF">2020-09-10T08:20:45Z</dcterms:modified>
</cp:coreProperties>
</file>