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67D9-636B-4DCF-87DD-6A73DFFD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14A06-9E72-4297-BE3B-62FC6505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FDE24-3658-4BB3-B637-4AD9B59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C429C-16B4-4909-A87F-66348B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7BBCD-6084-489A-A7F8-0B490BFA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2B63-4B90-4FC3-9F24-57566E6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89F52E-A82E-4B8B-822C-F5E86E37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46131-F069-40D5-8ABE-14FDEBD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BF4FF-F24E-4A6B-99D1-547B880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410EA-E7A3-4009-9921-B48DC29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22C7E1-78F4-4789-80C3-C5B2A3DC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C8ACE-834E-4D58-8698-CD4A7F4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86B1B-17ED-4170-8590-4664FFD4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A5EAC-DB54-4E45-9E7A-3E767A2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52250-0B86-45B4-844F-BEB98E8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1399-6EF5-4AA1-9804-98FA5EC0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84991-4B65-44ED-B492-8C2D8C08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B2EE-E6D7-4924-BFE0-22D338B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403E8-61F5-439A-A862-A652099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74D0C-8DB6-4552-A491-723EBF7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7528-801C-45BA-B2B3-F91D9F38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9AC44-BEA5-4E77-A939-0F7C1F59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84694-9140-4910-B145-49206E6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14964-C08D-4D42-AD1B-FBC284D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A7D08-5C5C-4DD3-884F-E9D0C079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735EF-BA73-4267-A9F5-9E1F190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5F20-C3BE-4864-B942-60B2369BC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BAAFF-321F-4D65-A004-D0154267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80D1E-89CF-4559-B8D7-8E973C7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28232-C435-40FF-ADE0-6D05321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B7D8A-7595-4A6A-95BD-4C188BA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5CAD-EE3C-4EFD-BC29-3EBBF1A1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AED3C-1E72-4D5F-BABA-FEA5E7E3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9BF0-C227-4B5E-AE96-3702EA8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3DA5EF-C8D0-46A9-BF0F-6341CA99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FD012E-10E0-450E-BE56-49ACB8EC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4205A-7AF7-42DB-BF7C-9199E53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541D4-34AB-4584-8ED2-BA14E23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97D53A-B1B2-41C7-B80F-AD244D2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B9A-050E-436F-81E5-A21D9D68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0D5B7A-5D9B-4096-B926-7EDB8AB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D0BB8-46BA-4A81-90FC-86212923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5754AD-8274-4C9E-98AF-EEE7C8D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A272C9-C0C2-4D06-A161-AFFF224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A0CF7-2DBE-4AA0-98E0-E4970FDA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4CBE9-7A14-4EAF-8918-DE40AA7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6E03-293B-4D87-BFA8-7D2D6B06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614A4-4B40-4240-BA62-158EBE06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114F00-D0D2-4976-B079-9F31773E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A0AE7-2F1E-459B-B8FD-5E285CE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E88F3-90A9-4B3A-975F-D99ABD8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3376B-B88E-4E1A-9512-CAFA293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0486E-19B0-4933-A0B9-1AB27DA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13371F-83C3-4104-A06F-25879887A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96AE-35F0-4023-BF6C-A3669DE2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D8FB5-F7A8-4A58-95A8-D43365D0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DF578C-8DBF-4B90-A800-53188695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94894-E2AC-4CC8-989A-39C77FC4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71E2-AAA1-496D-AC94-1F064189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A26AF-0D9D-48AA-9049-FE152192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BBC84-7B1E-4849-A6B5-3FC72253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5CBE-C85E-4234-9034-44D0B0B10F25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8AE67-2060-459C-8CF3-2C9174DD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B51A4-2A2F-40A9-AFF5-DA2D15B1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A7C00-EAE2-44B7-9D00-EA9077890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Российский государственный педагогический университет им. А. И. Герцена</a:t>
            </a:r>
            <a:br>
              <a:rPr lang="ru-RU" sz="1600" dirty="0"/>
            </a:br>
            <a:r>
              <a:rPr lang="ru-RU" sz="1600" dirty="0"/>
              <a:t>Институт информационных технологий и технологического образования</a:t>
            </a: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r>
              <a:rPr lang="ru-RU" sz="1600" b="1" dirty="0"/>
              <a:t>Тема ВКР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4E1637-36CB-4984-8360-2015A67BB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1200" dirty="0"/>
              <a:t>Выполнила студентка 4 курса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направления подготовки 09.03.01 Информатика и 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вычислительная техника (профиль Технологии 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разработки программного обеспечения)</a:t>
            </a:r>
          </a:p>
          <a:p>
            <a:pPr algn="r">
              <a:lnSpc>
                <a:spcPct val="100000"/>
              </a:lnSpc>
            </a:pPr>
            <a:r>
              <a:rPr lang="ru-RU" sz="1200" dirty="0"/>
              <a:t>Елкина Галина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25386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7868"/>
            <a:ext cx="10515600" cy="3234607"/>
          </a:xfrm>
        </p:spPr>
        <p:txBody>
          <a:bodyPr>
            <a:normAutofit/>
          </a:bodyPr>
          <a:lstStyle/>
          <a:p>
            <a:r>
              <a:rPr lang="ru-RU" sz="2000" dirty="0"/>
              <a:t>Актуальность</a:t>
            </a: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sz="1800" dirty="0"/>
            </a:br>
            <a:r>
              <a:rPr lang="ru-RU" sz="2000" dirty="0"/>
              <a:t>Предмет исследования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7E88C7-30F2-4A7F-A849-920CFAC24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5478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5D6B-D8F3-4F0B-8C1A-CA798689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0386"/>
          </a:xfrm>
        </p:spPr>
        <p:txBody>
          <a:bodyPr/>
          <a:lstStyle/>
          <a:p>
            <a:r>
              <a:rPr lang="ru-RU" sz="2400" dirty="0"/>
              <a:t>Задачи</a:t>
            </a: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Задача 1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Задача 2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Задача 3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Задача 4</a:t>
            </a:r>
            <a:br>
              <a:rPr lang="ru-RU" dirty="0"/>
            </a:b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9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DF02-930F-4FEC-BBC4-EB89D5E6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95675"/>
          </a:xfrm>
        </p:spPr>
        <p:txBody>
          <a:bodyPr/>
          <a:lstStyle/>
          <a:p>
            <a:r>
              <a:rPr lang="ru-RU" dirty="0"/>
              <a:t>Задача 1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Основное содержание (1 – 2 слайда)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4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41464-C0A7-4065-9269-E4226787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40831"/>
          </a:xfrm>
        </p:spPr>
        <p:txBody>
          <a:bodyPr>
            <a:normAutofit/>
          </a:bodyPr>
          <a:lstStyle/>
          <a:p>
            <a:r>
              <a:rPr lang="ru-RU" sz="2800" dirty="0"/>
              <a:t>Задача 2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Основное содержание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10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B7600-4D9E-4B34-8217-783BA709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6919"/>
          </a:xfrm>
        </p:spPr>
        <p:txBody>
          <a:bodyPr>
            <a:normAutofit/>
          </a:bodyPr>
          <a:lstStyle/>
          <a:p>
            <a:r>
              <a:rPr lang="ru-RU" sz="4800" dirty="0"/>
              <a:t>Задача 3</a:t>
            </a: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Основное содержание (2 – 4 слайда)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5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8BE89-207E-4436-A263-5B9012F5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5586"/>
          </a:xfrm>
        </p:spPr>
        <p:txBody>
          <a:bodyPr>
            <a:normAutofit/>
          </a:bodyPr>
          <a:lstStyle/>
          <a:p>
            <a:r>
              <a:rPr lang="ru-RU" sz="4800" dirty="0"/>
              <a:t>Задача 4</a:t>
            </a:r>
            <a:br>
              <a:rPr lang="ru-RU" sz="4800" dirty="0"/>
            </a:b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Основное содержание (1-2 слайда)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1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CCB9A-7307-4357-84B7-B7094613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64"/>
          </a:xfrm>
        </p:spPr>
        <p:txBody>
          <a:bodyPr/>
          <a:lstStyle/>
          <a:p>
            <a:r>
              <a:rPr lang="ru-RU" dirty="0"/>
              <a:t>Практическая значимость</a:t>
            </a:r>
            <a:br>
              <a:rPr lang="ru-RU" dirty="0"/>
            </a:br>
            <a:br>
              <a:rPr lang="ru-RU" dirty="0"/>
            </a:br>
            <a:r>
              <a:rPr lang="ru-RU" sz="2400" dirty="0"/>
              <a:t>Внедрение (где, когда, подтверждающие документы)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Документы: акт о внедрении; конференции, где были доложены результаты работы (сертификат/диплом/программа конференции)</a:t>
            </a:r>
          </a:p>
        </p:txBody>
      </p:sp>
    </p:spTree>
    <p:extLst>
      <p:ext uri="{BB962C8B-B14F-4D97-AF65-F5344CB8AC3E}">
        <p14:creationId xmlns:p14="http://schemas.microsoft.com/office/powerpoint/2010/main" val="9821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CBA37-F1B4-4B7D-866C-D8ECC28F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1428301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158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vt:lpstr>
      <vt:lpstr>Актуальность        Предмет исследования</vt:lpstr>
      <vt:lpstr>Задачи   Задача 1  Задача 2  Задача 3  Задача 4  </vt:lpstr>
      <vt:lpstr>Задача 1  Основное содержание (1 – 2 слайда) </vt:lpstr>
      <vt:lpstr>Задача 2  Основное содержание  </vt:lpstr>
      <vt:lpstr>Задача 3  Основное содержание (2 – 4 слайда)</vt:lpstr>
      <vt:lpstr>Задача 4   Основное содержание (1-2 слайда)</vt:lpstr>
      <vt:lpstr>Практическая значимость  Внедрение (где, когда, подтверждающие документы)  Документы: акт о внедрении; конференции, где были доложены результаты работы (сертификат/диплом/программа конференции)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dc:title>
  <dc:creator>ВЕЗ Vlasova</dc:creator>
  <cp:lastModifiedBy>Галя Елкина</cp:lastModifiedBy>
  <cp:revision>13</cp:revision>
  <dcterms:created xsi:type="dcterms:W3CDTF">2022-02-16T16:33:57Z</dcterms:created>
  <dcterms:modified xsi:type="dcterms:W3CDTF">2022-05-24T07:37:24Z</dcterms:modified>
</cp:coreProperties>
</file>