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60b9ba2e5_2_7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60b9ba2e5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1ce4e098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1ce4e098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dd323c9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dd323c9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e647952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e647952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dd323c99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dd323c99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e6479522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e6479522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dd323c99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dd323c99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dd323c99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dd323c99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Individual meeting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7950" y="3205450"/>
            <a:ext cx="76881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zh-TW" sz="1679"/>
              <a:t>Advisor: Wen-Chih Peng</a:t>
            </a:r>
            <a:endParaRPr sz="16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zh-TW" sz="1679"/>
              <a:t>Student: Zheng-Ming Lin</a:t>
            </a:r>
            <a:endParaRPr sz="16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zh-TW" sz="1679"/>
              <a:t>Date: 2022/11/30</a:t>
            </a:r>
            <a:endParaRPr sz="16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79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Workflow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703375" y="1311525"/>
            <a:ext cx="1979400" cy="4164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Metric, infra data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2910749" y="1366780"/>
            <a:ext cx="204900" cy="305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-2678780">
            <a:off x="5578712" y="1459946"/>
            <a:ext cx="206196" cy="30399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703375" y="2083493"/>
            <a:ext cx="1979400" cy="4164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 data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-5400000">
            <a:off x="2910749" y="2138748"/>
            <a:ext cx="204900" cy="305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343351" y="1311525"/>
            <a:ext cx="1979400" cy="4164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Anomaly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(user’s spec)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3343351" y="2083493"/>
            <a:ext cx="1979400" cy="4164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 clustering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rot="-8121220">
            <a:off x="5578742" y="2110754"/>
            <a:ext cx="206196" cy="30399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040695" y="1727777"/>
            <a:ext cx="1979400" cy="4164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Combine the data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926775" y="2222970"/>
            <a:ext cx="207600" cy="301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6040695" y="2603748"/>
            <a:ext cx="1979400" cy="4164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 Selection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926775" y="3098940"/>
            <a:ext cx="207600" cy="301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040695" y="3479718"/>
            <a:ext cx="1979400" cy="4164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Causal Discovery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6926775" y="3974911"/>
            <a:ext cx="207600" cy="301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6040695" y="4355688"/>
            <a:ext cx="1979400" cy="4164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PageRank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475" y="3"/>
            <a:ext cx="3791525" cy="18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77760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Metric and infra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Collected in </a:t>
            </a:r>
            <a:r>
              <a:rPr b="1" lang="zh-TW" sz="1800"/>
              <a:t>per second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To align with log data, average their value in a minute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Transfer their value to 0 or 1 according to anomaly detection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0 denotes normal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1 denotes anomalous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Log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Collected in </a:t>
            </a:r>
            <a:r>
              <a:rPr b="1" lang="zh-TW" sz="1800"/>
              <a:t>per minute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Transfer their value to 0 or 1 according to anomaly detection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0 denotes normal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1 denotes anomalous</a:t>
            </a:r>
            <a:endParaRPr sz="18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Preprocessing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6" name="Google Shape;86;p15"/>
          <p:cNvSpPr/>
          <p:nvPr/>
        </p:nvSpPr>
        <p:spPr>
          <a:xfrm flipH="1">
            <a:off x="5352525" y="1275"/>
            <a:ext cx="2413800" cy="693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475" y="3"/>
            <a:ext cx="3791525" cy="18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77760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Metric and infra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Collected in </a:t>
            </a:r>
            <a:r>
              <a:rPr b="1" lang="zh-TW" sz="1800"/>
              <a:t>per second</a:t>
            </a:r>
            <a:endParaRPr b="1"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0 denotes normal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1 denotes anomalous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Log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Collected in</a:t>
            </a:r>
            <a:r>
              <a:rPr b="1" lang="zh-TW" sz="1800"/>
              <a:t> per minute</a:t>
            </a:r>
            <a:endParaRPr b="1"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0 denotes normal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1 denotes anomalous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Combine three types of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Combine them into multivariate time series data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Each time series represents a feature</a:t>
            </a:r>
            <a:endParaRPr sz="1800"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Combine the Data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5" name="Google Shape;95;p16"/>
          <p:cNvSpPr/>
          <p:nvPr/>
        </p:nvSpPr>
        <p:spPr>
          <a:xfrm flipH="1">
            <a:off x="8011500" y="220750"/>
            <a:ext cx="1132500" cy="309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475" y="3"/>
            <a:ext cx="3791525" cy="18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77760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Calculate the </a:t>
            </a:r>
            <a:r>
              <a:rPr b="1" lang="zh-TW"/>
              <a:t>pearson correlation</a:t>
            </a:r>
            <a:r>
              <a:rPr lang="zh-TW"/>
              <a:t> of the </a:t>
            </a:r>
            <a:r>
              <a:rPr b="1" lang="zh-TW" u="sng"/>
              <a:t>trigger point</a:t>
            </a:r>
            <a:r>
              <a:rPr lang="zh-TW"/>
              <a:t> with other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Each feature 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Choose </a:t>
            </a:r>
            <a:r>
              <a:rPr b="1" lang="zh-TW"/>
              <a:t>top 100</a:t>
            </a:r>
            <a:r>
              <a:rPr lang="zh-TW"/>
              <a:t> as the important feature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However, many features are zero vector, so the coefficient of pearson correlation will be nan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 Selection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4" name="Google Shape;104;p17"/>
          <p:cNvSpPr/>
          <p:nvPr/>
        </p:nvSpPr>
        <p:spPr>
          <a:xfrm flipH="1">
            <a:off x="8011500" y="677950"/>
            <a:ext cx="1132500" cy="27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475" y="3"/>
            <a:ext cx="3791525" cy="18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52475"/>
            <a:ext cx="77760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However, </a:t>
            </a:r>
            <a:r>
              <a:rPr b="1" lang="zh-TW" sz="1800"/>
              <a:t>many features are zero vector</a:t>
            </a:r>
            <a:r>
              <a:rPr lang="zh-TW" sz="1800"/>
              <a:t>, so the coefficient of pearson correlation will be nan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 Selection</a:t>
            </a:r>
            <a:endParaRPr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3" name="Google Shape;113;p18"/>
          <p:cNvSpPr/>
          <p:nvPr/>
        </p:nvSpPr>
        <p:spPr>
          <a:xfrm flipH="1">
            <a:off x="8011500" y="677950"/>
            <a:ext cx="1132500" cy="27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475" y="3"/>
            <a:ext cx="3791525" cy="18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77760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Causal discovery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Read the code and the paper of TCDF</a:t>
            </a:r>
            <a:endParaRPr sz="1800"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Causal Discovery</a:t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2" name="Google Shape;122;p19"/>
          <p:cNvSpPr/>
          <p:nvPr/>
        </p:nvSpPr>
        <p:spPr>
          <a:xfrm flipH="1">
            <a:off x="8011500" y="1152475"/>
            <a:ext cx="1132500" cy="21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475" y="3"/>
            <a:ext cx="3791525" cy="18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152475"/>
            <a:ext cx="77760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Page rank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Use the page rank to rank the root cause in the graph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Experiment on the 12 cases</a:t>
            </a:r>
            <a:endParaRPr sz="1800"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Page Rank</a:t>
            </a:r>
            <a:endParaRPr/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1" name="Google Shape;131;p20"/>
          <p:cNvSpPr/>
          <p:nvPr/>
        </p:nvSpPr>
        <p:spPr>
          <a:xfrm flipH="1">
            <a:off x="8011500" y="1574300"/>
            <a:ext cx="1132500" cy="20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