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1B87C9-52FB-4831-ACD0-AF43DE40DDCE}">
  <a:tblStyle styleId="{0C1B87C9-52FB-4831-ACD0-AF43DE40DDC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eed318e2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5eed318e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74752c43ae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74752c43ae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4752c43a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4752c43a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eed318e2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5eed318e2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5eed318e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5eed318e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eed318e2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eed318e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eed318e2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eed318e2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5eed318e2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5eed318e2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5eed318e21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5eed318e21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5eed318e2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5eed318e2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4752c43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4752c43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eed318e2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5eed318e2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382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780"/>
              <a:t>Z21555 - MINI PROJECT AND </a:t>
            </a:r>
            <a:r>
              <a:rPr lang="en" sz="3780"/>
              <a:t>ENTREPRENEURSHIP</a:t>
            </a:r>
            <a:endParaRPr sz="37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691125"/>
            <a:ext cx="8520600" cy="315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FIRST</a:t>
            </a:r>
            <a:r>
              <a:rPr lang="en">
                <a:solidFill>
                  <a:schemeClr val="dk1"/>
                </a:solidFill>
              </a:rPr>
              <a:t> REVIEW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VulnScan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 - A Ethical Hacking Tool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Batch members:									     GUIDE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21DX05 - GOKUL KANNAN G					     Mrs. M KRITHIKA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21DX11 - MADHUMITHRAN B V					     Lecturer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21DX12 - NIRMAL KUMAR						     Computer Engineering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</a:rPr>
              <a:t>21DX15 - PRANESH K P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Python Version: </a:t>
            </a:r>
            <a:r>
              <a:rPr lang="en">
                <a:solidFill>
                  <a:schemeClr val="dk1"/>
                </a:solidFill>
              </a:rPr>
              <a:t>Python 3.0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Hardware Specifications: 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PC or Laptop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Minimum 2 GB RAM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Supported Operating Systems: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Linux 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Mac OS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" name="Google Shape;112;p23"/>
          <p:cNvGraphicFramePr/>
          <p:nvPr/>
        </p:nvGraphicFramePr>
        <p:xfrm>
          <a:off x="349500" y="8206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{0C1B87C9-52FB-4831-ACD0-AF43DE40DDCE}</a:tableStyleId>
              </a:tblPr>
              <a:tblGrid>
                <a:gridCol w="1297100"/>
                <a:gridCol w="724575"/>
                <a:gridCol w="1017800"/>
                <a:gridCol w="954975"/>
                <a:gridCol w="941025"/>
                <a:gridCol w="961950"/>
                <a:gridCol w="968925"/>
                <a:gridCol w="864225"/>
                <a:gridCol w="80135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AUGUST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SEPTEMBER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OCTOBER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NOVEMBER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DECEMBER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JANUARY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FEBRUARY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MARCH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 u="none" cap="none" strike="noStrike"/>
                        <a:t>PLANNING AND REQUIREMENT ANALYSIS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NETWORK SCANNING, ENUMERATION 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DOMAIN FINGERPRINTING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SQL INJECTION AND XSS DETECTION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CSRF PROTECTION DETECTION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SSL / TLS CERTIFICATE VALIDATION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3" name="Google Shape;113;p23"/>
          <p:cNvSpPr txBox="1"/>
          <p:nvPr/>
        </p:nvSpPr>
        <p:spPr>
          <a:xfrm>
            <a:off x="303750" y="209250"/>
            <a:ext cx="72429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Timeline</a:t>
            </a:r>
            <a:endParaRPr sz="2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" name="Google Shape;118;p24"/>
          <p:cNvGraphicFramePr/>
          <p:nvPr/>
        </p:nvGraphicFramePr>
        <p:xfrm>
          <a:off x="306038" y="1136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{0C1B87C9-52FB-4831-ACD0-AF43DE40DDCE}</a:tableStyleId>
              </a:tblPr>
              <a:tblGrid>
                <a:gridCol w="1297100"/>
                <a:gridCol w="724575"/>
                <a:gridCol w="1017800"/>
                <a:gridCol w="954975"/>
                <a:gridCol w="941025"/>
                <a:gridCol w="961950"/>
                <a:gridCol w="968925"/>
                <a:gridCol w="864225"/>
                <a:gridCol w="80135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AUGUST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SEPTEMBER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OCTOBER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NOVEMBER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DECEMBER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JANUARY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FEBRUARY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900" u="none" cap="none" strike="noStrike"/>
                        <a:t>MARCH</a:t>
                      </a:r>
                      <a:endParaRPr sz="900" u="none" cap="none" strike="noStrike"/>
                    </a:p>
                  </a:txBody>
                  <a:tcPr marT="91425" marB="91425" marR="91425" marL="91425"/>
                </a:tc>
              </a:tr>
              <a:tr h="48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WEBSITE CRAWLING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478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REPORT GENERATION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97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WEBSITE DEVELOPMENT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640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TESTING AND CORRECTING THE ERRORS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  <a:tr h="417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000"/>
                        <a:t>FINAL MODEL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311700" y="1152475"/>
            <a:ext cx="8520600" cy="36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presentation will conclude by emphasizing the significance of website security in today's digital landscape.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empowers organizations to conduct comprehensive vulnerability assessments and maintain robust web application security.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tool's automation, in-depth scanning capabilities, and actionable reports are essential in defending against cyber threats.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as a powerful addition to their security toolkit and proactively safeguard their web assets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Objective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Introduction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Existing System and Drawbacks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Proposed system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Advantages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System Requirements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Timeline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629">
              <a:solidFill>
                <a:schemeClr val="dk1"/>
              </a:solidFill>
            </a:endParaRPr>
          </a:p>
          <a:p>
            <a:pPr indent="-33210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lang="en" sz="1629">
                <a:solidFill>
                  <a:schemeClr val="dk1"/>
                </a:solidFill>
              </a:rPr>
              <a:t>Conclusion</a:t>
            </a:r>
            <a:endParaRPr sz="1629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main motive of our team is to introduce 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VulnScan</a:t>
            </a:r>
            <a:r>
              <a:rPr b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 powerful Python-based security tool designed to perform comprehensive vulnerability scanning and security assessments on target websites.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"VulnScan"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project will explore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its features, advantages, and system requirements while also comparing it with existing security approaches and highlighting its contributions to website security.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The growing importance of website security and the potential risks posed by cyber threats.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Our Project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as an advanced security tool that automates the detection of vulnerabilities, ultimately fortifying web applications against potential attacks.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Existing System and Drawbacks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Skipfish</a:t>
            </a:r>
            <a:r>
              <a:rPr lang="en">
                <a:solidFill>
                  <a:schemeClr val="dk1"/>
                </a:solidFill>
              </a:rPr>
              <a:t> is an active web application security reconnaissance tool. It prepares an interactive sitemap for the targeted site by carrying out a recursive crawl and dictionary-based probes.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Manual scans are time-consuming, error-prone, and may not cover the entire scope of potential vulnerabilities.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 - </a:t>
            </a:r>
            <a:r>
              <a:rPr b="1" lang="en"/>
              <a:t>VulnScan</a:t>
            </a:r>
            <a:endParaRPr b="1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will take center stage in this section.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This section </a:t>
            </a:r>
            <a:r>
              <a:rPr lang="en">
                <a:solidFill>
                  <a:schemeClr val="dk1"/>
                </a:solidFill>
              </a:rPr>
              <a:t>describes</a:t>
            </a:r>
            <a:r>
              <a:rPr lang="en">
                <a:solidFill>
                  <a:schemeClr val="dk1"/>
                </a:solidFill>
              </a:rPr>
              <a:t> it</a:t>
            </a:r>
            <a:r>
              <a:rPr lang="en">
                <a:solidFill>
                  <a:schemeClr val="dk1"/>
                </a:solidFill>
              </a:rPr>
              <a:t>s functionalities, which include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Port Scanning 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offers single port, custom port, and range of port scanning to identify open and closed ports on the target website.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SQL Injection Vulnerability Scan : </a:t>
            </a:r>
            <a:r>
              <a:rPr lang="en">
                <a:solidFill>
                  <a:schemeClr val="dk1"/>
                </a:solidFill>
              </a:rPr>
              <a:t>The tool detects potential SQL injection vulnerabilities in web forms,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helping the user to prevent unauthorized access to databases.</a:t>
            </a:r>
            <a:endParaRPr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484200"/>
            <a:ext cx="8520600" cy="4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Subdomain Enumeration 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provides an automated approach to discover active subdomains, enhancing the organization's understanding of its web presence.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Cross-Site Scripting (XSS) Vulnerability Scan :</a:t>
            </a:r>
            <a:r>
              <a:rPr lang="en">
                <a:solidFill>
                  <a:schemeClr val="dk1"/>
                </a:solidFill>
              </a:rPr>
              <a:t> The tool examines web forms to identify potential XSS vulnerabilities that could lead to client-side attacks.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Cross-Site Request Forgery (CSRF) Protection Check 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verifies whether target websites have implemented CSRF protection to prevent unauthorized requests.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idx="1" type="body"/>
          </p:nvPr>
        </p:nvSpPr>
        <p:spPr>
          <a:xfrm>
            <a:off x="311700" y="661300"/>
            <a:ext cx="8520600" cy="390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Fingerprinting : </a:t>
            </a:r>
            <a:r>
              <a:rPr lang="en">
                <a:solidFill>
                  <a:schemeClr val="dk1"/>
                </a:solidFill>
              </a:rPr>
              <a:t>It i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 the process of identifying and gathering information about a device, system, or application based on unique characteristics or attributes it presents on the network.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Website crawling :</a:t>
            </a:r>
            <a:r>
              <a:rPr lang="en">
                <a:solidFill>
                  <a:schemeClr val="dk1"/>
                </a:solidFill>
              </a:rPr>
              <a:t> It is the process of automatically navigating through websites and extracting information from them.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Advantages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11700" y="1152475"/>
            <a:ext cx="8520600" cy="37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Automated Security Assessments: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automates the security assessment process, saving time and minimizing human errors.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Comprehensive Vulnerability Scans: </a:t>
            </a:r>
            <a:r>
              <a:rPr lang="en">
                <a:solidFill>
                  <a:schemeClr val="dk1"/>
                </a:solidFill>
              </a:rPr>
              <a:t>The tool covers a wide range of potential vulnerabilities, providing a holistic view of website security.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Actionable Reports: </a:t>
            </a:r>
            <a:r>
              <a:rPr b="1" lang="en">
                <a:solidFill>
                  <a:schemeClr val="dk1"/>
                </a:solidFill>
              </a:rPr>
              <a:t>"VulnScan"</a:t>
            </a:r>
            <a:r>
              <a:rPr lang="en">
                <a:solidFill>
                  <a:schemeClr val="dk1"/>
                </a:solidFill>
              </a:rPr>
              <a:t> generates detailed reports, enabling organizations to take proactive measures to strengthen security.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User-Friendly Interface: </a:t>
            </a:r>
            <a:r>
              <a:rPr lang="en">
                <a:solidFill>
                  <a:schemeClr val="dk1"/>
                </a:solidFill>
              </a:rPr>
              <a:t>The tool offers an intuitive interface, making it accessible even to non-experts in cybersecurity.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