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37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23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27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76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71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0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44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323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69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52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1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35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45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1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2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75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24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D79315-1C36-4BF0-BD88-8633AA9D64C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08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Assignment 6</a:t>
            </a:r>
            <a:endParaRPr lang="en-IN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1896" y="188963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    </a:t>
            </a:r>
            <a:r>
              <a:rPr lang="en-US" sz="3200" dirty="0" smtClean="0"/>
              <a:t> JSON into csv files using python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Made By: Pratik and </a:t>
            </a:r>
            <a:r>
              <a:rPr lang="en-US" dirty="0" err="1" smtClean="0"/>
              <a:t>Jigar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57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JSON and CSV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JSON</a:t>
            </a:r>
          </a:p>
          <a:p>
            <a:r>
              <a:rPr lang="en-US" dirty="0" smtClean="0"/>
              <a:t> </a:t>
            </a:r>
            <a:r>
              <a:rPr lang="en-US" sz="2200" dirty="0" smtClean="0"/>
              <a:t>JSON is nothing but JavaScript Object Notation which is a file used to store data in the form of key-value pair.</a:t>
            </a:r>
          </a:p>
          <a:p>
            <a:r>
              <a:rPr lang="en-US" sz="2200" dirty="0" smtClean="0"/>
              <a:t>It is a format in which we can transfer data from server to client and vice-versa.</a:t>
            </a:r>
          </a:p>
          <a:p>
            <a:r>
              <a:rPr lang="en-US" sz="2200" dirty="0" smtClean="0"/>
              <a:t>Python supports it through a built-in module/package called JSON</a:t>
            </a:r>
            <a:r>
              <a:rPr lang="en-US" dirty="0" smtClean="0"/>
              <a:t>.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CSV</a:t>
            </a:r>
          </a:p>
          <a:p>
            <a:r>
              <a:rPr lang="en-US" dirty="0" smtClean="0"/>
              <a:t> </a:t>
            </a:r>
            <a:r>
              <a:rPr lang="en-US" sz="2200" dirty="0"/>
              <a:t>A comma-separated values file is a delimited text file that uses a comma to separate </a:t>
            </a:r>
            <a:r>
              <a:rPr lang="en-US" sz="2200" dirty="0" smtClean="0"/>
              <a:t>values.</a:t>
            </a:r>
          </a:p>
          <a:p>
            <a:r>
              <a:rPr lang="en-US" sz="2200" dirty="0" smtClean="0"/>
              <a:t>Each </a:t>
            </a:r>
            <a:r>
              <a:rPr lang="en-US" sz="2200" dirty="0"/>
              <a:t>line of the file is a data record. </a:t>
            </a:r>
            <a:endParaRPr lang="en-US" sz="2200" dirty="0" smtClean="0"/>
          </a:p>
          <a:p>
            <a:r>
              <a:rPr lang="en-US" sz="2200" dirty="0" smtClean="0"/>
              <a:t>Each </a:t>
            </a:r>
            <a:r>
              <a:rPr lang="en-US" sz="2200" dirty="0"/>
              <a:t>record consists of one or more fields, separated by commas.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use of the comma as a field separator is the source of the name for this file format</a:t>
            </a:r>
            <a:endParaRPr lang="en-US" sz="2200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32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Convert a JSON </a:t>
            </a:r>
            <a:r>
              <a:rPr lang="en-US" b="1" dirty="0" smtClean="0"/>
              <a:t>to </a:t>
            </a:r>
            <a:r>
              <a:rPr lang="en-US" b="1" dirty="0"/>
              <a:t>CSV using Python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49425"/>
            <a:ext cx="10131423" cy="354177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Step 1- </a:t>
            </a:r>
            <a:r>
              <a:rPr lang="en-IN" b="1" dirty="0"/>
              <a:t>Prepare a JSON String</a:t>
            </a:r>
          </a:p>
          <a:p>
            <a:r>
              <a:rPr lang="en-US" b="1" dirty="0"/>
              <a:t>Step 2: Create the JSON File</a:t>
            </a:r>
          </a:p>
          <a:p>
            <a:r>
              <a:rPr lang="en-US" b="1" dirty="0"/>
              <a:t>Step 3: Install the Pandas </a:t>
            </a:r>
            <a:r>
              <a:rPr lang="en-US" b="1" dirty="0" smtClean="0"/>
              <a:t>Package Or Alternative part is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Take a JSON file, put in a path after that take on variable to save 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                  it in the csv format.</a:t>
            </a:r>
            <a:endParaRPr lang="en-US" dirty="0"/>
          </a:p>
          <a:p>
            <a:r>
              <a:rPr lang="en-US" b="1" dirty="0"/>
              <a:t>Step 4: Convert the JSON String to CSV using </a:t>
            </a:r>
            <a:r>
              <a:rPr lang="en-US" b="1" dirty="0" smtClean="0"/>
              <a:t>Python</a:t>
            </a:r>
          </a:p>
          <a:p>
            <a:r>
              <a:rPr lang="en-US" b="1" dirty="0" smtClean="0"/>
              <a:t>Apart from this there are online compilers to do so. But this are some frequently used methods.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50967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On converting JSON into CSV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Let's say we have a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 as follows:</a:t>
            </a:r>
          </a:p>
          <a:p>
            <a:pPr marL="0" indent="0">
              <a:buNone/>
            </a:pPr>
            <a:r>
              <a:rPr lang="en-US" dirty="0" smtClean="0"/>
              <a:t>{	</a:t>
            </a:r>
          </a:p>
          <a:p>
            <a:pPr marL="0" indent="0">
              <a:buNone/>
            </a:pPr>
            <a:r>
              <a:rPr lang="en-US" dirty="0" smtClean="0"/>
              <a:t>	"details":[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"name": "Richard",</a:t>
            </a:r>
          </a:p>
          <a:p>
            <a:pPr marL="0" indent="0">
              <a:buNone/>
            </a:pPr>
            <a:r>
              <a:rPr lang="en-US" dirty="0" smtClean="0"/>
              <a:t>	"class": "4",</a:t>
            </a:r>
          </a:p>
          <a:p>
            <a:pPr marL="0" indent="0">
              <a:buNone/>
            </a:pPr>
            <a:r>
              <a:rPr lang="en-US" dirty="0" smtClean="0"/>
              <a:t>	"marks": "72"</a:t>
            </a:r>
          </a:p>
          <a:p>
            <a:pPr marL="0" indent="0">
              <a:buNone/>
            </a:pPr>
            <a:r>
              <a:rPr lang="en-US" dirty="0" smtClean="0"/>
              <a:t>	},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"name": "David",</a:t>
            </a:r>
          </a:p>
          <a:p>
            <a:pPr marL="0" indent="0">
              <a:buNone/>
            </a:pPr>
            <a:r>
              <a:rPr lang="en-US" dirty="0" smtClean="0"/>
              <a:t>	"class": "4",</a:t>
            </a:r>
          </a:p>
          <a:p>
            <a:pPr marL="0" indent="0">
              <a:buNone/>
            </a:pPr>
            <a:r>
              <a:rPr lang="en-US" dirty="0" smtClean="0"/>
              <a:t>	"marks": "78"</a:t>
            </a:r>
          </a:p>
          <a:p>
            <a:pPr marL="0" indent="0">
              <a:buNone/>
            </a:pPr>
            <a:r>
              <a:rPr lang="en-US" dirty="0" smtClean="0"/>
              <a:t>	},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"name": "Emily",</a:t>
            </a:r>
          </a:p>
          <a:p>
            <a:pPr marL="0" indent="0">
              <a:buNone/>
            </a:pPr>
            <a:r>
              <a:rPr lang="en-US" dirty="0" smtClean="0"/>
              <a:t>	"class": "4",</a:t>
            </a:r>
          </a:p>
          <a:p>
            <a:pPr marL="0" indent="0">
              <a:buNone/>
            </a:pPr>
            <a:r>
              <a:rPr lang="en-US" dirty="0" smtClean="0"/>
              <a:t>	"marks": "89"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]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json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csv</a:t>
            </a:r>
          </a:p>
          <a:p>
            <a:pPr marL="0" indent="0">
              <a:buNone/>
            </a:pPr>
            <a:r>
              <a:rPr lang="en-US" dirty="0" smtClean="0"/>
              <a:t>with open("D:\github repo\python\</a:t>
            </a:r>
            <a:r>
              <a:rPr lang="en-US" dirty="0" err="1" smtClean="0"/>
              <a:t>sample.json</a:t>
            </a:r>
            <a:r>
              <a:rPr lang="en-US" dirty="0" smtClean="0"/>
              <a:t>") as file:</a:t>
            </a:r>
          </a:p>
          <a:p>
            <a:pPr marL="0" indent="0">
              <a:buNone/>
            </a:pPr>
            <a:r>
              <a:rPr lang="en-US" dirty="0" smtClean="0"/>
              <a:t>    data  = </a:t>
            </a:r>
            <a:r>
              <a:rPr lang="en-US" dirty="0" err="1" smtClean="0"/>
              <a:t>json.load</a:t>
            </a:r>
            <a:r>
              <a:rPr lang="en-US" dirty="0" smtClean="0"/>
              <a:t>(file)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err="1" smtClean="0"/>
              <a:t>fname</a:t>
            </a:r>
            <a:r>
              <a:rPr lang="en-US" dirty="0" smtClean="0"/>
              <a:t> = 'output2.csv'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 open(</a:t>
            </a:r>
            <a:r>
              <a:rPr lang="en-US" dirty="0" err="1" smtClean="0"/>
              <a:t>fname</a:t>
            </a:r>
            <a:r>
              <a:rPr lang="en-US" dirty="0" smtClean="0"/>
              <a:t>, 'w') as file: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csv_file</a:t>
            </a:r>
            <a:r>
              <a:rPr lang="en-US" dirty="0" smtClean="0"/>
              <a:t> = </a:t>
            </a:r>
            <a:r>
              <a:rPr lang="en-US" dirty="0" err="1" smtClean="0"/>
              <a:t>csv.writer</a:t>
            </a:r>
            <a:r>
              <a:rPr lang="en-US" dirty="0" smtClean="0"/>
              <a:t>(file)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csv_file.writerow</a:t>
            </a:r>
            <a:r>
              <a:rPr lang="en-US" dirty="0" smtClean="0"/>
              <a:t>(["name", "class", "marks"])</a:t>
            </a:r>
          </a:p>
          <a:p>
            <a:pPr marL="0" indent="0">
              <a:buNone/>
            </a:pPr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data["details"]: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csv_file.writerow</a:t>
            </a:r>
            <a:r>
              <a:rPr lang="en-US" dirty="0" smtClean="0"/>
              <a:t>([</a:t>
            </a:r>
            <a:r>
              <a:rPr lang="en-US" dirty="0" err="1" smtClean="0"/>
              <a:t>i</a:t>
            </a:r>
            <a:r>
              <a:rPr lang="en-US" dirty="0" smtClean="0"/>
              <a:t>["name"], </a:t>
            </a:r>
            <a:r>
              <a:rPr lang="en-US" dirty="0" err="1" smtClean="0"/>
              <a:t>i</a:t>
            </a:r>
            <a:r>
              <a:rPr lang="en-US" dirty="0" smtClean="0"/>
              <a:t>["class"], </a:t>
            </a:r>
            <a:r>
              <a:rPr lang="en-US" dirty="0" err="1" smtClean="0"/>
              <a:t>i</a:t>
            </a:r>
            <a:r>
              <a:rPr lang="en-US" dirty="0" smtClean="0"/>
              <a:t>["marks"]])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file named "output2" with type "csv" will be created.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5613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for the code.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7" y="2129655"/>
            <a:ext cx="4449324" cy="3210441"/>
          </a:xfrm>
        </p:spPr>
      </p:pic>
    </p:spTree>
    <p:extLst>
      <p:ext uri="{BB962C8B-B14F-4D97-AF65-F5344CB8AC3E}">
        <p14:creationId xmlns:p14="http://schemas.microsoft.com/office/powerpoint/2010/main" val="27740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IN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Regards- KPI Partners.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8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3821</TotalTime>
  <Words>339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Assignment 6</vt:lpstr>
      <vt:lpstr>What is JSON and CSV</vt:lpstr>
      <vt:lpstr>How to Convert a JSON to CSV using Python </vt:lpstr>
      <vt:lpstr>Example On converting JSON into CSV</vt:lpstr>
      <vt:lpstr>Output for the code.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JIGARPANDEY</dc:creator>
  <cp:lastModifiedBy>JIGARPANDEY</cp:lastModifiedBy>
  <cp:revision>7</cp:revision>
  <dcterms:created xsi:type="dcterms:W3CDTF">2021-12-21T18:01:34Z</dcterms:created>
  <dcterms:modified xsi:type="dcterms:W3CDTF">2021-12-24T09:49:57Z</dcterms:modified>
</cp:coreProperties>
</file>