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8" r:id="rId3"/>
    <p:sldId id="429" r:id="rId4"/>
    <p:sldId id="379" r:id="rId5"/>
    <p:sldId id="430" r:id="rId6"/>
    <p:sldId id="377" r:id="rId7"/>
    <p:sldId id="381" r:id="rId8"/>
    <p:sldId id="428" r:id="rId9"/>
    <p:sldId id="380" r:id="rId10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37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23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6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000" u="none">
                <a:latin typeface="Times New Roman" pitchFamily="18" charset="0"/>
              </a:rPr>
              <a:t>ECAD Review Lecture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000" u="none">
                <a:latin typeface="Times New Roman" pitchFamily="18" charset="0"/>
              </a:rPr>
              <a:t>School of ICT/Diploma in IT &amp; EI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F93C743-062D-4D8E-B83B-B4118E3878DF}" type="slidenum">
              <a:rPr lang="en-GB" sz="1000" u="none">
                <a:latin typeface="Times New Roman" pitchFamily="18" charset="0"/>
              </a:rPr>
              <a:pPr/>
              <a:t>9</a:t>
            </a:fld>
            <a:endParaRPr lang="en-GB" sz="1000" u="non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Last Update: 06 Dec 2020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CFCF383D-0EE1-4A36-950B-BA8AFDB0ABD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DSATest1\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8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Briefing and Revision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Weightage: </a:t>
            </a:r>
            <a:r>
              <a:rPr lang="en-US" sz="2800" dirty="0"/>
              <a:t>20%</a:t>
            </a:r>
            <a:r>
              <a:rPr lang="en-US" sz="2800" b="0" dirty="0"/>
              <a:t> of Module</a:t>
            </a:r>
          </a:p>
          <a:p>
            <a:r>
              <a:rPr lang="en-US" sz="2800" b="0" dirty="0"/>
              <a:t>Duration: 1 hour</a:t>
            </a:r>
          </a:p>
          <a:p>
            <a:r>
              <a:rPr lang="en-US" sz="2800" b="0" dirty="0"/>
              <a:t>Date/Time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Date: 14 – 18 Dec 2020 f2f class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Time: 1 hour of f2f class time</a:t>
            </a:r>
          </a:p>
          <a:p>
            <a:r>
              <a:rPr lang="en-US" sz="2800" b="0" dirty="0"/>
              <a:t>Venue: F2F classroom</a:t>
            </a:r>
          </a:p>
          <a:p>
            <a:r>
              <a:rPr lang="en-US" sz="2800" b="0" dirty="0"/>
              <a:t>Format</a:t>
            </a:r>
          </a:p>
          <a:p>
            <a:pPr lvl="1"/>
            <a:r>
              <a:rPr lang="en-US" sz="2400" b="0" dirty="0"/>
              <a:t>There are 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</a:t>
            </a:r>
            <a:r>
              <a:rPr lang="en-US" sz="2400" b="0" dirty="0"/>
              <a:t>questions</a:t>
            </a:r>
          </a:p>
          <a:p>
            <a:pPr lvl="1"/>
            <a:r>
              <a:rPr lang="en-US" sz="2400" b="0" dirty="0"/>
              <a:t>Answer </a:t>
            </a:r>
            <a:r>
              <a:rPr lang="en-US" sz="2400" u="sng" dirty="0">
                <a:solidFill>
                  <a:srgbClr val="FF0000"/>
                </a:solidFill>
              </a:rPr>
              <a:t>ALL</a:t>
            </a:r>
            <a:r>
              <a:rPr lang="en-US" sz="2400" b="0" dirty="0"/>
              <a:t> questions.</a:t>
            </a:r>
          </a:p>
          <a:p>
            <a:pPr lvl="1"/>
            <a:r>
              <a:rPr lang="en-US" sz="2400" b="0" dirty="0"/>
              <a:t>Usually, a question consists of several parts.</a:t>
            </a:r>
          </a:p>
        </p:txBody>
      </p:sp>
    </p:spTree>
    <p:extLst>
      <p:ext uri="{BB962C8B-B14F-4D97-AF65-F5344CB8AC3E}">
        <p14:creationId xmlns:p14="http://schemas.microsoft.com/office/powerpoint/2010/main" val="42246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Before the test, you can download the solution template file as well as sample source code for the test from </a:t>
            </a:r>
            <a:r>
              <a:rPr lang="en-US" sz="2800" dirty="0"/>
              <a:t>MEL &gt;Learning Materials&gt; Week 9 Test 1</a:t>
            </a:r>
            <a:r>
              <a:rPr lang="en-US" sz="2800" b="0" dirty="0"/>
              <a:t> half an hour before the test.</a:t>
            </a:r>
          </a:p>
          <a:p>
            <a:r>
              <a:rPr lang="en-US" sz="2800" b="0" dirty="0"/>
              <a:t>You will be distributed hard copy of the question paper by your tutor.</a:t>
            </a:r>
          </a:p>
          <a:p>
            <a:r>
              <a:rPr lang="en-US" sz="2800" b="0" dirty="0"/>
              <a:t>Your tutor will then provide you the password to open the sample source code file.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7427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All your answers are to be provided in the solution template provided in MEL.</a:t>
            </a:r>
          </a:p>
          <a:p>
            <a:r>
              <a:rPr lang="en-US" sz="2800" b="0" dirty="0"/>
              <a:t>Indicate your student ID, name, and DSA module group number on the front cover of solution template clearly.</a:t>
            </a:r>
          </a:p>
          <a:p>
            <a:r>
              <a:rPr lang="en-US" sz="2800" b="0" dirty="0"/>
              <a:t>You are allowed to use soft copy reference materials in your laptop, or hard copy materials.</a:t>
            </a:r>
          </a:p>
          <a:p>
            <a:r>
              <a:rPr lang="en-US" sz="2800" b="0" dirty="0"/>
              <a:t>However, </a:t>
            </a:r>
            <a:r>
              <a:rPr lang="en-US" sz="2800" dirty="0"/>
              <a:t>use of internet is strictly </a:t>
            </a:r>
            <a:r>
              <a:rPr lang="en-US" sz="2800" u="sng" dirty="0">
                <a:solidFill>
                  <a:srgbClr val="FF0000"/>
                </a:solidFill>
              </a:rPr>
              <a:t>NOT</a:t>
            </a:r>
            <a:r>
              <a:rPr lang="en-US" sz="2800" b="0" dirty="0"/>
              <a:t> </a:t>
            </a:r>
            <a:r>
              <a:rPr lang="en-US" sz="2800" dirty="0"/>
              <a:t>allowed. </a:t>
            </a:r>
            <a:r>
              <a:rPr lang="en-US" sz="2800" b="0" dirty="0"/>
              <a:t>You are to turn off your wireless connection before the test. </a:t>
            </a:r>
          </a:p>
          <a:p>
            <a:r>
              <a:rPr lang="en-US" sz="2800" b="0" dirty="0"/>
              <a:t>Any code required is to be written in C++.</a:t>
            </a:r>
          </a:p>
          <a:p>
            <a:endParaRPr lang="en-US" sz="2800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3302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You are to submit your solution template in </a:t>
            </a:r>
          </a:p>
          <a:p>
            <a:pPr marL="0" indent="0">
              <a:buNone/>
            </a:pPr>
            <a:r>
              <a:rPr lang="en-US" sz="2800" dirty="0">
                <a:hlinkClick r:id="rId2" action="ppaction://hlinkfile"/>
              </a:rPr>
              <a:t>\\ictspace.ict.np.edu.sg\DSATest1\</a:t>
            </a:r>
            <a:r>
              <a:rPr lang="en-US" sz="2800" dirty="0"/>
              <a:t> </a:t>
            </a:r>
          </a:p>
          <a:p>
            <a:r>
              <a:rPr lang="en-US" sz="2800" dirty="0"/>
              <a:t>Only answers in solution template will be marked. </a:t>
            </a:r>
            <a:r>
              <a:rPr lang="en-US" sz="2800" b="0" dirty="0"/>
              <a:t>So you are recommended to transfer all your answers to the solution template early.</a:t>
            </a:r>
          </a:p>
          <a:p>
            <a:r>
              <a:rPr lang="en-US" sz="2800" dirty="0"/>
              <a:t>You are responsible for submitting the right file for your answers.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78306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DSA Exam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181600"/>
          </a:xfrm>
        </p:spPr>
        <p:txBody>
          <a:bodyPr/>
          <a:lstStyle/>
          <a:p>
            <a:pPr marL="0" indent="0"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chemeClr val="tx1"/>
                </a:solidFill>
                <a:latin typeface="Arial" charset="0"/>
              </a:rPr>
              <a:t>All materials until week 7: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C++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Abstract Data Type (ADT)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Lists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Stacks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Queues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Hash Tables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sz="2400" b="0" dirty="0">
                <a:latin typeface="Arial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from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absent from the test due to illness or valid reasons, please follow strictly the procedures of submitting the necessary documentation for valid proof of absence.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067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0"/>
            <a:ext cx="8991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altLang="zh-CN" sz="3200" kern="0" dirty="0">
                <a:ea typeface="宋体" charset="-122"/>
              </a:rPr>
              <a:t>Revision Exercise</a:t>
            </a:r>
            <a:endParaRPr lang="en-US" altLang="zh-CN" sz="3200" b="0" kern="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0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 to </a:t>
            </a:r>
            <a:r>
              <a:rPr lang="en-US" b="1" dirty="0" err="1"/>
              <a:t>MeL</a:t>
            </a:r>
            <a:r>
              <a:rPr lang="en-US" b="1" dirty="0"/>
              <a:t> for the Test 1 Sample Paper</a:t>
            </a:r>
          </a:p>
        </p:txBody>
      </p:sp>
    </p:spTree>
    <p:extLst>
      <p:ext uri="{BB962C8B-B14F-4D97-AF65-F5344CB8AC3E}">
        <p14:creationId xmlns:p14="http://schemas.microsoft.com/office/powerpoint/2010/main" val="417563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0D29DB-CA89-4F09-B164-A08E0A8C5751}"/>
              </a:ext>
            </a:extLst>
          </p:cNvPr>
          <p:cNvSpPr/>
          <p:nvPr/>
        </p:nvSpPr>
        <p:spPr>
          <a:xfrm>
            <a:off x="1371600" y="2590800"/>
            <a:ext cx="701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rgbClr val="800080"/>
                </a:solidFill>
              </a:rPr>
              <a:t>Wish you all the best!</a:t>
            </a:r>
          </a:p>
        </p:txBody>
      </p:sp>
      <p:pic>
        <p:nvPicPr>
          <p:cNvPr id="4" name="Picture 2" descr="90&quot;~00&quot; Chit Chat Community - Stickers for Discord">
            <a:extLst>
              <a:ext uri="{FF2B5EF4-FFF2-40B4-BE49-F238E27FC236}">
                <a16:creationId xmlns:a16="http://schemas.microsoft.com/office/drawing/2014/main" id="{64906ADF-1A06-4C0D-BD97-C8E75658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276600"/>
            <a:ext cx="238125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08361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424</Words>
  <Application>Microsoft Office PowerPoint</Application>
  <PresentationFormat>On-screen Show (4:3)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宋体</vt:lpstr>
      <vt:lpstr>Arial</vt:lpstr>
      <vt:lpstr>Arial Narrow</vt:lpstr>
      <vt:lpstr>Calibri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DSA Test 1</vt:lpstr>
      <vt:lpstr>DSA Test 1</vt:lpstr>
      <vt:lpstr>DSA Test 1</vt:lpstr>
      <vt:lpstr>DSA Test 1</vt:lpstr>
      <vt:lpstr>Scope of DSA Exam</vt:lpstr>
      <vt:lpstr>Absence from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334</cp:revision>
  <cp:lastPrinted>2000-08-04T01:42:18Z</cp:lastPrinted>
  <dcterms:created xsi:type="dcterms:W3CDTF">1995-05-28T16:29:18Z</dcterms:created>
  <dcterms:modified xsi:type="dcterms:W3CDTF">2020-12-06T16:19:07Z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2020-12-06T16:19:06Z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99f49905-b3e8-409f-839b-f6bdba76963d</vt:lpwstr>
  </property>
  <property fmtid="{D5CDD505-2E9C-101B-9397-08002B2CF9AE}" pid="8" name="MSIP_Label_30286cb9-b49f-4646-87a5-340028348160_ContentBits">
    <vt:lpwstr>1</vt:lpwstr>
  </property>
</Properties>
</file>