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1E90-F9BE-49EC-ABF6-033059B20DF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FC25-0155-4F5F-ADE6-E553F1379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5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1E90-F9BE-49EC-ABF6-033059B20DF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FC25-0155-4F5F-ADE6-E553F1379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1E90-F9BE-49EC-ABF6-033059B20DF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FC25-0155-4F5F-ADE6-E553F1379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44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1E90-F9BE-49EC-ABF6-033059B20DF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FC25-0155-4F5F-ADE6-E553F1379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8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1E90-F9BE-49EC-ABF6-033059B20DF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FC25-0155-4F5F-ADE6-E553F1379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11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1E90-F9BE-49EC-ABF6-033059B20DF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FC25-0155-4F5F-ADE6-E553F1379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47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1E90-F9BE-49EC-ABF6-033059B20DF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FC25-0155-4F5F-ADE6-E553F1379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7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1E90-F9BE-49EC-ABF6-033059B20DF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FC25-0155-4F5F-ADE6-E553F1379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37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1E90-F9BE-49EC-ABF6-033059B20DF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FC25-0155-4F5F-ADE6-E553F1379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7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1E90-F9BE-49EC-ABF6-033059B20DF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6D1FC25-0155-4F5F-ADE6-E553F1379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8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1E90-F9BE-49EC-ABF6-033059B20DF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FC25-0155-4F5F-ADE6-E553F1379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3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1E90-F9BE-49EC-ABF6-033059B20DF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FC25-0155-4F5F-ADE6-E553F1379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5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1E90-F9BE-49EC-ABF6-033059B20DF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FC25-0155-4F5F-ADE6-E553F1379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1E90-F9BE-49EC-ABF6-033059B20DF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FC25-0155-4F5F-ADE6-E553F1379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1E90-F9BE-49EC-ABF6-033059B20DF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FC25-0155-4F5F-ADE6-E553F1379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5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1E90-F9BE-49EC-ABF6-033059B20DF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FC25-0155-4F5F-ADE6-E553F1379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1E90-F9BE-49EC-ABF6-033059B20DF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FC25-0155-4F5F-ADE6-E553F1379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0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CF1E90-F9BE-49EC-ABF6-033059B20DF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D1FC25-0155-4F5F-ADE6-E553F1379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1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AA59-983E-32A9-8C43-3625B5512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802" y="159027"/>
            <a:ext cx="10161903" cy="220251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SALES ANALYSIS OF NEW PRODUCT LINE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BB377-FADE-0717-AE01-DE2D5FCF6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7667" y="1911406"/>
            <a:ext cx="7832171" cy="199224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Sales Strategies for Optimal Revenue Growth.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880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E31B-B9BF-BCA7-3F20-A65B7530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6950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RECOMMENDATION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D9175-A5AA-BC11-8F76-78EB86039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57739"/>
            <a:ext cx="10018713" cy="43334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Sales Method: Email + Call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revenue growth over 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customer engagement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(higher website visits, more purchases).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in the long run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Steps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+ Call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new product launches.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emails to reduce manual work.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targeted calls for high-value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per Effort (RPE)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874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240E45-06F5-DEAC-D6FB-EF5B87D53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23" y="159026"/>
            <a:ext cx="10321076" cy="581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2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2704-4B3B-E633-7F2D-91B02EAF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DB53-F44D-297C-AA8B-4C327B51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190" y="1987827"/>
            <a:ext cx="10018713" cy="4184374"/>
          </a:xfrm>
        </p:spPr>
        <p:txBody>
          <a:bodyPr>
            <a:normAutofit fontScale="92500" lnSpcReduction="10000"/>
          </a:bodyPr>
          <a:lstStyle/>
          <a:p>
            <a:endParaRPr lang="en-US" sz="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Slide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Customers Per Sales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Distribution (Overall &amp; Per Method)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Trends Over 6 Weeks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Metric for Monitoring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83083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A0A8-E538-FF71-5BB4-9D686BBF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66068-C5C0-ADF4-8FE8-71ECB9873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02512"/>
            <a:ext cx="10018713" cy="38404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the best sales method for increasing revenue and customer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Methods Tested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Email, Call, Email + Call.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This Matters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strategic sales approach helps in optimizing resources and maximizing sales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5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B679-27BC-8419-687F-DA5F7CE3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D2F89-FF08-888D-B9E4-C0B2161E1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12913" y="1967950"/>
            <a:ext cx="4895055" cy="2093843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Sales Tracking System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07F36-E560-BCA8-B800-25B54D8EF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8" y="2531167"/>
            <a:ext cx="4895056" cy="377687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Columns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of Sale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Products Sold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 as 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Visits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7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D3E9-4B90-D1DC-2B3A-177C0CDB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VALIDATION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F1F5E-2B90-0DAD-11E5-B3B984A3C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26365"/>
            <a:ext cx="10018713" cy="356483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Found &amp; Fixes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Revenue Values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Replaced with average revenue per sales method.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Sales Method Labels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Standardized to three categories.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Customer Years (47 &amp; 63)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Capped at 39 years (company founded in 1984).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Clean Dataset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15,000 rows, no missing values.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822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9760-6603-2E95-55DB-941C0AF7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043" y="-119269"/>
            <a:ext cx="4850227" cy="188512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CUSTOMERS PER SALES METHOD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C8B05-97B1-2760-5CA6-B5B281B1A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4678" y="2014734"/>
            <a:ext cx="4002088" cy="2905539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5,000 customers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5,000 customers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+ Call: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5,000 customers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Bar chart showing customer count per method.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E54363-0881-47C4-5BAE-C82825B18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285" y="1481931"/>
            <a:ext cx="6637889" cy="4961568"/>
          </a:xfrm>
        </p:spPr>
      </p:pic>
    </p:spTree>
    <p:extLst>
      <p:ext uri="{BB962C8B-B14F-4D97-AF65-F5344CB8AC3E}">
        <p14:creationId xmlns:p14="http://schemas.microsoft.com/office/powerpoint/2010/main" val="275240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2679-63EA-0F23-71D9-560A1BB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949" y="513522"/>
            <a:ext cx="4041845" cy="1371600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DISTRIBUTION (OVERALL &amp; PER METHOD)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0CACC-AC25-AA14-0458-A1D341799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7950" y="1590261"/>
            <a:ext cx="3795484" cy="4068418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Observations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revenue follows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right-skewed distribution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 initial revenue but declines over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Fluctuating revenue, decreasing trend.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+ Call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revenue growth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+ Boxplot comparing revenue distributions.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D234501D-C3E3-6E15-0651-DA03FC7B6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2" y="1311965"/>
            <a:ext cx="6905257" cy="4068418"/>
          </a:xfrm>
        </p:spPr>
      </p:pic>
    </p:spTree>
    <p:extLst>
      <p:ext uri="{BB962C8B-B14F-4D97-AF65-F5344CB8AC3E}">
        <p14:creationId xmlns:p14="http://schemas.microsoft.com/office/powerpoint/2010/main" val="301243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B9F5-A8D3-0E3C-E2B8-667CB8A8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40300"/>
            <a:ext cx="3869566" cy="13716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TRENDS OVER 6 WEEKS</a:t>
            </a:r>
            <a:br>
              <a:rPr lang="en-US" b="1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242230-EEDA-B8B0-243A-56195C0E9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952" y="1326100"/>
            <a:ext cx="6518168" cy="392440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553F2-873C-9983-AB32-4E1106461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1" y="1749286"/>
            <a:ext cx="3869566" cy="376361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Trends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→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Declining revenue trend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→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performance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+ Call →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 increase in revenue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Line plot showing revenue trends over time.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3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928E-AF80-6604-BF67-284DA4DF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METRIC FOR MONITORING SALES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CC21-08CA-6F4D-C33D-F10FCD7EF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36035"/>
            <a:ext cx="10018713" cy="40551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per Effort (RPE)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Estimates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Low effort, declining revenue.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 effort, unstable revenue.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+ Call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Balanced effort, highest revenue growth.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9259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128</TotalTime>
  <Words>433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Times New Roman</vt:lpstr>
      <vt:lpstr>Parallax</vt:lpstr>
      <vt:lpstr>Title: SALES ANALYSIS OF NEW PRODUCT LINE </vt:lpstr>
      <vt:lpstr>Table of Contents </vt:lpstr>
      <vt:lpstr>INTRODUCTION </vt:lpstr>
      <vt:lpstr>DATASET OVERVIEW </vt:lpstr>
      <vt:lpstr>DATA CLEANING &amp; VALIDATION </vt:lpstr>
      <vt:lpstr>NUMBER OF CUSTOMERS PER SALES METHOD </vt:lpstr>
      <vt:lpstr>REVENUE DISTRIBUTION (OVERALL &amp; PER METHOD) </vt:lpstr>
      <vt:lpstr>REVENUE TRENDS OVER 6 WEEKS </vt:lpstr>
      <vt:lpstr>BUSINESS METRIC FOR MONITORING SALES </vt:lpstr>
      <vt:lpstr>CONCLUSION &amp; RECOMMENDATION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SALES ANALYSIS OF NEW PRODUCT LINE </dc:title>
  <dc:creator>GMLOVE</dc:creator>
  <cp:lastModifiedBy>GMLOVE</cp:lastModifiedBy>
  <cp:revision>2</cp:revision>
  <dcterms:created xsi:type="dcterms:W3CDTF">2025-01-30T13:17:14Z</dcterms:created>
  <dcterms:modified xsi:type="dcterms:W3CDTF">2025-01-30T15:25:20Z</dcterms:modified>
</cp:coreProperties>
</file>