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24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3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5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476600-67D4-CC02-C55A-C901B95153F5}"/>
              </a:ext>
            </a:extLst>
          </p:cNvPr>
          <p:cNvSpPr/>
          <p:nvPr/>
        </p:nvSpPr>
        <p:spPr>
          <a:xfrm>
            <a:off x="0" y="4438272"/>
            <a:ext cx="9144000" cy="12767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A92DAD-1887-8D66-3AB2-624F4BD3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57" y="867833"/>
            <a:ext cx="6858000" cy="1989667"/>
          </a:xfrm>
          <a:effectLst/>
        </p:spPr>
        <p:txBody>
          <a:bodyPr/>
          <a:lstStyle/>
          <a:p>
            <a:pPr algn="l"/>
            <a:r>
              <a:rPr lang="ko-KR" altLang="en-US" b="1" spc="3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반도체 운전 조건 </a:t>
            </a:r>
            <a:br>
              <a:rPr lang="en-US" altLang="ko-KR" b="1" spc="3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b="1" spc="3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최적화를 통한 </a:t>
            </a:r>
            <a:r>
              <a:rPr lang="ko-KR" altLang="en-US" b="1" spc="300" dirty="0" err="1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수율</a:t>
            </a:r>
            <a:r>
              <a:rPr lang="ko-KR" altLang="en-US" b="1" spc="3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향상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02437-4C27-09D8-CCFE-07DCC977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57" y="3444384"/>
            <a:ext cx="6858000" cy="822816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/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경수민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박정빈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우정아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윤석희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정규섭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주연지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6687F-2541-2907-8B2A-7C26A025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71" y="2757790"/>
            <a:ext cx="2240643" cy="16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A80D7-93D7-6A65-F18B-732DB772F4E1}"/>
              </a:ext>
            </a:extLst>
          </p:cNvPr>
          <p:cNvSpPr txBox="1"/>
          <p:nvPr/>
        </p:nvSpPr>
        <p:spPr>
          <a:xfrm>
            <a:off x="5464629" y="87086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청년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Big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아카데미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37B8E6C-654E-521C-092D-65128B47EED5}"/>
              </a:ext>
            </a:extLst>
          </p:cNvPr>
          <p:cNvSpPr/>
          <p:nvPr/>
        </p:nvSpPr>
        <p:spPr>
          <a:xfrm>
            <a:off x="293914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2FAD5BB-D27F-69D9-3CF8-1813FC91281F}"/>
              </a:ext>
            </a:extLst>
          </p:cNvPr>
          <p:cNvSpPr/>
          <p:nvPr/>
        </p:nvSpPr>
        <p:spPr>
          <a:xfrm>
            <a:off x="816428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87829E80-7910-29DB-5354-C092E58C3F32}"/>
              </a:ext>
            </a:extLst>
          </p:cNvPr>
          <p:cNvSpPr/>
          <p:nvPr/>
        </p:nvSpPr>
        <p:spPr>
          <a:xfrm>
            <a:off x="293914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296B76A-F107-056A-0204-6EBEC5DB54D1}"/>
              </a:ext>
            </a:extLst>
          </p:cNvPr>
          <p:cNvSpPr/>
          <p:nvPr/>
        </p:nvSpPr>
        <p:spPr>
          <a:xfrm>
            <a:off x="816428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17" y="-116890"/>
            <a:ext cx="2462893" cy="1104636"/>
          </a:xfrm>
        </p:spPr>
        <p:txBody>
          <a:bodyPr/>
          <a:lstStyle/>
          <a:p>
            <a:r>
              <a:rPr lang="en-US" altLang="ko-KR" spc="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</a:t>
            </a:r>
            <a:endParaRPr lang="ko-KR" altLang="en-US" spc="3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DE30-34E1-5A55-16FD-8E145BA67C3D}"/>
              </a:ext>
            </a:extLst>
          </p:cNvPr>
          <p:cNvSpPr txBox="1"/>
          <p:nvPr/>
        </p:nvSpPr>
        <p:spPr>
          <a:xfrm>
            <a:off x="2072367" y="1054139"/>
            <a:ext cx="4339772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반도체 사업 특성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반도체 특성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추진 배경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현황 및 개선 기회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분석계획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분석결과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개선안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시현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과제 수행 모습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소감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100A05-8B41-CD84-DC9B-295CD7A25415}"/>
              </a:ext>
            </a:extLst>
          </p:cNvPr>
          <p:cNvCxnSpPr>
            <a:cxnSpLocks/>
          </p:cNvCxnSpPr>
          <p:nvPr/>
        </p:nvCxnSpPr>
        <p:spPr>
          <a:xfrm>
            <a:off x="1669143" y="1114898"/>
            <a:ext cx="0" cy="4091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4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ko-KR" altLang="en-US" sz="3200" spc="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반도체 공정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D18EC-E136-2B4C-91DF-7C4C9817029C}"/>
              </a:ext>
            </a:extLst>
          </p:cNvPr>
          <p:cNvSpPr txBox="1"/>
          <p:nvPr/>
        </p:nvSpPr>
        <p:spPr>
          <a:xfrm>
            <a:off x="305785" y="1397453"/>
            <a:ext cx="3949147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일정한 조건에서 전기전도성을 띄는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도체와 부도체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절연체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사이의 물질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B2A0C-AABF-5933-C795-AF544745C218}"/>
              </a:ext>
            </a:extLst>
          </p:cNvPr>
          <p:cNvGrpSpPr/>
          <p:nvPr/>
        </p:nvGrpSpPr>
        <p:grpSpPr>
          <a:xfrm>
            <a:off x="478970" y="3045282"/>
            <a:ext cx="8309430" cy="2807604"/>
            <a:chOff x="1306987" y="2041214"/>
            <a:chExt cx="9578025" cy="4582841"/>
          </a:xfrm>
        </p:grpSpPr>
        <p:pic>
          <p:nvPicPr>
            <p:cNvPr id="13" name="그림 12" descr="스크린샷, 직사각형, 라인, 도표이(가) 표시된 사진&#10;&#10;자동 생성된 설명">
              <a:extLst>
                <a:ext uri="{FF2B5EF4-FFF2-40B4-BE49-F238E27FC236}">
                  <a16:creationId xmlns:a16="http://schemas.microsoft.com/office/drawing/2014/main" id="{8A6E0E44-0548-B576-C4ED-92F0C30DB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2" t="29454" r="4685" b="16965"/>
            <a:stretch/>
          </p:blipFill>
          <p:spPr>
            <a:xfrm>
              <a:off x="1306987" y="2365942"/>
              <a:ext cx="9578025" cy="33575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CC37B1-7979-E959-C6CD-4E4E74D6BC30}"/>
                </a:ext>
              </a:extLst>
            </p:cNvPr>
            <p:cNvSpPr txBox="1"/>
            <p:nvPr/>
          </p:nvSpPr>
          <p:spPr>
            <a:xfrm>
              <a:off x="1369023" y="2041214"/>
              <a:ext cx="1364096" cy="92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웨이퍼제조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716EA-7DD8-CB80-9817-42741C15350F}"/>
                </a:ext>
              </a:extLst>
            </p:cNvPr>
            <p:cNvSpPr txBox="1"/>
            <p:nvPr/>
          </p:nvSpPr>
          <p:spPr>
            <a:xfrm>
              <a:off x="2795155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산화공정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0CCE5-D6CD-7DC6-B88B-51F9B5E49161}"/>
                </a:ext>
              </a:extLst>
            </p:cNvPr>
            <p:cNvSpPr txBox="1"/>
            <p:nvPr/>
          </p:nvSpPr>
          <p:spPr>
            <a:xfrm>
              <a:off x="470335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10041-B74F-7750-20B2-4354157E0216}"/>
                </a:ext>
              </a:extLst>
            </p:cNvPr>
            <p:cNvSpPr txBox="1"/>
            <p:nvPr/>
          </p:nvSpPr>
          <p:spPr>
            <a:xfrm>
              <a:off x="767746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식각공정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2D9B5-FAD1-1233-D4C7-61928773F23B}"/>
                </a:ext>
              </a:extLst>
            </p:cNvPr>
            <p:cNvSpPr txBox="1"/>
            <p:nvPr/>
          </p:nvSpPr>
          <p:spPr>
            <a:xfrm>
              <a:off x="8204775" y="5644409"/>
              <a:ext cx="1364096" cy="9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증착</a:t>
              </a:r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이온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주입공정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9E7885-CCDD-F5B2-F9AF-4D3466449292}"/>
                </a:ext>
              </a:extLst>
            </p:cNvPr>
            <p:cNvSpPr txBox="1"/>
            <p:nvPr/>
          </p:nvSpPr>
          <p:spPr>
            <a:xfrm>
              <a:off x="5794085" y="5644410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금속 배선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50DC7-241E-2B9F-5D99-18DA939ED30D}"/>
                </a:ext>
              </a:extLst>
            </p:cNvPr>
            <p:cNvSpPr txBox="1"/>
            <p:nvPr/>
          </p:nvSpPr>
          <p:spPr>
            <a:xfrm>
              <a:off x="3383393" y="5657226"/>
              <a:ext cx="1364096" cy="427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EDS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02BAA-1D59-0A02-3A6B-D8BD9BBC0E7B}"/>
                </a:ext>
              </a:extLst>
            </p:cNvPr>
            <p:cNvSpPr txBox="1"/>
            <p:nvPr/>
          </p:nvSpPr>
          <p:spPr>
            <a:xfrm>
              <a:off x="1384876" y="5657226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패키징공정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519A35-C609-BAC6-DA24-BD957A78C391}"/>
              </a:ext>
            </a:extLst>
          </p:cNvPr>
          <p:cNvSpPr/>
          <p:nvPr/>
        </p:nvSpPr>
        <p:spPr>
          <a:xfrm>
            <a:off x="277765" y="1302602"/>
            <a:ext cx="4007205" cy="1352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4C8EF3-76E1-734B-8421-DF82F586014F}"/>
              </a:ext>
            </a:extLst>
          </p:cNvPr>
          <p:cNvSpPr/>
          <p:nvPr/>
        </p:nvSpPr>
        <p:spPr>
          <a:xfrm>
            <a:off x="266019" y="878091"/>
            <a:ext cx="1335316" cy="435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반도체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258CD-77EE-46C3-8AC8-E25933DFF0C9}"/>
              </a:ext>
            </a:extLst>
          </p:cNvPr>
          <p:cNvSpPr txBox="1"/>
          <p:nvPr/>
        </p:nvSpPr>
        <p:spPr>
          <a:xfrm>
            <a:off x="4887052" y="1397453"/>
            <a:ext cx="3949147" cy="12272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IDM(Integrated Device Manufacture)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칩리스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Chipless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팹리스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(Fabless)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파운더리</a:t>
            </a:r>
            <a:r>
              <a:rPr lang="en-US" altLang="ko-KR" sz="1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Foundary</a:t>
            </a:r>
            <a:r>
              <a:rPr lang="en-US" altLang="ko-KR" sz="1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OSAT(Outsourced Semiconductor Assembly and test)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BDE2AF-1543-4EEF-5EE4-3E337910BD45}"/>
              </a:ext>
            </a:extLst>
          </p:cNvPr>
          <p:cNvSpPr/>
          <p:nvPr/>
        </p:nvSpPr>
        <p:spPr>
          <a:xfrm>
            <a:off x="4859032" y="1302602"/>
            <a:ext cx="4007205" cy="1352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043A3A-306C-93A2-D2E4-AF619E966F1B}"/>
              </a:ext>
            </a:extLst>
          </p:cNvPr>
          <p:cNvSpPr/>
          <p:nvPr/>
        </p:nvSpPr>
        <p:spPr>
          <a:xfrm>
            <a:off x="4847286" y="878091"/>
            <a:ext cx="2177628" cy="435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반도체 기업 종류</a:t>
            </a:r>
            <a:endParaRPr lang="ko-KR" altLang="en-US" sz="2000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6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ko-KR" altLang="en-US" sz="3200" spc="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추진 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D18EC-E136-2B4C-91DF-7C4C9817029C}"/>
              </a:ext>
            </a:extLst>
          </p:cNvPr>
          <p:cNvSpPr txBox="1"/>
          <p:nvPr/>
        </p:nvSpPr>
        <p:spPr>
          <a:xfrm>
            <a:off x="305785" y="1397453"/>
            <a:ext cx="3949147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일정한 조건에서 전기전도성을 띄는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도체와 부도체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절연체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사이의 물질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B2A0C-AABF-5933-C795-AF544745C218}"/>
              </a:ext>
            </a:extLst>
          </p:cNvPr>
          <p:cNvGrpSpPr/>
          <p:nvPr/>
        </p:nvGrpSpPr>
        <p:grpSpPr>
          <a:xfrm>
            <a:off x="478970" y="3045282"/>
            <a:ext cx="8309430" cy="2807604"/>
            <a:chOff x="1306987" y="2041214"/>
            <a:chExt cx="9578025" cy="4582841"/>
          </a:xfrm>
        </p:grpSpPr>
        <p:pic>
          <p:nvPicPr>
            <p:cNvPr id="13" name="그림 12" descr="스크린샷, 직사각형, 라인, 도표이(가) 표시된 사진&#10;&#10;자동 생성된 설명">
              <a:extLst>
                <a:ext uri="{FF2B5EF4-FFF2-40B4-BE49-F238E27FC236}">
                  <a16:creationId xmlns:a16="http://schemas.microsoft.com/office/drawing/2014/main" id="{8A6E0E44-0548-B576-C4ED-92F0C30DB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2" t="29454" r="4685" b="16965"/>
            <a:stretch/>
          </p:blipFill>
          <p:spPr>
            <a:xfrm>
              <a:off x="1306987" y="2365942"/>
              <a:ext cx="9578025" cy="33575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CC37B1-7979-E959-C6CD-4E4E74D6BC30}"/>
                </a:ext>
              </a:extLst>
            </p:cNvPr>
            <p:cNvSpPr txBox="1"/>
            <p:nvPr/>
          </p:nvSpPr>
          <p:spPr>
            <a:xfrm>
              <a:off x="1369023" y="2041214"/>
              <a:ext cx="1364096" cy="92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웨이퍼제조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716EA-7DD8-CB80-9817-42741C15350F}"/>
                </a:ext>
              </a:extLst>
            </p:cNvPr>
            <p:cNvSpPr txBox="1"/>
            <p:nvPr/>
          </p:nvSpPr>
          <p:spPr>
            <a:xfrm>
              <a:off x="2795155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산화공정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0CCE5-D6CD-7DC6-B88B-51F9B5E49161}"/>
                </a:ext>
              </a:extLst>
            </p:cNvPr>
            <p:cNvSpPr txBox="1"/>
            <p:nvPr/>
          </p:nvSpPr>
          <p:spPr>
            <a:xfrm>
              <a:off x="470335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10041-B74F-7750-20B2-4354157E0216}"/>
                </a:ext>
              </a:extLst>
            </p:cNvPr>
            <p:cNvSpPr txBox="1"/>
            <p:nvPr/>
          </p:nvSpPr>
          <p:spPr>
            <a:xfrm>
              <a:off x="767746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식각공정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2D9B5-FAD1-1233-D4C7-61928773F23B}"/>
                </a:ext>
              </a:extLst>
            </p:cNvPr>
            <p:cNvSpPr txBox="1"/>
            <p:nvPr/>
          </p:nvSpPr>
          <p:spPr>
            <a:xfrm>
              <a:off x="8204775" y="5644409"/>
              <a:ext cx="1364096" cy="9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증착</a:t>
              </a:r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이온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주입공정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9E7885-CCDD-F5B2-F9AF-4D3466449292}"/>
                </a:ext>
              </a:extLst>
            </p:cNvPr>
            <p:cNvSpPr txBox="1"/>
            <p:nvPr/>
          </p:nvSpPr>
          <p:spPr>
            <a:xfrm>
              <a:off x="5794085" y="5644410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금속 배선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50DC7-241E-2B9F-5D99-18DA939ED30D}"/>
                </a:ext>
              </a:extLst>
            </p:cNvPr>
            <p:cNvSpPr txBox="1"/>
            <p:nvPr/>
          </p:nvSpPr>
          <p:spPr>
            <a:xfrm>
              <a:off x="3383393" y="5657226"/>
              <a:ext cx="1364096" cy="427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EDS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02BAA-1D59-0A02-3A6B-D8BD9BBC0E7B}"/>
                </a:ext>
              </a:extLst>
            </p:cNvPr>
            <p:cNvSpPr txBox="1"/>
            <p:nvPr/>
          </p:nvSpPr>
          <p:spPr>
            <a:xfrm>
              <a:off x="1384876" y="5657226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패키징공정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519A35-C609-BAC6-DA24-BD957A78C391}"/>
              </a:ext>
            </a:extLst>
          </p:cNvPr>
          <p:cNvSpPr/>
          <p:nvPr/>
        </p:nvSpPr>
        <p:spPr>
          <a:xfrm>
            <a:off x="277765" y="1302602"/>
            <a:ext cx="4007205" cy="1352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4C8EF3-76E1-734B-8421-DF82F586014F}"/>
              </a:ext>
            </a:extLst>
          </p:cNvPr>
          <p:cNvSpPr/>
          <p:nvPr/>
        </p:nvSpPr>
        <p:spPr>
          <a:xfrm>
            <a:off x="266019" y="878091"/>
            <a:ext cx="1335316" cy="435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반도체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258CD-77EE-46C3-8AC8-E25933DFF0C9}"/>
              </a:ext>
            </a:extLst>
          </p:cNvPr>
          <p:cNvSpPr txBox="1"/>
          <p:nvPr/>
        </p:nvSpPr>
        <p:spPr>
          <a:xfrm>
            <a:off x="4887052" y="1397453"/>
            <a:ext cx="3949147" cy="12272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IDM(Integrated Device Manufacture)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칩리스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Chipless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팹리스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(Fabless)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파운더리</a:t>
            </a:r>
            <a:r>
              <a:rPr lang="en-US" altLang="ko-KR" sz="1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Foundary</a:t>
            </a:r>
            <a:r>
              <a:rPr lang="en-US" altLang="ko-KR" sz="1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OSAT(Outsourced Semiconductor Assembly and test)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BDE2AF-1543-4EEF-5EE4-3E337910BD45}"/>
              </a:ext>
            </a:extLst>
          </p:cNvPr>
          <p:cNvSpPr/>
          <p:nvPr/>
        </p:nvSpPr>
        <p:spPr>
          <a:xfrm>
            <a:off x="4859032" y="1302602"/>
            <a:ext cx="4007205" cy="1352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043A3A-306C-93A2-D2E4-AF619E966F1B}"/>
              </a:ext>
            </a:extLst>
          </p:cNvPr>
          <p:cNvSpPr/>
          <p:nvPr/>
        </p:nvSpPr>
        <p:spPr>
          <a:xfrm>
            <a:off x="4847286" y="878091"/>
            <a:ext cx="2177628" cy="435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반도체 기업 종류</a:t>
            </a:r>
            <a:endParaRPr lang="ko-KR" altLang="en-US" sz="2000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9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193</TotalTime>
  <Words>163</Words>
  <Application>Microsoft Office PowerPoint</Application>
  <PresentationFormat>화면 슬라이드 쇼(16:10)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G마켓 산스 TTF Bold</vt:lpstr>
      <vt:lpstr>G마켓 산스 TTF Medium</vt:lpstr>
      <vt:lpstr>맑은 고딕</vt:lpstr>
      <vt:lpstr>Arial</vt:lpstr>
      <vt:lpstr>Calibri</vt:lpstr>
      <vt:lpstr>Calibri Light</vt:lpstr>
      <vt:lpstr>Office 테마</vt:lpstr>
      <vt:lpstr>반도체 운전 조건  최적화를 통한 수율 향상</vt:lpstr>
      <vt:lpstr>INDEX</vt:lpstr>
      <vt:lpstr>반도체 공정</vt:lpstr>
      <vt:lpstr>추진 배경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woosangchul</dc:creator>
  <cp:lastModifiedBy>woosangchul</cp:lastModifiedBy>
  <cp:revision>9</cp:revision>
  <dcterms:created xsi:type="dcterms:W3CDTF">2023-08-15T06:05:37Z</dcterms:created>
  <dcterms:modified xsi:type="dcterms:W3CDTF">2023-08-15T09:54:15Z</dcterms:modified>
</cp:coreProperties>
</file>