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/>
    <p:restoredTop sz="94712"/>
  </p:normalViewPr>
  <p:slideViewPr>
    <p:cSldViewPr snapToGrid="0" snapToObjects="1">
      <p:cViewPr varScale="1">
        <p:scale>
          <a:sx n="141" d="100"/>
          <a:sy n="141" d="100"/>
        </p:scale>
        <p:origin x="19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A7001-0DDF-7F42-92B1-179D3C82DF6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983C-8944-FE47-B9B9-9C75A870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Pentest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Team #</a:t>
            </a:r>
          </a:p>
          <a:p>
            <a:r>
              <a:rPr lang="en-US" dirty="0">
                <a:solidFill>
                  <a:srgbClr val="FF0000"/>
                </a:solidFill>
              </a:rPr>
              <a:t>Members: xxx</a:t>
            </a:r>
          </a:p>
          <a:p>
            <a:r>
              <a:rPr lang="en-US" dirty="0">
                <a:solidFill>
                  <a:srgbClr val="FF0000"/>
                </a:solidFill>
              </a:rPr>
              <a:t>Presented by 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B9C7-A199-1546-A351-08F41A16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6814-6495-2E47-9298-2C7174E2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through group based discussion and explorations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tasks and assignments of 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Pentest System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Pentest Results (More pages if needed)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8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5E7-4092-804D-B345-62241A2E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8C2D-0996-C242-9297-DBF306B2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Address business values here.</a:t>
            </a:r>
          </a:p>
        </p:txBody>
      </p:sp>
    </p:spTree>
    <p:extLst>
      <p:ext uri="{BB962C8B-B14F-4D97-AF65-F5344CB8AC3E}">
        <p14:creationId xmlns:p14="http://schemas.microsoft.com/office/powerpoint/2010/main" val="4379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Pentest Report</vt:lpstr>
      <vt:lpstr>Executive Summary</vt:lpstr>
      <vt:lpstr>Findings through group based discussion and explorations</vt:lpstr>
      <vt:lpstr>Project tasks and assignments of group members</vt:lpstr>
      <vt:lpstr>Pentest System Setup</vt:lpstr>
      <vt:lpstr>Pentest Results (More pages if needed)</vt:lpstr>
      <vt:lpstr>Recommendations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Pentest Report</dc:title>
  <dc:creator>Dijiang Huang</dc:creator>
  <cp:lastModifiedBy>Dijiang Huang</cp:lastModifiedBy>
  <cp:revision>3</cp:revision>
  <dcterms:created xsi:type="dcterms:W3CDTF">2017-11-29T00:22:47Z</dcterms:created>
  <dcterms:modified xsi:type="dcterms:W3CDTF">2018-11-09T18:36:57Z</dcterms:modified>
</cp:coreProperties>
</file>