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9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0034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4120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191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704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860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829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8920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490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328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9544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0B04-7E72-46D8-BB0E-1C95F2D813EB}" type="datetimeFigureOut">
              <a:rPr lang="en-FI" smtClean="0"/>
              <a:t>22/11/2023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46AC-2BBC-4332-9F6F-80E8F3C76C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40860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D47F5-DF5A-F4DF-6151-43951FFA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722" y="1337056"/>
            <a:ext cx="843000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FI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Relationship Between Documentation and Project Failure in Software Engineering Projects</a:t>
            </a:r>
            <a:endParaRPr lang="en-US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0974-5486-5FD8-6657-A893BD28A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400" dirty="0"/>
          </a:p>
          <a:p>
            <a:pPr algn="l"/>
            <a:r>
              <a:rPr lang="en-US" sz="1400" b="1" dirty="0"/>
              <a:t>	Presented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Usairum Anees Mirza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Nouman Noor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5" descr="Research Plan">
            <a:extLst>
              <a:ext uri="{FF2B5EF4-FFF2-40B4-BE49-F238E27FC236}">
                <a16:creationId xmlns:a16="http://schemas.microsoft.com/office/drawing/2014/main" id="{0B6237D6-E013-6929-A527-2DB914791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73" y="2452624"/>
            <a:ext cx="6921940" cy="37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0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0926-BC6F-FF70-9F4C-9924DB3D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7C95-9C9D-E8D8-4A39-86010B77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0230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3839-90AF-D1E6-B257-508E5EEE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Introduction</a:t>
            </a:r>
            <a:endParaRPr lang="en-FI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5E30-3CC3-4C65-DF5B-51D088A1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plays a crucial role in guiding development processes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ensuring project success.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Poor Documentation can lead to loss of knowledge, misunderstanding and ultimately project failure.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Extent of this relationship remains less explored.</a:t>
            </a:r>
          </a:p>
          <a:p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F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024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3839-90AF-D1E6-B257-508E5EEE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Objectives</a:t>
            </a:r>
            <a:endParaRPr lang="en-FI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5E30-3CC3-4C65-DF5B-51D088A1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seeks to uncover underlying patterns and insights into how documentation influences project outcomes.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Qualitative Study</a:t>
            </a:r>
          </a:p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explore and understand the qualitative impact of documentation on failure of software engineering projects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will examine the nature of documentation practices and their correlation with project outcomes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research question: "How do documentation practices influence project failure in software engineering?“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F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238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3A50-4813-7612-938C-5F399EDF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Research Method</a:t>
            </a:r>
            <a:endParaRPr lang="en-FI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5431-7FAA-7536-A6F1-7A19B71C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What?</a:t>
            </a:r>
          </a:p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will adopt a qualitative research approach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Primarily </a:t>
            </a:r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case study methodology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How?</a:t>
            </a:r>
          </a:p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in-depth analysis of several software engineering projects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 based on diverse outcomes related to documentation efficacy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will be collected through interviews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(mostly online) </a:t>
            </a:r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project artifact analysis, and observational study.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430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7CB6-B7D0-416D-3705-017CAED0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Phases if Research</a:t>
            </a:r>
            <a:endParaRPr lang="en-FI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96DB-5414-B623-9D61-ED2F6017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F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1</a:t>
            </a:r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Identification and Selection of Case Studies (Months 1-2)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F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2</a:t>
            </a:r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Collection through Interviews and Document Analysis (Months 3-4)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F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3</a:t>
            </a:r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Analysis using Thematic Analysis Techniques (Months 5-6)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F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4</a:t>
            </a:r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Synthesis of Findings and Drafting of Report (Months 7-8)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F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5</a:t>
            </a:r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Peer Review and Revision of Draft (Months 9-10)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3361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DFCC-86CF-3006-931F-C9539E8C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Resources Required</a:t>
            </a:r>
            <a:endParaRPr lang="en-FI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5D70-5FF2-A32A-BEAD-7A9B8724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ccess</a:t>
            </a:r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software engineering projects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nterview</a:t>
            </a:r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for qualitative data analysis (e.g., NVivo)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resources for literature review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human resource will be the research team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–(</a:t>
            </a:r>
            <a:r>
              <a:rPr lang="en-FI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researcher and assistants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1849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8F06-D395-4EB6-0553-0B5576FD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I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 outcomes </a:t>
            </a:r>
            <a:endParaRPr lang="en-FI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64E6-74D9-EA7F-8FDC-A11ABC28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detailed qualitative analysis report on "Documentation Practices and Project Failure in Software Engineering“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methodological paper on "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Applying Qualitative Case Study Methods to Analyze the Impact of Documentation on Project Outcomes in Software Engineering</a:t>
            </a:r>
            <a:r>
              <a:rPr lang="en-FI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F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F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at academic conferences discussing findings and implications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37282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FC4B-EC39-A67A-029F-FD89F97C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I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Risks</a:t>
            </a:r>
            <a:endParaRPr lang="en-FI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1351-7525-A003-05D3-D0715887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non-cooperation from project teams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 gaining access to confidential project documents.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isolating documentation as a single variable affecting project success.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biases in qualitative data interpretation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F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F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23732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A463-ADA2-15C5-3E0A-00067F6A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References</a:t>
            </a:r>
            <a:endParaRPr lang="en-FI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6BCB-BD22-CC6E-823A-85442006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Runeson</a:t>
            </a:r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&amp; </a:t>
            </a:r>
            <a:r>
              <a:rPr lang="en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Höst</a:t>
            </a:r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(2008). Guidelines for conducting and reporting case study research in software engineering. Empirical Software Engineering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F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Perry, C., et al. (2005). Case study methodologies in software engineering.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7624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322</TotalTime>
  <Words>414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The Relationship Between Documentation and Project Failure in Software Engineering Projects</vt:lpstr>
      <vt:lpstr>Introduction</vt:lpstr>
      <vt:lpstr>Objectives</vt:lpstr>
      <vt:lpstr>Research Method</vt:lpstr>
      <vt:lpstr>Phases if Research</vt:lpstr>
      <vt:lpstr>Resources Required</vt:lpstr>
      <vt:lpstr>Expected outcomes </vt:lpstr>
      <vt:lpstr>Risks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Plan</dc:title>
  <dc:creator>Usairum Mirza</dc:creator>
  <cp:lastModifiedBy>Usairum Mirza</cp:lastModifiedBy>
  <cp:revision>6</cp:revision>
  <dcterms:created xsi:type="dcterms:W3CDTF">2023-11-19T14:00:15Z</dcterms:created>
  <dcterms:modified xsi:type="dcterms:W3CDTF">2023-11-22T17:43:13Z</dcterms:modified>
</cp:coreProperties>
</file>