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1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er Dahiya" userId="41aed2cb0d1924f8" providerId="LiveId" clId="{E115414D-BADE-42BD-8BF4-8BC3C0622C2B}"/>
    <pc:docChg chg="undo custSel addSld delSld modSld">
      <pc:chgData name="Virender Dahiya" userId="41aed2cb0d1924f8" providerId="LiveId" clId="{E115414D-BADE-42BD-8BF4-8BC3C0622C2B}" dt="2024-07-11T06:02:53.099" v="697" actId="1076"/>
      <pc:docMkLst>
        <pc:docMk/>
      </pc:docMkLst>
      <pc:sldChg chg="modSp new mod">
        <pc:chgData name="Virender Dahiya" userId="41aed2cb0d1924f8" providerId="LiveId" clId="{E115414D-BADE-42BD-8BF4-8BC3C0622C2B}" dt="2024-07-10T04:51:47.952" v="83" actId="14100"/>
        <pc:sldMkLst>
          <pc:docMk/>
          <pc:sldMk cId="818059612" sldId="256"/>
        </pc:sldMkLst>
        <pc:spChg chg="mod">
          <ac:chgData name="Virender Dahiya" userId="41aed2cb0d1924f8" providerId="LiveId" clId="{E115414D-BADE-42BD-8BF4-8BC3C0622C2B}" dt="2024-07-10T04:51:47.952" v="83" actId="14100"/>
          <ac:spMkLst>
            <pc:docMk/>
            <pc:sldMk cId="818059612" sldId="256"/>
            <ac:spMk id="2" creationId="{551051DF-66E6-7045-E005-03C62417225F}"/>
          </ac:spMkLst>
        </pc:spChg>
        <pc:spChg chg="mod">
          <ac:chgData name="Virender Dahiya" userId="41aed2cb0d1924f8" providerId="LiveId" clId="{E115414D-BADE-42BD-8BF4-8BC3C0622C2B}" dt="2024-07-10T04:51:38.685" v="81" actId="255"/>
          <ac:spMkLst>
            <pc:docMk/>
            <pc:sldMk cId="818059612" sldId="256"/>
            <ac:spMk id="3" creationId="{890FAB9E-39AB-92A2-7C8A-733F1A59EE3F}"/>
          </ac:spMkLst>
        </pc:spChg>
      </pc:sldChg>
      <pc:sldChg chg="modSp new mod">
        <pc:chgData name="Virender Dahiya" userId="41aed2cb0d1924f8" providerId="LiveId" clId="{E115414D-BADE-42BD-8BF4-8BC3C0622C2B}" dt="2024-07-10T05:02:40.746" v="288" actId="14100"/>
        <pc:sldMkLst>
          <pc:docMk/>
          <pc:sldMk cId="2877616942" sldId="257"/>
        </pc:sldMkLst>
        <pc:spChg chg="mod">
          <ac:chgData name="Virender Dahiya" userId="41aed2cb0d1924f8" providerId="LiveId" clId="{E115414D-BADE-42BD-8BF4-8BC3C0622C2B}" dt="2024-07-10T04:55:35.192" v="176" actId="113"/>
          <ac:spMkLst>
            <pc:docMk/>
            <pc:sldMk cId="2877616942" sldId="257"/>
            <ac:spMk id="2" creationId="{B797F6A9-CF8C-69B2-8DAD-4A1BA27B84AC}"/>
          </ac:spMkLst>
        </pc:spChg>
        <pc:spChg chg="mod">
          <ac:chgData name="Virender Dahiya" userId="41aed2cb0d1924f8" providerId="LiveId" clId="{E115414D-BADE-42BD-8BF4-8BC3C0622C2B}" dt="2024-07-10T05:02:40.746" v="288" actId="14100"/>
          <ac:spMkLst>
            <pc:docMk/>
            <pc:sldMk cId="2877616942" sldId="257"/>
            <ac:spMk id="3" creationId="{0AC9EB78-5037-4381-32B5-2537C9716013}"/>
          </ac:spMkLst>
        </pc:spChg>
      </pc:sldChg>
      <pc:sldChg chg="addSp delSp modSp new mod">
        <pc:chgData name="Virender Dahiya" userId="41aed2cb0d1924f8" providerId="LiveId" clId="{E115414D-BADE-42BD-8BF4-8BC3C0622C2B}" dt="2024-07-10T04:55:52.752" v="179" actId="14100"/>
        <pc:sldMkLst>
          <pc:docMk/>
          <pc:sldMk cId="1433912909" sldId="258"/>
        </pc:sldMkLst>
        <pc:spChg chg="mod">
          <ac:chgData name="Virender Dahiya" userId="41aed2cb0d1924f8" providerId="LiveId" clId="{E115414D-BADE-42BD-8BF4-8BC3C0622C2B}" dt="2024-07-10T04:55:46.474" v="178" actId="113"/>
          <ac:spMkLst>
            <pc:docMk/>
            <pc:sldMk cId="1433912909" sldId="258"/>
            <ac:spMk id="2" creationId="{354C1864-19E0-3620-9C0D-0D9C9870F9CA}"/>
          </ac:spMkLst>
        </pc:spChg>
        <pc:spChg chg="del">
          <ac:chgData name="Virender Dahiya" userId="41aed2cb0d1924f8" providerId="LiveId" clId="{E115414D-BADE-42BD-8BF4-8BC3C0622C2B}" dt="2024-07-10T04:54:42.150" v="141"/>
          <ac:spMkLst>
            <pc:docMk/>
            <pc:sldMk cId="1433912909" sldId="258"/>
            <ac:spMk id="3" creationId="{9FEA5074-8808-6053-6721-9F940B2DC805}"/>
          </ac:spMkLst>
        </pc:spChg>
        <pc:picChg chg="add mod">
          <ac:chgData name="Virender Dahiya" userId="41aed2cb0d1924f8" providerId="LiveId" clId="{E115414D-BADE-42BD-8BF4-8BC3C0622C2B}" dt="2024-07-10T04:55:52.752" v="179" actId="14100"/>
          <ac:picMkLst>
            <pc:docMk/>
            <pc:sldMk cId="1433912909" sldId="258"/>
            <ac:picMk id="4" creationId="{80B2BC91-4497-CFD5-3B05-D2C468F6BBD7}"/>
          </ac:picMkLst>
        </pc:picChg>
      </pc:sldChg>
      <pc:sldChg chg="addSp delSp modSp new mod modClrScheme chgLayout">
        <pc:chgData name="Virender Dahiya" userId="41aed2cb0d1924f8" providerId="LiveId" clId="{E115414D-BADE-42BD-8BF4-8BC3C0622C2B}" dt="2024-07-10T05:04:07.397" v="309" actId="11"/>
        <pc:sldMkLst>
          <pc:docMk/>
          <pc:sldMk cId="809841882" sldId="259"/>
        </pc:sldMkLst>
        <pc:spChg chg="del mod ord">
          <ac:chgData name="Virender Dahiya" userId="41aed2cb0d1924f8" providerId="LiveId" clId="{E115414D-BADE-42BD-8BF4-8BC3C0622C2B}" dt="2024-07-10T04:56:21.583" v="181" actId="700"/>
          <ac:spMkLst>
            <pc:docMk/>
            <pc:sldMk cId="809841882" sldId="259"/>
            <ac:spMk id="2" creationId="{E95F75E9-F99F-9716-AFA7-CDB529935DC3}"/>
          </ac:spMkLst>
        </pc:spChg>
        <pc:spChg chg="del mod ord">
          <ac:chgData name="Virender Dahiya" userId="41aed2cb0d1924f8" providerId="LiveId" clId="{E115414D-BADE-42BD-8BF4-8BC3C0622C2B}" dt="2024-07-10T04:56:21.583" v="181" actId="700"/>
          <ac:spMkLst>
            <pc:docMk/>
            <pc:sldMk cId="809841882" sldId="259"/>
            <ac:spMk id="3" creationId="{60DAAA05-BED6-3FEE-7CBD-FDC8BBCE9E2F}"/>
          </ac:spMkLst>
        </pc:spChg>
        <pc:spChg chg="add mod ord">
          <ac:chgData name="Virender Dahiya" userId="41aed2cb0d1924f8" providerId="LiveId" clId="{E115414D-BADE-42BD-8BF4-8BC3C0622C2B}" dt="2024-07-10T04:59:14.169" v="240" actId="113"/>
          <ac:spMkLst>
            <pc:docMk/>
            <pc:sldMk cId="809841882" sldId="259"/>
            <ac:spMk id="4" creationId="{2B196A0C-2706-428A-B09C-7905629A4DDC}"/>
          </ac:spMkLst>
        </pc:spChg>
        <pc:spChg chg="add mod ord">
          <ac:chgData name="Virender Dahiya" userId="41aed2cb0d1924f8" providerId="LiveId" clId="{E115414D-BADE-42BD-8BF4-8BC3C0622C2B}" dt="2024-07-10T05:04:07.397" v="309" actId="11"/>
          <ac:spMkLst>
            <pc:docMk/>
            <pc:sldMk cId="809841882" sldId="259"/>
            <ac:spMk id="5" creationId="{7925E00E-EEDC-1344-F946-F21499859DF8}"/>
          </ac:spMkLst>
        </pc:spChg>
        <pc:spChg chg="add mod ord">
          <ac:chgData name="Virender Dahiya" userId="41aed2cb0d1924f8" providerId="LiveId" clId="{E115414D-BADE-42BD-8BF4-8BC3C0622C2B}" dt="2024-07-10T05:04:07.397" v="309" actId="11"/>
          <ac:spMkLst>
            <pc:docMk/>
            <pc:sldMk cId="809841882" sldId="259"/>
            <ac:spMk id="6" creationId="{7FF71240-CFCA-AF20-C691-490450A7109F}"/>
          </ac:spMkLst>
        </pc:spChg>
      </pc:sldChg>
      <pc:sldChg chg="addSp delSp modSp new mod modClrScheme chgLayout">
        <pc:chgData name="Virender Dahiya" userId="41aed2cb0d1924f8" providerId="LiveId" clId="{E115414D-BADE-42BD-8BF4-8BC3C0622C2B}" dt="2024-07-10T05:04:44.096" v="313" actId="14100"/>
        <pc:sldMkLst>
          <pc:docMk/>
          <pc:sldMk cId="440217525" sldId="260"/>
        </pc:sldMkLst>
        <pc:spChg chg="del mod ord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2" creationId="{FB9A33A0-78B5-97A7-73AB-B2FD5E152D5D}"/>
          </ac:spMkLst>
        </pc:spChg>
        <pc:spChg chg="del mod ord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3" creationId="{48D1BB00-CD96-78CE-BFFC-A66EC643ABBF}"/>
          </ac:spMkLst>
        </pc:spChg>
        <pc:spChg chg="del">
          <ac:chgData name="Virender Dahiya" userId="41aed2cb0d1924f8" providerId="LiveId" clId="{E115414D-BADE-42BD-8BF4-8BC3C0622C2B}" dt="2024-07-10T05:00:04.432" v="242" actId="700"/>
          <ac:spMkLst>
            <pc:docMk/>
            <pc:sldMk cId="440217525" sldId="260"/>
            <ac:spMk id="4" creationId="{E5B20C17-9092-0C4B-991A-73F2F5588181}"/>
          </ac:spMkLst>
        </pc:spChg>
        <pc:spChg chg="add mod ord">
          <ac:chgData name="Virender Dahiya" userId="41aed2cb0d1924f8" providerId="LiveId" clId="{E115414D-BADE-42BD-8BF4-8BC3C0622C2B}" dt="2024-07-10T05:01:25.032" v="277" actId="113"/>
          <ac:spMkLst>
            <pc:docMk/>
            <pc:sldMk cId="440217525" sldId="260"/>
            <ac:spMk id="5" creationId="{3D6C85CA-A32E-0DA6-DDA0-FA37056E6503}"/>
          </ac:spMkLst>
        </pc:spChg>
        <pc:spChg chg="add mod ord">
          <ac:chgData name="Virender Dahiya" userId="41aed2cb0d1924f8" providerId="LiveId" clId="{E115414D-BADE-42BD-8BF4-8BC3C0622C2B}" dt="2024-07-10T05:04:44.096" v="313" actId="14100"/>
          <ac:spMkLst>
            <pc:docMk/>
            <pc:sldMk cId="440217525" sldId="260"/>
            <ac:spMk id="6" creationId="{51F67757-6425-083D-C5D1-7E1B19501F47}"/>
          </ac:spMkLst>
        </pc:spChg>
      </pc:sldChg>
      <pc:sldChg chg="modSp new mod">
        <pc:chgData name="Virender Dahiya" userId="41aed2cb0d1924f8" providerId="LiveId" clId="{E115414D-BADE-42BD-8BF4-8BC3C0622C2B}" dt="2024-07-10T05:08:21.367" v="391" actId="27636"/>
        <pc:sldMkLst>
          <pc:docMk/>
          <pc:sldMk cId="899899593" sldId="261"/>
        </pc:sldMkLst>
        <pc:spChg chg="mod">
          <ac:chgData name="Virender Dahiya" userId="41aed2cb0d1924f8" providerId="LiveId" clId="{E115414D-BADE-42BD-8BF4-8BC3C0622C2B}" dt="2024-07-10T05:07:46.756" v="371" actId="255"/>
          <ac:spMkLst>
            <pc:docMk/>
            <pc:sldMk cId="899899593" sldId="261"/>
            <ac:spMk id="2" creationId="{357865D1-131F-6582-26DE-DEC6C0C9C963}"/>
          </ac:spMkLst>
        </pc:spChg>
        <pc:spChg chg="mod">
          <ac:chgData name="Virender Dahiya" userId="41aed2cb0d1924f8" providerId="LiveId" clId="{E115414D-BADE-42BD-8BF4-8BC3C0622C2B}" dt="2024-07-10T05:08:21.367" v="391" actId="27636"/>
          <ac:spMkLst>
            <pc:docMk/>
            <pc:sldMk cId="899899593" sldId="261"/>
            <ac:spMk id="3" creationId="{1AD3CE45-C6B6-23CC-2879-C1A4A960A5A1}"/>
          </ac:spMkLst>
        </pc:spChg>
      </pc:sldChg>
      <pc:sldChg chg="modSp new mod">
        <pc:chgData name="Virender Dahiya" userId="41aed2cb0d1924f8" providerId="LiveId" clId="{E115414D-BADE-42BD-8BF4-8BC3C0622C2B}" dt="2024-07-10T05:08:03.309" v="383" actId="5793"/>
        <pc:sldMkLst>
          <pc:docMk/>
          <pc:sldMk cId="2718762256" sldId="262"/>
        </pc:sldMkLst>
        <pc:spChg chg="mod">
          <ac:chgData name="Virender Dahiya" userId="41aed2cb0d1924f8" providerId="LiveId" clId="{E115414D-BADE-42BD-8BF4-8BC3C0622C2B}" dt="2024-07-10T05:07:57.013" v="381" actId="20577"/>
          <ac:spMkLst>
            <pc:docMk/>
            <pc:sldMk cId="2718762256" sldId="262"/>
            <ac:spMk id="2" creationId="{FBF8699F-6890-BA3E-4DCE-7565235B892A}"/>
          </ac:spMkLst>
        </pc:spChg>
        <pc:spChg chg="mod">
          <ac:chgData name="Virender Dahiya" userId="41aed2cb0d1924f8" providerId="LiveId" clId="{E115414D-BADE-42BD-8BF4-8BC3C0622C2B}" dt="2024-07-10T05:08:03.309" v="383" actId="5793"/>
          <ac:spMkLst>
            <pc:docMk/>
            <pc:sldMk cId="2718762256" sldId="262"/>
            <ac:spMk id="3" creationId="{2450671B-AB80-D77C-9A48-175337670474}"/>
          </ac:spMkLst>
        </pc:spChg>
      </pc:sldChg>
      <pc:sldChg chg="addSp delSp modSp new mod">
        <pc:chgData name="Virender Dahiya" userId="41aed2cb0d1924f8" providerId="LiveId" clId="{E115414D-BADE-42BD-8BF4-8BC3C0622C2B}" dt="2024-07-10T05:12:00.647" v="410" actId="113"/>
        <pc:sldMkLst>
          <pc:docMk/>
          <pc:sldMk cId="1471236135" sldId="263"/>
        </pc:sldMkLst>
        <pc:spChg chg="mod">
          <ac:chgData name="Virender Dahiya" userId="41aed2cb0d1924f8" providerId="LiveId" clId="{E115414D-BADE-42BD-8BF4-8BC3C0622C2B}" dt="2024-07-10T05:10:36.450" v="397" actId="255"/>
          <ac:spMkLst>
            <pc:docMk/>
            <pc:sldMk cId="1471236135" sldId="263"/>
            <ac:spMk id="2" creationId="{96AA49DD-E21D-C531-ECAC-28868D5EF920}"/>
          </ac:spMkLst>
        </pc:spChg>
        <pc:spChg chg="del mod">
          <ac:chgData name="Virender Dahiya" userId="41aed2cb0d1924f8" providerId="LiveId" clId="{E115414D-BADE-42BD-8BF4-8BC3C0622C2B}" dt="2024-07-10T05:10:52.291" v="398"/>
          <ac:spMkLst>
            <pc:docMk/>
            <pc:sldMk cId="1471236135" sldId="263"/>
            <ac:spMk id="3" creationId="{31F2EFDC-FE52-BE28-001E-1D127777069E}"/>
          </ac:spMkLst>
        </pc:spChg>
        <pc:spChg chg="add mod">
          <ac:chgData name="Virender Dahiya" userId="41aed2cb0d1924f8" providerId="LiveId" clId="{E115414D-BADE-42BD-8BF4-8BC3C0622C2B}" dt="2024-07-10T05:12:00.647" v="410" actId="113"/>
          <ac:spMkLst>
            <pc:docMk/>
            <pc:sldMk cId="1471236135" sldId="263"/>
            <ac:spMk id="4" creationId="{9D535721-D776-C9D5-02ED-EEF707F78B2A}"/>
          </ac:spMkLst>
        </pc:spChg>
      </pc:sldChg>
      <pc:sldChg chg="modSp new mod">
        <pc:chgData name="Virender Dahiya" userId="41aed2cb0d1924f8" providerId="LiveId" clId="{E115414D-BADE-42BD-8BF4-8BC3C0622C2B}" dt="2024-07-10T05:13:54.097" v="451" actId="1076"/>
        <pc:sldMkLst>
          <pc:docMk/>
          <pc:sldMk cId="2457492678" sldId="264"/>
        </pc:sldMkLst>
        <pc:spChg chg="mod">
          <ac:chgData name="Virender Dahiya" userId="41aed2cb0d1924f8" providerId="LiveId" clId="{E115414D-BADE-42BD-8BF4-8BC3C0622C2B}" dt="2024-07-10T05:13:06.954" v="436" actId="113"/>
          <ac:spMkLst>
            <pc:docMk/>
            <pc:sldMk cId="2457492678" sldId="264"/>
            <ac:spMk id="2" creationId="{8DBCBB03-0131-0500-3DA4-907E7D0FFB59}"/>
          </ac:spMkLst>
        </pc:spChg>
        <pc:spChg chg="mod">
          <ac:chgData name="Virender Dahiya" userId="41aed2cb0d1924f8" providerId="LiveId" clId="{E115414D-BADE-42BD-8BF4-8BC3C0622C2B}" dt="2024-07-10T05:13:54.097" v="451" actId="1076"/>
          <ac:spMkLst>
            <pc:docMk/>
            <pc:sldMk cId="2457492678" sldId="264"/>
            <ac:spMk id="3" creationId="{EBC8E8DF-C9EA-C7FB-A0BC-F74A65A75D09}"/>
          </ac:spMkLst>
        </pc:spChg>
      </pc:sldChg>
      <pc:sldChg chg="addSp delSp modSp new mod">
        <pc:chgData name="Virender Dahiya" userId="41aed2cb0d1924f8" providerId="LiveId" clId="{E115414D-BADE-42BD-8BF4-8BC3C0622C2B}" dt="2024-07-10T05:17:46.707" v="465" actId="113"/>
        <pc:sldMkLst>
          <pc:docMk/>
          <pc:sldMk cId="3025976077" sldId="265"/>
        </pc:sldMkLst>
        <pc:spChg chg="mod">
          <ac:chgData name="Virender Dahiya" userId="41aed2cb0d1924f8" providerId="LiveId" clId="{E115414D-BADE-42BD-8BF4-8BC3C0622C2B}" dt="2024-07-10T05:17:33.809" v="463" actId="113"/>
          <ac:spMkLst>
            <pc:docMk/>
            <pc:sldMk cId="3025976077" sldId="265"/>
            <ac:spMk id="2" creationId="{E25A896D-7DE0-1774-F950-33046EB035D3}"/>
          </ac:spMkLst>
        </pc:spChg>
        <pc:spChg chg="del mod">
          <ac:chgData name="Virender Dahiya" userId="41aed2cb0d1924f8" providerId="LiveId" clId="{E115414D-BADE-42BD-8BF4-8BC3C0622C2B}" dt="2024-07-10T05:16:53.194" v="456"/>
          <ac:spMkLst>
            <pc:docMk/>
            <pc:sldMk cId="3025976077" sldId="265"/>
            <ac:spMk id="3" creationId="{4067763A-CF36-1B59-24D2-FC940EBBA22D}"/>
          </ac:spMkLst>
        </pc:spChg>
        <pc:spChg chg="add mod">
          <ac:chgData name="Virender Dahiya" userId="41aed2cb0d1924f8" providerId="LiveId" clId="{E115414D-BADE-42BD-8BF4-8BC3C0622C2B}" dt="2024-07-10T05:17:46.707" v="465" actId="113"/>
          <ac:spMkLst>
            <pc:docMk/>
            <pc:sldMk cId="3025976077" sldId="265"/>
            <ac:spMk id="7" creationId="{1965EAB2-04A6-3724-08D3-56C5EFE90A61}"/>
          </ac:spMkLst>
        </pc:spChg>
      </pc:sldChg>
      <pc:sldChg chg="modSp new mod">
        <pc:chgData name="Virender Dahiya" userId="41aed2cb0d1924f8" providerId="LiveId" clId="{E115414D-BADE-42BD-8BF4-8BC3C0622C2B}" dt="2024-07-10T05:20:53.258" v="558" actId="20577"/>
        <pc:sldMkLst>
          <pc:docMk/>
          <pc:sldMk cId="3805475124" sldId="266"/>
        </pc:sldMkLst>
        <pc:spChg chg="mod">
          <ac:chgData name="Virender Dahiya" userId="41aed2cb0d1924f8" providerId="LiveId" clId="{E115414D-BADE-42BD-8BF4-8BC3C0622C2B}" dt="2024-07-10T05:18:50.246" v="472" actId="255"/>
          <ac:spMkLst>
            <pc:docMk/>
            <pc:sldMk cId="3805475124" sldId="266"/>
            <ac:spMk id="2" creationId="{A66E56B4-5099-6E1F-ED2F-DD82B602A9A4}"/>
          </ac:spMkLst>
        </pc:spChg>
        <pc:spChg chg="mod">
          <ac:chgData name="Virender Dahiya" userId="41aed2cb0d1924f8" providerId="LiveId" clId="{E115414D-BADE-42BD-8BF4-8BC3C0622C2B}" dt="2024-07-10T05:20:53.258" v="558" actId="20577"/>
          <ac:spMkLst>
            <pc:docMk/>
            <pc:sldMk cId="3805475124" sldId="266"/>
            <ac:spMk id="3" creationId="{78CB4E59-FEC8-12B8-9C7B-D7548101ABAA}"/>
          </ac:spMkLst>
        </pc:spChg>
      </pc:sldChg>
      <pc:sldChg chg="modSp new del mod">
        <pc:chgData name="Virender Dahiya" userId="41aed2cb0d1924f8" providerId="LiveId" clId="{E115414D-BADE-42BD-8BF4-8BC3C0622C2B}" dt="2024-07-10T05:21:51.150" v="576" actId="47"/>
        <pc:sldMkLst>
          <pc:docMk/>
          <pc:sldMk cId="2537610900" sldId="267"/>
        </pc:sldMkLst>
        <pc:spChg chg="mod">
          <ac:chgData name="Virender Dahiya" userId="41aed2cb0d1924f8" providerId="LiveId" clId="{E115414D-BADE-42BD-8BF4-8BC3C0622C2B}" dt="2024-07-10T05:21:23.431" v="575" actId="20577"/>
          <ac:spMkLst>
            <pc:docMk/>
            <pc:sldMk cId="2537610900" sldId="267"/>
            <ac:spMk id="2" creationId="{00D928A7-5502-FBC5-3AD4-06304FFC3C82}"/>
          </ac:spMkLst>
        </pc:spChg>
      </pc:sldChg>
      <pc:sldChg chg="modSp new mod">
        <pc:chgData name="Virender Dahiya" userId="41aed2cb0d1924f8" providerId="LiveId" clId="{E115414D-BADE-42BD-8BF4-8BC3C0622C2B}" dt="2024-07-11T05:59:49.740" v="651" actId="14100"/>
        <pc:sldMkLst>
          <pc:docMk/>
          <pc:sldMk cId="3985360666" sldId="267"/>
        </pc:sldMkLst>
        <pc:spChg chg="mod">
          <ac:chgData name="Virender Dahiya" userId="41aed2cb0d1924f8" providerId="LiveId" clId="{E115414D-BADE-42BD-8BF4-8BC3C0622C2B}" dt="2024-07-11T05:59:49.740" v="651" actId="14100"/>
          <ac:spMkLst>
            <pc:docMk/>
            <pc:sldMk cId="3985360666" sldId="267"/>
            <ac:spMk id="2" creationId="{6CBD34BE-6C70-942B-2FDF-CB7D24456876}"/>
          </ac:spMkLst>
        </pc:spChg>
        <pc:spChg chg="mod">
          <ac:chgData name="Virender Dahiya" userId="41aed2cb0d1924f8" providerId="LiveId" clId="{E115414D-BADE-42BD-8BF4-8BC3C0622C2B}" dt="2024-07-11T05:55:01.425" v="583" actId="255"/>
          <ac:spMkLst>
            <pc:docMk/>
            <pc:sldMk cId="3985360666" sldId="267"/>
            <ac:spMk id="3" creationId="{7B5E9EC9-DAF5-C4CD-4CC2-571D983E37B5}"/>
          </ac:spMkLst>
        </pc:spChg>
      </pc:sldChg>
      <pc:sldChg chg="modSp new mod">
        <pc:chgData name="Virender Dahiya" userId="41aed2cb0d1924f8" providerId="LiveId" clId="{E115414D-BADE-42BD-8BF4-8BC3C0622C2B}" dt="2024-07-11T06:00:06.380" v="655" actId="27636"/>
        <pc:sldMkLst>
          <pc:docMk/>
          <pc:sldMk cId="1904672328" sldId="268"/>
        </pc:sldMkLst>
        <pc:spChg chg="mod">
          <ac:chgData name="Virender Dahiya" userId="41aed2cb0d1924f8" providerId="LiveId" clId="{E115414D-BADE-42BD-8BF4-8BC3C0622C2B}" dt="2024-07-11T05:59:57.769" v="653" actId="27636"/>
          <ac:spMkLst>
            <pc:docMk/>
            <pc:sldMk cId="1904672328" sldId="268"/>
            <ac:spMk id="2" creationId="{2C6CCA64-52E3-BDD2-99C0-F10D7FBBA2B5}"/>
          </ac:spMkLst>
        </pc:spChg>
        <pc:spChg chg="mod">
          <ac:chgData name="Virender Dahiya" userId="41aed2cb0d1924f8" providerId="LiveId" clId="{E115414D-BADE-42BD-8BF4-8BC3C0622C2B}" dt="2024-07-11T06:00:06.380" v="655" actId="27636"/>
          <ac:spMkLst>
            <pc:docMk/>
            <pc:sldMk cId="1904672328" sldId="268"/>
            <ac:spMk id="3" creationId="{A14E0CB6-D771-DD69-27ED-DCE5E0436C83}"/>
          </ac:spMkLst>
        </pc:spChg>
      </pc:sldChg>
      <pc:sldChg chg="modSp new mod">
        <pc:chgData name="Virender Dahiya" userId="41aed2cb0d1924f8" providerId="LiveId" clId="{E115414D-BADE-42BD-8BF4-8BC3C0622C2B}" dt="2024-07-11T06:02:53.099" v="697" actId="1076"/>
        <pc:sldMkLst>
          <pc:docMk/>
          <pc:sldMk cId="3238140160" sldId="269"/>
        </pc:sldMkLst>
        <pc:spChg chg="mod">
          <ac:chgData name="Virender Dahiya" userId="41aed2cb0d1924f8" providerId="LiveId" clId="{E115414D-BADE-42BD-8BF4-8BC3C0622C2B}" dt="2024-07-11T06:02:00.611" v="683" actId="113"/>
          <ac:spMkLst>
            <pc:docMk/>
            <pc:sldMk cId="3238140160" sldId="269"/>
            <ac:spMk id="2" creationId="{0AFAFD1E-654D-7019-31EA-4B14230894D9}"/>
          </ac:spMkLst>
        </pc:spChg>
        <pc:spChg chg="mod">
          <ac:chgData name="Virender Dahiya" userId="41aed2cb0d1924f8" providerId="LiveId" clId="{E115414D-BADE-42BD-8BF4-8BC3C0622C2B}" dt="2024-07-11T06:02:53.099" v="697" actId="1076"/>
          <ac:spMkLst>
            <pc:docMk/>
            <pc:sldMk cId="3238140160" sldId="269"/>
            <ac:spMk id="3" creationId="{979B838B-BF70-DFA4-E881-B8498E8266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00729-0427-43D1-8087-4EA397AB327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7092-D94C-4767-9418-0D74C039F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0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ACF28-B4F1-47AD-928F-6A35E938D81E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4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DB6-846F-47C7-8691-BC237102BADE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6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1F0F-92D2-42F9-9A2B-C22906637744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52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38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16B8-1C86-4B72-99B0-8ECC8CED590F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623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E2C3-16B2-402C-BB3F-5A6ED7FD245D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3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CB1A-9B84-4635-AB4F-38E33F999CEE}" type="datetime1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7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8F32-8673-4DBA-BFBB-0103270DC335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601-FAB8-4AC0-8512-20D5354F2B64}" type="datetime1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10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FD6A-466F-496C-9627-2F514BBDD2AE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88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0F79795-E53D-4ABA-B0E4-DB406CA07323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3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3CAB-87BC-447C-A12E-F03E3EF520E3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B3C26C-1B92-4647-A627-9C91DFD916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8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1DF-66E6-7045-E005-03C62417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913" y="2404534"/>
            <a:ext cx="10809515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45" dirty="0"/>
              <a:t>Research</a:t>
            </a:r>
            <a:r>
              <a:rPr lang="en-US" b="1" spc="-70" dirty="0"/>
              <a:t> </a:t>
            </a:r>
            <a:r>
              <a:rPr lang="en-US" b="1" spc="-45" dirty="0"/>
              <a:t>Methodology</a:t>
            </a:r>
            <a:r>
              <a:rPr lang="en-US" b="1" spc="-55" dirty="0"/>
              <a:t> </a:t>
            </a:r>
            <a:r>
              <a:rPr lang="en-US" b="1" dirty="0"/>
              <a:t>&amp;</a:t>
            </a:r>
            <a:r>
              <a:rPr lang="en-US" b="1" spc="-30" dirty="0"/>
              <a:t> </a:t>
            </a:r>
            <a:r>
              <a:rPr lang="en-US" b="1" spc="-25" dirty="0"/>
              <a:t>IPR (R1UC701T)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AB9E-39AB-92A2-7C8A-733F1A59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614" y="4489753"/>
            <a:ext cx="8637072" cy="10710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By : Dr. Ruby Dahiya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180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34BE-6C70-942B-2FDF-CB7D2445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994930" cy="10492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Criteria\ Characteristics of Good Research</a:t>
            </a:r>
            <a:br>
              <a:rPr lang="en-US" sz="3200" dirty="0">
                <a:latin typeface="Calibri"/>
                <a:cs typeface="Calibr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9EC9-DAF5-C4CD-4CC2-571D983E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4540" indent="-457200">
              <a:lnSpc>
                <a:spcPct val="100000"/>
              </a:lnSpc>
              <a:spcBef>
                <a:spcPts val="1270"/>
              </a:spcBef>
              <a:buSzPct val="93750"/>
              <a:buFont typeface="+mj-lt"/>
              <a:buAutoNum type="arabicPeriod"/>
              <a:tabLst>
                <a:tab pos="386715" algn="l"/>
              </a:tabLst>
            </a:pPr>
            <a:r>
              <a:rPr lang="en-US" sz="2800" spc="-10" dirty="0">
                <a:latin typeface="Calibri"/>
                <a:cs typeface="Calibri"/>
              </a:rPr>
              <a:t>Systematic</a:t>
            </a:r>
            <a:endParaRPr lang="en-US" sz="2800" dirty="0">
              <a:latin typeface="Calibri"/>
              <a:cs typeface="Calibri"/>
            </a:endParaRPr>
          </a:p>
          <a:p>
            <a:pPr marL="764540" indent="-457200">
              <a:lnSpc>
                <a:spcPct val="100000"/>
              </a:lnSpc>
              <a:spcBef>
                <a:spcPts val="175"/>
              </a:spcBef>
              <a:buSzPct val="93750"/>
              <a:buFont typeface="+mj-lt"/>
              <a:buAutoNum type="arabicPeriod"/>
              <a:tabLst>
                <a:tab pos="386715" algn="l"/>
              </a:tabLst>
            </a:pPr>
            <a:r>
              <a:rPr lang="en-US" sz="2800" spc="-10" dirty="0">
                <a:latin typeface="Calibri"/>
                <a:cs typeface="Calibri"/>
              </a:rPr>
              <a:t>Logical</a:t>
            </a:r>
            <a:endParaRPr lang="en-US" sz="2800" dirty="0">
              <a:latin typeface="Calibri"/>
              <a:cs typeface="Calibri"/>
            </a:endParaRPr>
          </a:p>
          <a:p>
            <a:pPr marL="764540" indent="-457200">
              <a:lnSpc>
                <a:spcPct val="100000"/>
              </a:lnSpc>
              <a:spcBef>
                <a:spcPts val="170"/>
              </a:spcBef>
              <a:buSzPct val="93750"/>
              <a:buFont typeface="+mj-lt"/>
              <a:buAutoNum type="arabicPeriod"/>
              <a:tabLst>
                <a:tab pos="386715" algn="l"/>
              </a:tabLst>
            </a:pPr>
            <a:r>
              <a:rPr lang="en-US" sz="2800" spc="-10" dirty="0">
                <a:latin typeface="Calibri"/>
                <a:cs typeface="Calibri"/>
              </a:rPr>
              <a:t>Empirical</a:t>
            </a:r>
            <a:endParaRPr lang="en-US" sz="2800" dirty="0">
              <a:latin typeface="Calibri"/>
              <a:cs typeface="Calibri"/>
            </a:endParaRPr>
          </a:p>
          <a:p>
            <a:pPr marL="764540" indent="-457200">
              <a:lnSpc>
                <a:spcPct val="100000"/>
              </a:lnSpc>
              <a:spcBef>
                <a:spcPts val="180"/>
              </a:spcBef>
              <a:buSzPct val="93750"/>
              <a:buFont typeface="+mj-lt"/>
              <a:buAutoNum type="arabicPeriod"/>
              <a:tabLst>
                <a:tab pos="386715" algn="l"/>
              </a:tabLst>
            </a:pPr>
            <a:r>
              <a:rPr lang="en-US" sz="2800" spc="-10" dirty="0">
                <a:latin typeface="Calibri"/>
                <a:cs typeface="Calibri"/>
              </a:rPr>
              <a:t>Reductive</a:t>
            </a:r>
            <a:endParaRPr lang="en-US" sz="2800" dirty="0">
              <a:latin typeface="Calibri"/>
              <a:cs typeface="Calibri"/>
            </a:endParaRPr>
          </a:p>
          <a:p>
            <a:pPr marL="764540" indent="-457200">
              <a:lnSpc>
                <a:spcPct val="100000"/>
              </a:lnSpc>
              <a:spcBef>
                <a:spcPts val="170"/>
              </a:spcBef>
              <a:buSzPct val="93750"/>
              <a:buFont typeface="+mj-lt"/>
              <a:buAutoNum type="arabicPeriod"/>
              <a:tabLst>
                <a:tab pos="386715" algn="l"/>
              </a:tabLst>
            </a:pPr>
            <a:r>
              <a:rPr lang="en-US" sz="2800" spc="-10" dirty="0">
                <a:latin typeface="Calibri"/>
                <a:cs typeface="Calibri"/>
              </a:rPr>
              <a:t>Replicable</a:t>
            </a:r>
            <a:endParaRPr lang="en-GB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7FDD-6BFD-B85A-14DF-8C3747F7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43514-51F1-9E4A-4838-F395A226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E089-30E9-553F-EB91-AF4731C1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6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A64-52E3-BDD2-99C0-F10D7FBB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Problems Encountered by Researchers in India</a:t>
            </a:r>
            <a:br>
              <a:rPr lang="en-US" sz="3200" dirty="0">
                <a:latin typeface="Calibri"/>
                <a:cs typeface="Calibri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0CB6-D771-DD69-27ED-DCE5E043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39686"/>
            <a:ext cx="10517444" cy="4201885"/>
          </a:xfrm>
        </p:spPr>
        <p:txBody>
          <a:bodyPr>
            <a:normAutofit lnSpcReduction="10000"/>
          </a:bodyPr>
          <a:lstStyle/>
          <a:p>
            <a:pPr marL="246379" indent="-173355">
              <a:lnSpc>
                <a:spcPct val="100000"/>
              </a:lnSpc>
              <a:spcBef>
                <a:spcPts val="869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 lack of a scientific training in the methodology of research</a:t>
            </a:r>
          </a:p>
          <a:p>
            <a:pPr marL="246379" marR="299085" indent="-17399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There is insufficient interaction between the university research departments</a:t>
            </a:r>
          </a:p>
          <a:p>
            <a:pPr marL="246379" marR="147320" indent="-173990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There is lack of confidence that the information/data obtained will not be misused.</a:t>
            </a:r>
          </a:p>
          <a:p>
            <a:pPr marL="246379" indent="-17335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There does not exist a code of conduct for researchers</a:t>
            </a:r>
          </a:p>
          <a:p>
            <a:pPr marL="246379" indent="-17335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Difficulty of adequate and timely secretarial assistance</a:t>
            </a:r>
          </a:p>
          <a:p>
            <a:pPr marL="246379" marR="295275" indent="-17399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Library management and functioning is not satisfactory at many places</a:t>
            </a:r>
          </a:p>
          <a:p>
            <a:pPr marL="246379" indent="-17335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There is also the difficulty of timely availability of published data</a:t>
            </a:r>
          </a:p>
          <a:p>
            <a:pPr marL="246379" indent="-17335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46379" algn="l"/>
              </a:tabLst>
            </a:pPr>
            <a:r>
              <a:rPr lang="en-US" sz="2400" dirty="0"/>
              <a:t>The problem of conceptualization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206B2-9BB5-8282-34AB-19835BDC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5825-0BD3-6AE8-B706-CCF6D0ED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EA35-7262-28EB-7F1C-A9A04E1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7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D1E-654D-7019-31EA-4B142308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Motivation for Research</a:t>
            </a:r>
            <a:endParaRPr lang="en-GB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838B-BF70-DFA4-E881-B8498E82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002559"/>
            <a:ext cx="9603275" cy="3702859"/>
          </a:xfrm>
        </p:spPr>
        <p:txBody>
          <a:bodyPr>
            <a:normAutofit fontScale="55000" lnSpcReduction="20000"/>
          </a:bodyPr>
          <a:lstStyle/>
          <a:p>
            <a:pPr marL="653415" marR="370840" indent="-457200">
              <a:spcBef>
                <a:spcPts val="1245"/>
              </a:spcBef>
              <a:buSzPct val="85000"/>
              <a:buFont typeface="+mj-lt"/>
              <a:buAutoNum type="arabicPeriod"/>
              <a:tabLst>
                <a:tab pos="274320" algn="l"/>
                <a:tab pos="29972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Desire to get a good academic profile along with its consequential benefits.</a:t>
            </a:r>
          </a:p>
          <a:p>
            <a:pPr marL="653415" marR="384175" indent="-457200">
              <a:buFont typeface="+mj-lt"/>
              <a:buAutoNum type="arabicPeriod"/>
              <a:tabLst>
                <a:tab pos="27432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Desire to face the challenge in solving the unsolved problems, i.e., concern over practical problems initiates research.</a:t>
            </a:r>
          </a:p>
          <a:p>
            <a:pPr marL="653415" indent="-457200">
              <a:spcBef>
                <a:spcPts val="1175"/>
              </a:spcBef>
              <a:buFont typeface="+mj-lt"/>
              <a:buAutoNum type="arabicPeriod"/>
              <a:tabLst>
                <a:tab pos="27305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Desire to get intellectual joy of doing some creative work.</a:t>
            </a:r>
          </a:p>
          <a:p>
            <a:pPr marL="653415" indent="-457200">
              <a:spcBef>
                <a:spcPts val="1190"/>
              </a:spcBef>
              <a:buFont typeface="+mj-lt"/>
              <a:buAutoNum type="arabicPeriod"/>
              <a:tabLst>
                <a:tab pos="27305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Desire to be of service to society.</a:t>
            </a:r>
          </a:p>
          <a:p>
            <a:pPr marL="653415" indent="-457200">
              <a:spcBef>
                <a:spcPts val="1165"/>
              </a:spcBef>
              <a:buFont typeface="+mj-lt"/>
              <a:buAutoNum type="arabicPeriod"/>
              <a:tabLst>
                <a:tab pos="273050" algn="l"/>
              </a:tabLst>
            </a:pPr>
            <a:r>
              <a:rPr lang="en-US" sz="4400" dirty="0">
                <a:latin typeface="+mj-lt"/>
                <a:ea typeface="+mj-ea"/>
                <a:cs typeface="+mj-cs"/>
              </a:rPr>
              <a:t>Desire to get respectability.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9DBD-A7E3-0B41-0613-3F324CAD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3B17-DCB0-C030-7752-601196FF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4BE6-D519-0C06-D93E-96267164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1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65D1-131F-6582-26DE-DEC6C0C9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Components of Research Problem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CE45-C6B6-23CC-2879-C1A4A960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62700"/>
            <a:ext cx="10162019" cy="4516914"/>
          </a:xfrm>
        </p:spPr>
        <p:txBody>
          <a:bodyPr>
            <a:normAutofit lnSpcReduction="10000"/>
          </a:bodyPr>
          <a:lstStyle/>
          <a:p>
            <a:pPr marL="356235" marR="297180" indent="-76835" algn="just">
              <a:spcBef>
                <a:spcPts val="635"/>
              </a:spcBef>
              <a:buFont typeface="Arial MT"/>
              <a:buChar char="•"/>
              <a:tabLst>
                <a:tab pos="357505" algn="l"/>
              </a:tabLst>
            </a:pPr>
            <a:r>
              <a:rPr lang="en-US" sz="2400" dirty="0"/>
              <a:t>There must be an individual or a group which has some difficulty or the problem.</a:t>
            </a:r>
          </a:p>
          <a:p>
            <a:pPr marL="279400" marR="297180" indent="0" algn="just">
              <a:spcBef>
                <a:spcPts val="635"/>
              </a:spcBef>
              <a:buNone/>
              <a:tabLst>
                <a:tab pos="357505" algn="l"/>
              </a:tabLst>
            </a:pPr>
            <a:endParaRPr lang="en-US" sz="2400" dirty="0"/>
          </a:p>
          <a:p>
            <a:pPr marL="356235" marR="297815" indent="-76835" algn="just">
              <a:spcBef>
                <a:spcPts val="359"/>
              </a:spcBef>
              <a:buFont typeface="Arial MT"/>
              <a:buChar char="•"/>
              <a:tabLst>
                <a:tab pos="357505" algn="l"/>
              </a:tabLst>
            </a:pPr>
            <a:r>
              <a:rPr lang="en-US" sz="2400" dirty="0"/>
              <a:t>There must be some objective(s) to be attained at. If one wants nothing, one cannot have a problem.</a:t>
            </a:r>
          </a:p>
          <a:p>
            <a:pPr marL="279400" marR="297815" indent="0" algn="just">
              <a:spcBef>
                <a:spcPts val="359"/>
              </a:spcBef>
              <a:buNone/>
              <a:tabLst>
                <a:tab pos="357505" algn="l"/>
              </a:tabLst>
            </a:pPr>
            <a:endParaRPr lang="en-US" sz="2400" dirty="0"/>
          </a:p>
          <a:p>
            <a:pPr marL="356235" marR="297180" indent="-76835" algn="just">
              <a:spcBef>
                <a:spcPts val="330"/>
              </a:spcBef>
              <a:buFont typeface="Arial MT"/>
              <a:buChar char="•"/>
              <a:tabLst>
                <a:tab pos="357505" algn="l"/>
              </a:tabLst>
            </a:pPr>
            <a:r>
              <a:rPr lang="en-US" sz="2400" dirty="0"/>
              <a:t>There must be alternative means (or the courses of action) for obtaining the objective(s) one wishes to attain. This means that there must be at least two means available to a researcher for if he has no choice of means, he cannot have a problem.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4E03-CE23-4298-2013-5A1CB5E0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A5E57-E386-4B36-9EA5-06AD6FD16276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A10C-54D4-5746-8A24-40A903A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94B1-037E-FC30-B96F-EBB4C86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9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699F-6890-BA3E-4DCE-7565235B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Components of Research Problem (contd.)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671B-AB80-D77C-9A48-17533767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235" marR="295910" indent="-76835" algn="just">
              <a:spcBef>
                <a:spcPts val="350"/>
              </a:spcBef>
              <a:buFont typeface="Arial MT"/>
              <a:buChar char="•"/>
              <a:tabLst>
                <a:tab pos="357505" algn="l"/>
              </a:tabLst>
            </a:pPr>
            <a:r>
              <a:rPr lang="en-US" sz="2400" dirty="0"/>
              <a:t>There must remain some doubt in the mind of a researcher with regard to the selection of alternatives. This means that research must 	answer the question concerning the relative efficiency of the possible 	alternatives.</a:t>
            </a:r>
          </a:p>
          <a:p>
            <a:pPr marL="279400" marR="295910" indent="0" algn="just">
              <a:spcBef>
                <a:spcPts val="350"/>
              </a:spcBef>
              <a:buNone/>
              <a:tabLst>
                <a:tab pos="357505" algn="l"/>
              </a:tabLst>
            </a:pPr>
            <a:endParaRPr lang="en-US" sz="2400" dirty="0"/>
          </a:p>
          <a:p>
            <a:pPr marL="356870" indent="-76835" algn="just">
              <a:spcBef>
                <a:spcPts val="110"/>
              </a:spcBef>
              <a:buFont typeface="Arial MT"/>
              <a:buChar char="•"/>
              <a:tabLst>
                <a:tab pos="356870" algn="l"/>
              </a:tabLst>
            </a:pPr>
            <a:r>
              <a:rPr lang="en-US" sz="2400" dirty="0"/>
              <a:t>There must be some environment(s) to which the difficulty pertains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D327-6CC1-82C7-E6B2-080FC8B7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DC8F-C6B7-4D41-BB0F-4A099A7A9C26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A875-951F-B0DD-EE5D-BA4C93A9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7FC62-32FF-ABED-E321-C101E826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6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BB03-0131-0500-3DA4-907E7D0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Opening Question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E8DF-C9EA-C7FB-A0BC-F74A65A7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633031"/>
            <a:ext cx="9603275" cy="19279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What do you think is a research problem </a:t>
            </a:r>
          </a:p>
          <a:p>
            <a:pPr marL="0" indent="0" algn="ctr">
              <a:buNone/>
            </a:pPr>
            <a:r>
              <a:rPr lang="en-US" sz="2400" b="1" dirty="0"/>
              <a:t>and </a:t>
            </a:r>
          </a:p>
          <a:p>
            <a:pPr marL="0" indent="0" algn="ctr">
              <a:buNone/>
            </a:pPr>
            <a:r>
              <a:rPr lang="en-US" sz="2400" b="1" dirty="0"/>
              <a:t>Why is it important in the context of academic research?</a:t>
            </a:r>
            <a:endParaRPr lang="en-GB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7ACC-6D50-E004-77B3-34EBB69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CED8-E5F4-42A2-AB75-5498DD5F2118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3AD0-ABA0-C3C7-3581-DC6759FC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4A781-E919-13F7-049B-B2E9C94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49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F6A9-CF8C-69B2-8DAD-4A1BA27B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Research?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EB78-5037-4381-32B5-2537C971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07902"/>
            <a:ext cx="10095918" cy="39967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Research</a:t>
            </a:r>
            <a:r>
              <a:rPr lang="en-US" sz="2400" dirty="0"/>
              <a:t> can be defined as the search for knowledge or as any systematic investigation to establish facts.</a:t>
            </a:r>
          </a:p>
          <a:p>
            <a:pPr algn="just"/>
            <a:r>
              <a:rPr lang="en-US" sz="2400" dirty="0"/>
              <a:t>The Advanced Learner’s Dictionary of Current English lays down the meaning of research as </a:t>
            </a:r>
            <a:r>
              <a:rPr lang="en-US" sz="2400" b="1" dirty="0"/>
              <a:t>“a careful investigation or inquiry specially through search for new facts in any branch of knowledge”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In short, the search for knowledge through objective and systematic method of finding solution to a problem is research.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A52CC-517C-A27D-2A93-AA0F89D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5696-95C5-4C94-B0B0-F1E96D9A25AA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771D-B7DA-BF93-9BF0-82C5623C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D0F-78FA-FDF7-48C6-5C0DAB5F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1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1864-19E0-3620-9C0D-0D9C9870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Research Process Flow Chart</a:t>
            </a:r>
            <a:endParaRPr lang="en-GB" sz="3600" b="1" dirty="0"/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80B2BC91-4497-CFD5-3B05-D2C468F6BB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0270" y="1553378"/>
            <a:ext cx="10470491" cy="454996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8EE3C-2C68-E74D-DFFC-3719CE14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7A5D-6552-4FC1-9832-3D3AFCF0A1C8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19E62-82E7-5DFD-D79B-A67BD252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3FE8-AE00-3ED5-A127-9E09E664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96A0C-2706-428A-B09C-7905629A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Research Process Stages</a:t>
            </a:r>
            <a:endParaRPr lang="en-GB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5E00E-EEDC-1344-F946-F2149985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166" y="2171769"/>
            <a:ext cx="4645152" cy="3287704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185420" algn="l"/>
              </a:tabLst>
            </a:pPr>
            <a:r>
              <a:rPr lang="en-US" sz="2400" dirty="0"/>
              <a:t>Formulating the research problem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Extensive literature survey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Developing the hypothesis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Preparing the research design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Determining sample design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Collecting the data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71240-CFCA-AF20-C691-490450A71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605" y="2171769"/>
            <a:ext cx="5527189" cy="3287094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185420" algn="l"/>
              </a:tabLst>
            </a:pPr>
            <a:r>
              <a:rPr lang="en-US" sz="2400" dirty="0"/>
              <a:t>Execution of the project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Analysis of data</a:t>
            </a:r>
          </a:p>
          <a:p>
            <a:pPr algn="just">
              <a:tabLst>
                <a:tab pos="185420" algn="l"/>
              </a:tabLst>
            </a:pPr>
            <a:r>
              <a:rPr lang="en-US" sz="2400" dirty="0"/>
              <a:t>Hypothesis testing</a:t>
            </a:r>
          </a:p>
          <a:p>
            <a:pPr marR="509905">
              <a:tabLst>
                <a:tab pos="185420" algn="l"/>
              </a:tabLst>
            </a:pPr>
            <a:r>
              <a:rPr lang="en-US" sz="2400" dirty="0"/>
              <a:t>Generalization and interpretation</a:t>
            </a:r>
          </a:p>
          <a:p>
            <a:pPr marR="5080" algn="just">
              <a:tabLst>
                <a:tab pos="185420" algn="l"/>
              </a:tabLst>
            </a:pPr>
            <a:r>
              <a:rPr lang="en-US" sz="2400" dirty="0"/>
              <a:t>Preparation of the report or presentation of the results, i.e. formal write-up of conclusions reached.</a:t>
            </a:r>
          </a:p>
          <a:p>
            <a:pPr>
              <a:lnSpc>
                <a:spcPct val="100000"/>
              </a:lnSpc>
            </a:pPr>
            <a:endParaRPr lang="en-GB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1DB95-72BA-C913-44F6-ED6A8ED0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34D2-DDF4-4C5E-AC23-2FBF4D5868A2}" type="datetime1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E8402-FCEC-20D2-6F14-8B7E3940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B7DAD-7F43-17F7-5555-2C8B9CDF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4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C85CA-A32E-0DA6-DDA0-FA37056E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Problem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67757-6425-083D-C5D1-7E1B1950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60865"/>
            <a:ext cx="9931460" cy="4553495"/>
          </a:xfrm>
        </p:spPr>
        <p:txBody>
          <a:bodyPr>
            <a:noAutofit/>
          </a:bodyPr>
          <a:lstStyle/>
          <a:p>
            <a:pPr marR="294640" algn="just">
              <a:tabLst>
                <a:tab pos="356235" algn="l"/>
              </a:tabLst>
            </a:pPr>
            <a:r>
              <a:rPr lang="en-US" sz="2400" dirty="0"/>
              <a:t>In research process, the first and foremost step happens to 	be  that  of  selecting  and  properly  defining  a  research 	problem.</a:t>
            </a:r>
          </a:p>
          <a:p>
            <a:pPr marR="294640" algn="just">
              <a:tabLst>
                <a:tab pos="356235" algn="l"/>
              </a:tabLst>
            </a:pPr>
            <a:r>
              <a:rPr lang="en-US" sz="2400" dirty="0"/>
              <a:t> To 	define a problem correctly, a researcher must know: what a 	problem is.</a:t>
            </a:r>
          </a:p>
          <a:p>
            <a:pPr marR="294640" algn="just">
              <a:tabLst>
                <a:tab pos="356235" algn="l"/>
              </a:tabLst>
            </a:pPr>
            <a:r>
              <a:rPr lang="en-US" sz="2400" dirty="0"/>
              <a:t>A research problem, in general, refers to some difficulty which a researcher experiences in the context of either a theoretical or practical situation and wants to obtain a solution for the same.</a:t>
            </a:r>
          </a:p>
          <a:p>
            <a:endParaRPr lang="en-GB" sz="2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9EAF1-B292-504F-9F49-5A12D988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6F5A-E1C1-401E-AA3E-8BF48BE2BC71}" type="datetime1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ECB8E-55E4-12D6-3360-714B676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1CE66-E8C4-B9B1-5C75-BBB02EB9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49DD-E21D-C531-ECAC-28868D5E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Importance of Defining a Research Problem</a:t>
            </a:r>
            <a:endParaRPr lang="en-GB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535721-D776-C9D5-02ED-EEF707F78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0270" y="2495986"/>
            <a:ext cx="9390838" cy="340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294640" lvl="0" algn="just" fontAlgn="base">
              <a:spcAft>
                <a:spcPct val="0"/>
              </a:spcAft>
              <a:tabLst>
                <a:tab pos="356235" algn="l"/>
              </a:tabLst>
            </a:pPr>
            <a:r>
              <a:rPr lang="en-US" altLang="en-US" sz="2400" b="1" dirty="0"/>
              <a:t>Guides the Research Process: </a:t>
            </a:r>
            <a:r>
              <a:rPr lang="en-US" altLang="en-US" sz="2400" dirty="0"/>
              <a:t>Helps in formulating research questions, hypotheses, and objectives.</a:t>
            </a:r>
          </a:p>
          <a:p>
            <a:pPr marR="294640" lvl="0" algn="just" fontAlgn="base">
              <a:spcAft>
                <a:spcPct val="0"/>
              </a:spcAft>
              <a:tabLst>
                <a:tab pos="356235" algn="l"/>
              </a:tabLst>
            </a:pPr>
            <a:r>
              <a:rPr lang="en-US" altLang="en-US" sz="2400" b="1" dirty="0"/>
              <a:t>Focus and Clarity: </a:t>
            </a:r>
            <a:r>
              <a:rPr lang="en-US" altLang="en-US" sz="2400" dirty="0"/>
              <a:t>Provides a clear focus for the study, ensuring that the research remains relevant and significant.</a:t>
            </a:r>
          </a:p>
          <a:p>
            <a:pPr marR="294640" lvl="0" algn="just" fontAlgn="base">
              <a:spcAft>
                <a:spcPct val="0"/>
              </a:spcAft>
              <a:tabLst>
                <a:tab pos="356235" algn="l"/>
              </a:tabLst>
            </a:pPr>
            <a:r>
              <a:rPr lang="en-US" altLang="en-US" sz="2400" b="1" dirty="0"/>
              <a:t>Resource Allocation: </a:t>
            </a:r>
            <a:r>
              <a:rPr lang="en-US" altLang="en-US" sz="2400" dirty="0"/>
              <a:t>Efficient use of time, money, and other resources by focusing on a well-defined problem.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49FC-6720-EF0A-023A-BD22E972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ED27-E97A-4700-84FB-AD28B88B4FD5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7894-01BA-C0AE-69DF-3559097D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DA58-BC77-501F-5D5C-A488F2F5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23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896D-7DE0-1774-F950-33046EB0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BF2B-4BD0-D802-A6A8-6F0A5398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EF76-3D32-D279-BE6F-D1C390DF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24B5-9635-5E16-E992-17DC86D1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8</a:t>
            </a:fld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65EAB2-04A6-3724-08D3-56C5EFE90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494" y="2314897"/>
            <a:ext cx="95988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Broad: </a:t>
            </a:r>
            <a:r>
              <a:rPr lang="en-US" altLang="en-US" sz="2400" dirty="0"/>
              <a:t>"How can machine learning be improved?“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/>
              <a:t>Specific: </a:t>
            </a:r>
            <a:r>
              <a:rPr lang="en-US" altLang="en-US" sz="2400" dirty="0"/>
              <a:t>"How can reinforcement learning algorithms be optimized for real-time traffic management?" </a:t>
            </a:r>
          </a:p>
        </p:txBody>
      </p:sp>
    </p:spTree>
    <p:extLst>
      <p:ext uri="{BB962C8B-B14F-4D97-AF65-F5344CB8AC3E}">
        <p14:creationId xmlns:p14="http://schemas.microsoft.com/office/powerpoint/2010/main" val="30259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56B4-5099-6E1F-ED2F-DD82B602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Activity 1: Identifying Research Problems 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4E59-FEC8-12B8-9C7B-D7548101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29648"/>
            <a:ext cx="10162019" cy="43516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Task:</a:t>
            </a:r>
            <a:r>
              <a:rPr lang="en-US" sz="2400" dirty="0"/>
              <a:t> Identify specific research problems within the below mentioned topics in small groups.</a:t>
            </a:r>
          </a:p>
          <a:p>
            <a:r>
              <a:rPr lang="en-US" sz="2400" b="1" dirty="0"/>
              <a:t>Example Topics:</a:t>
            </a:r>
            <a:r>
              <a:rPr lang="en-US" sz="2400" dirty="0"/>
              <a:t> "Artificial Intelligence", "Cybersecurity", "Internet of Things (IoT)“………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Possible Research Problems: </a:t>
            </a:r>
            <a:r>
              <a:rPr lang="en-US" sz="2400" dirty="0"/>
              <a:t>AI: "How can bias in AI algorithms be reduced?"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Cybersecurity: "What are the vulnerabilities of blockchain technology?"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IoT: "How can energy consumption be minimized in IoT devices?"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86B2-804E-A232-80AD-69E5B85C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E01F-120B-4077-9264-1470D3CBF715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C112-CCF6-3BC0-2109-6454D319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RM &amp; IPR (R1UC701T)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4A4B0-E3D5-ABCF-B6C2-3470890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C26C-1B92-4647-A627-9C91DFD916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75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</TotalTime>
  <Words>834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Century Gothic</vt:lpstr>
      <vt:lpstr>Gallery</vt:lpstr>
      <vt:lpstr>Research Methodology &amp; IPR (R1UC701T)</vt:lpstr>
      <vt:lpstr>Opening Question</vt:lpstr>
      <vt:lpstr>What is Research?</vt:lpstr>
      <vt:lpstr>Research Process Flow Chart</vt:lpstr>
      <vt:lpstr>Research Process Stages</vt:lpstr>
      <vt:lpstr>Research Problem</vt:lpstr>
      <vt:lpstr>Importance of Defining a Research Problem</vt:lpstr>
      <vt:lpstr>Examples </vt:lpstr>
      <vt:lpstr>Activity 1: Identifying Research Problems </vt:lpstr>
      <vt:lpstr>Criteria\ Characteristics of Good Research </vt:lpstr>
      <vt:lpstr>Problems Encountered by Researchers in India </vt:lpstr>
      <vt:lpstr>Motivation for Research</vt:lpstr>
      <vt:lpstr>Components of Research Problem</vt:lpstr>
      <vt:lpstr>Components of Research Problem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Virender Dahiya</dc:creator>
  <cp:lastModifiedBy>Virender Dahiya</cp:lastModifiedBy>
  <cp:revision>1</cp:revision>
  <dcterms:created xsi:type="dcterms:W3CDTF">2024-07-10T04:46:52Z</dcterms:created>
  <dcterms:modified xsi:type="dcterms:W3CDTF">2024-07-11T06:02:55Z</dcterms:modified>
</cp:coreProperties>
</file>