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1" r:id="rId1"/>
  </p:sldMasterIdLst>
  <p:notesMasterIdLst>
    <p:notesMasterId r:id="rId14"/>
  </p:notesMasterIdLst>
  <p:sldIdLst>
    <p:sldId id="256" r:id="rId2"/>
    <p:sldId id="264" r:id="rId3"/>
    <p:sldId id="257" r:id="rId4"/>
    <p:sldId id="259" r:id="rId5"/>
    <p:sldId id="265" r:id="rId6"/>
    <p:sldId id="266" r:id="rId7"/>
    <p:sldId id="267" r:id="rId8"/>
    <p:sldId id="268" r:id="rId9"/>
    <p:sldId id="269" r:id="rId10"/>
    <p:sldId id="270" r:id="rId11"/>
    <p:sldId id="272"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8" d="100"/>
          <a:sy n="58" d="100"/>
        </p:scale>
        <p:origin x="96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render Dahiya" userId="41aed2cb0d1924f8" providerId="LiveId" clId="{E115414D-BADE-42BD-8BF4-8BC3C0622C2B}"/>
    <pc:docChg chg="undo custSel addSld delSld modSld">
      <pc:chgData name="Virender Dahiya" userId="41aed2cb0d1924f8" providerId="LiveId" clId="{E115414D-BADE-42BD-8BF4-8BC3C0622C2B}" dt="2024-07-10T05:21:51.150" v="576" actId="47"/>
      <pc:docMkLst>
        <pc:docMk/>
      </pc:docMkLst>
      <pc:sldChg chg="modSp new mod">
        <pc:chgData name="Virender Dahiya" userId="41aed2cb0d1924f8" providerId="LiveId" clId="{E115414D-BADE-42BD-8BF4-8BC3C0622C2B}" dt="2024-07-10T04:51:47.952" v="83" actId="14100"/>
        <pc:sldMkLst>
          <pc:docMk/>
          <pc:sldMk cId="818059612" sldId="256"/>
        </pc:sldMkLst>
        <pc:spChg chg="mod">
          <ac:chgData name="Virender Dahiya" userId="41aed2cb0d1924f8" providerId="LiveId" clId="{E115414D-BADE-42BD-8BF4-8BC3C0622C2B}" dt="2024-07-10T04:51:47.952" v="83" actId="14100"/>
          <ac:spMkLst>
            <pc:docMk/>
            <pc:sldMk cId="818059612" sldId="256"/>
            <ac:spMk id="2" creationId="{551051DF-66E6-7045-E005-03C62417225F}"/>
          </ac:spMkLst>
        </pc:spChg>
        <pc:spChg chg="mod">
          <ac:chgData name="Virender Dahiya" userId="41aed2cb0d1924f8" providerId="LiveId" clId="{E115414D-BADE-42BD-8BF4-8BC3C0622C2B}" dt="2024-07-10T04:51:38.685" v="81" actId="255"/>
          <ac:spMkLst>
            <pc:docMk/>
            <pc:sldMk cId="818059612" sldId="256"/>
            <ac:spMk id="3" creationId="{890FAB9E-39AB-92A2-7C8A-733F1A59EE3F}"/>
          </ac:spMkLst>
        </pc:spChg>
      </pc:sldChg>
      <pc:sldChg chg="modSp new mod">
        <pc:chgData name="Virender Dahiya" userId="41aed2cb0d1924f8" providerId="LiveId" clId="{E115414D-BADE-42BD-8BF4-8BC3C0622C2B}" dt="2024-07-10T05:02:40.746" v="288" actId="14100"/>
        <pc:sldMkLst>
          <pc:docMk/>
          <pc:sldMk cId="2877616942" sldId="257"/>
        </pc:sldMkLst>
        <pc:spChg chg="mod">
          <ac:chgData name="Virender Dahiya" userId="41aed2cb0d1924f8" providerId="LiveId" clId="{E115414D-BADE-42BD-8BF4-8BC3C0622C2B}" dt="2024-07-10T04:55:35.192" v="176" actId="113"/>
          <ac:spMkLst>
            <pc:docMk/>
            <pc:sldMk cId="2877616942" sldId="257"/>
            <ac:spMk id="2" creationId="{B797F6A9-CF8C-69B2-8DAD-4A1BA27B84AC}"/>
          </ac:spMkLst>
        </pc:spChg>
        <pc:spChg chg="mod">
          <ac:chgData name="Virender Dahiya" userId="41aed2cb0d1924f8" providerId="LiveId" clId="{E115414D-BADE-42BD-8BF4-8BC3C0622C2B}" dt="2024-07-10T05:02:40.746" v="288" actId="14100"/>
          <ac:spMkLst>
            <pc:docMk/>
            <pc:sldMk cId="2877616942" sldId="257"/>
            <ac:spMk id="3" creationId="{0AC9EB78-5037-4381-32B5-2537C9716013}"/>
          </ac:spMkLst>
        </pc:spChg>
      </pc:sldChg>
      <pc:sldChg chg="addSp delSp modSp new mod">
        <pc:chgData name="Virender Dahiya" userId="41aed2cb0d1924f8" providerId="LiveId" clId="{E115414D-BADE-42BD-8BF4-8BC3C0622C2B}" dt="2024-07-10T04:55:52.752" v="179" actId="14100"/>
        <pc:sldMkLst>
          <pc:docMk/>
          <pc:sldMk cId="1433912909" sldId="258"/>
        </pc:sldMkLst>
        <pc:spChg chg="mod">
          <ac:chgData name="Virender Dahiya" userId="41aed2cb0d1924f8" providerId="LiveId" clId="{E115414D-BADE-42BD-8BF4-8BC3C0622C2B}" dt="2024-07-10T04:55:46.474" v="178" actId="113"/>
          <ac:spMkLst>
            <pc:docMk/>
            <pc:sldMk cId="1433912909" sldId="258"/>
            <ac:spMk id="2" creationId="{354C1864-19E0-3620-9C0D-0D9C9870F9CA}"/>
          </ac:spMkLst>
        </pc:spChg>
        <pc:spChg chg="del">
          <ac:chgData name="Virender Dahiya" userId="41aed2cb0d1924f8" providerId="LiveId" clId="{E115414D-BADE-42BD-8BF4-8BC3C0622C2B}" dt="2024-07-10T04:54:42.150" v="141"/>
          <ac:spMkLst>
            <pc:docMk/>
            <pc:sldMk cId="1433912909" sldId="258"/>
            <ac:spMk id="3" creationId="{9FEA5074-8808-6053-6721-9F940B2DC805}"/>
          </ac:spMkLst>
        </pc:spChg>
        <pc:picChg chg="add mod">
          <ac:chgData name="Virender Dahiya" userId="41aed2cb0d1924f8" providerId="LiveId" clId="{E115414D-BADE-42BD-8BF4-8BC3C0622C2B}" dt="2024-07-10T04:55:52.752" v="179" actId="14100"/>
          <ac:picMkLst>
            <pc:docMk/>
            <pc:sldMk cId="1433912909" sldId="258"/>
            <ac:picMk id="4" creationId="{80B2BC91-4497-CFD5-3B05-D2C468F6BBD7}"/>
          </ac:picMkLst>
        </pc:picChg>
      </pc:sldChg>
      <pc:sldChg chg="addSp delSp modSp new mod modClrScheme chgLayout">
        <pc:chgData name="Virender Dahiya" userId="41aed2cb0d1924f8" providerId="LiveId" clId="{E115414D-BADE-42BD-8BF4-8BC3C0622C2B}" dt="2024-07-10T05:04:07.397" v="309" actId="11"/>
        <pc:sldMkLst>
          <pc:docMk/>
          <pc:sldMk cId="809841882" sldId="259"/>
        </pc:sldMkLst>
        <pc:spChg chg="del mod ord">
          <ac:chgData name="Virender Dahiya" userId="41aed2cb0d1924f8" providerId="LiveId" clId="{E115414D-BADE-42BD-8BF4-8BC3C0622C2B}" dt="2024-07-10T04:56:21.583" v="181" actId="700"/>
          <ac:spMkLst>
            <pc:docMk/>
            <pc:sldMk cId="809841882" sldId="259"/>
            <ac:spMk id="2" creationId="{E95F75E9-F99F-9716-AFA7-CDB529935DC3}"/>
          </ac:spMkLst>
        </pc:spChg>
        <pc:spChg chg="del mod ord">
          <ac:chgData name="Virender Dahiya" userId="41aed2cb0d1924f8" providerId="LiveId" clId="{E115414D-BADE-42BD-8BF4-8BC3C0622C2B}" dt="2024-07-10T04:56:21.583" v="181" actId="700"/>
          <ac:spMkLst>
            <pc:docMk/>
            <pc:sldMk cId="809841882" sldId="259"/>
            <ac:spMk id="3" creationId="{60DAAA05-BED6-3FEE-7CBD-FDC8BBCE9E2F}"/>
          </ac:spMkLst>
        </pc:spChg>
        <pc:spChg chg="add mod ord">
          <ac:chgData name="Virender Dahiya" userId="41aed2cb0d1924f8" providerId="LiveId" clId="{E115414D-BADE-42BD-8BF4-8BC3C0622C2B}" dt="2024-07-10T04:59:14.169" v="240" actId="113"/>
          <ac:spMkLst>
            <pc:docMk/>
            <pc:sldMk cId="809841882" sldId="259"/>
            <ac:spMk id="4" creationId="{2B196A0C-2706-428A-B09C-7905629A4DDC}"/>
          </ac:spMkLst>
        </pc:spChg>
        <pc:spChg chg="add mod ord">
          <ac:chgData name="Virender Dahiya" userId="41aed2cb0d1924f8" providerId="LiveId" clId="{E115414D-BADE-42BD-8BF4-8BC3C0622C2B}" dt="2024-07-10T05:04:07.397" v="309" actId="11"/>
          <ac:spMkLst>
            <pc:docMk/>
            <pc:sldMk cId="809841882" sldId="259"/>
            <ac:spMk id="5" creationId="{7925E00E-EEDC-1344-F946-F21499859DF8}"/>
          </ac:spMkLst>
        </pc:spChg>
        <pc:spChg chg="add mod ord">
          <ac:chgData name="Virender Dahiya" userId="41aed2cb0d1924f8" providerId="LiveId" clId="{E115414D-BADE-42BD-8BF4-8BC3C0622C2B}" dt="2024-07-10T05:04:07.397" v="309" actId="11"/>
          <ac:spMkLst>
            <pc:docMk/>
            <pc:sldMk cId="809841882" sldId="259"/>
            <ac:spMk id="6" creationId="{7FF71240-CFCA-AF20-C691-490450A7109F}"/>
          </ac:spMkLst>
        </pc:spChg>
      </pc:sldChg>
      <pc:sldChg chg="addSp delSp modSp new mod modClrScheme chgLayout">
        <pc:chgData name="Virender Dahiya" userId="41aed2cb0d1924f8" providerId="LiveId" clId="{E115414D-BADE-42BD-8BF4-8BC3C0622C2B}" dt="2024-07-10T05:04:44.096" v="313" actId="14100"/>
        <pc:sldMkLst>
          <pc:docMk/>
          <pc:sldMk cId="440217525" sldId="260"/>
        </pc:sldMkLst>
        <pc:spChg chg="del mod ord">
          <ac:chgData name="Virender Dahiya" userId="41aed2cb0d1924f8" providerId="LiveId" clId="{E115414D-BADE-42BD-8BF4-8BC3C0622C2B}" dt="2024-07-10T05:00:04.432" v="242" actId="700"/>
          <ac:spMkLst>
            <pc:docMk/>
            <pc:sldMk cId="440217525" sldId="260"/>
            <ac:spMk id="2" creationId="{FB9A33A0-78B5-97A7-73AB-B2FD5E152D5D}"/>
          </ac:spMkLst>
        </pc:spChg>
        <pc:spChg chg="del mod ord">
          <ac:chgData name="Virender Dahiya" userId="41aed2cb0d1924f8" providerId="LiveId" clId="{E115414D-BADE-42BD-8BF4-8BC3C0622C2B}" dt="2024-07-10T05:00:04.432" v="242" actId="700"/>
          <ac:spMkLst>
            <pc:docMk/>
            <pc:sldMk cId="440217525" sldId="260"/>
            <ac:spMk id="3" creationId="{48D1BB00-CD96-78CE-BFFC-A66EC643ABBF}"/>
          </ac:spMkLst>
        </pc:spChg>
        <pc:spChg chg="del">
          <ac:chgData name="Virender Dahiya" userId="41aed2cb0d1924f8" providerId="LiveId" clId="{E115414D-BADE-42BD-8BF4-8BC3C0622C2B}" dt="2024-07-10T05:00:04.432" v="242" actId="700"/>
          <ac:spMkLst>
            <pc:docMk/>
            <pc:sldMk cId="440217525" sldId="260"/>
            <ac:spMk id="4" creationId="{E5B20C17-9092-0C4B-991A-73F2F5588181}"/>
          </ac:spMkLst>
        </pc:spChg>
        <pc:spChg chg="add mod ord">
          <ac:chgData name="Virender Dahiya" userId="41aed2cb0d1924f8" providerId="LiveId" clId="{E115414D-BADE-42BD-8BF4-8BC3C0622C2B}" dt="2024-07-10T05:01:25.032" v="277" actId="113"/>
          <ac:spMkLst>
            <pc:docMk/>
            <pc:sldMk cId="440217525" sldId="260"/>
            <ac:spMk id="5" creationId="{3D6C85CA-A32E-0DA6-DDA0-FA37056E6503}"/>
          </ac:spMkLst>
        </pc:spChg>
        <pc:spChg chg="add mod ord">
          <ac:chgData name="Virender Dahiya" userId="41aed2cb0d1924f8" providerId="LiveId" clId="{E115414D-BADE-42BD-8BF4-8BC3C0622C2B}" dt="2024-07-10T05:04:44.096" v="313" actId="14100"/>
          <ac:spMkLst>
            <pc:docMk/>
            <pc:sldMk cId="440217525" sldId="260"/>
            <ac:spMk id="6" creationId="{51F67757-6425-083D-C5D1-7E1B19501F47}"/>
          </ac:spMkLst>
        </pc:spChg>
      </pc:sldChg>
      <pc:sldChg chg="modSp new mod">
        <pc:chgData name="Virender Dahiya" userId="41aed2cb0d1924f8" providerId="LiveId" clId="{E115414D-BADE-42BD-8BF4-8BC3C0622C2B}" dt="2024-07-10T05:08:21.367" v="391" actId="27636"/>
        <pc:sldMkLst>
          <pc:docMk/>
          <pc:sldMk cId="899899593" sldId="261"/>
        </pc:sldMkLst>
        <pc:spChg chg="mod">
          <ac:chgData name="Virender Dahiya" userId="41aed2cb0d1924f8" providerId="LiveId" clId="{E115414D-BADE-42BD-8BF4-8BC3C0622C2B}" dt="2024-07-10T05:07:46.756" v="371" actId="255"/>
          <ac:spMkLst>
            <pc:docMk/>
            <pc:sldMk cId="899899593" sldId="261"/>
            <ac:spMk id="2" creationId="{357865D1-131F-6582-26DE-DEC6C0C9C963}"/>
          </ac:spMkLst>
        </pc:spChg>
        <pc:spChg chg="mod">
          <ac:chgData name="Virender Dahiya" userId="41aed2cb0d1924f8" providerId="LiveId" clId="{E115414D-BADE-42BD-8BF4-8BC3C0622C2B}" dt="2024-07-10T05:08:21.367" v="391" actId="27636"/>
          <ac:spMkLst>
            <pc:docMk/>
            <pc:sldMk cId="899899593" sldId="261"/>
            <ac:spMk id="3" creationId="{1AD3CE45-C6B6-23CC-2879-C1A4A960A5A1}"/>
          </ac:spMkLst>
        </pc:spChg>
      </pc:sldChg>
      <pc:sldChg chg="modSp new mod">
        <pc:chgData name="Virender Dahiya" userId="41aed2cb0d1924f8" providerId="LiveId" clId="{E115414D-BADE-42BD-8BF4-8BC3C0622C2B}" dt="2024-07-10T05:08:03.309" v="383" actId="5793"/>
        <pc:sldMkLst>
          <pc:docMk/>
          <pc:sldMk cId="2718762256" sldId="262"/>
        </pc:sldMkLst>
        <pc:spChg chg="mod">
          <ac:chgData name="Virender Dahiya" userId="41aed2cb0d1924f8" providerId="LiveId" clId="{E115414D-BADE-42BD-8BF4-8BC3C0622C2B}" dt="2024-07-10T05:07:57.013" v="381" actId="20577"/>
          <ac:spMkLst>
            <pc:docMk/>
            <pc:sldMk cId="2718762256" sldId="262"/>
            <ac:spMk id="2" creationId="{FBF8699F-6890-BA3E-4DCE-7565235B892A}"/>
          </ac:spMkLst>
        </pc:spChg>
        <pc:spChg chg="mod">
          <ac:chgData name="Virender Dahiya" userId="41aed2cb0d1924f8" providerId="LiveId" clId="{E115414D-BADE-42BD-8BF4-8BC3C0622C2B}" dt="2024-07-10T05:08:03.309" v="383" actId="5793"/>
          <ac:spMkLst>
            <pc:docMk/>
            <pc:sldMk cId="2718762256" sldId="262"/>
            <ac:spMk id="3" creationId="{2450671B-AB80-D77C-9A48-175337670474}"/>
          </ac:spMkLst>
        </pc:spChg>
      </pc:sldChg>
      <pc:sldChg chg="addSp delSp modSp new mod">
        <pc:chgData name="Virender Dahiya" userId="41aed2cb0d1924f8" providerId="LiveId" clId="{E115414D-BADE-42BD-8BF4-8BC3C0622C2B}" dt="2024-07-10T05:12:00.647" v="410" actId="113"/>
        <pc:sldMkLst>
          <pc:docMk/>
          <pc:sldMk cId="1471236135" sldId="263"/>
        </pc:sldMkLst>
        <pc:spChg chg="mod">
          <ac:chgData name="Virender Dahiya" userId="41aed2cb0d1924f8" providerId="LiveId" clId="{E115414D-BADE-42BD-8BF4-8BC3C0622C2B}" dt="2024-07-10T05:10:36.450" v="397" actId="255"/>
          <ac:spMkLst>
            <pc:docMk/>
            <pc:sldMk cId="1471236135" sldId="263"/>
            <ac:spMk id="2" creationId="{96AA49DD-E21D-C531-ECAC-28868D5EF920}"/>
          </ac:spMkLst>
        </pc:spChg>
        <pc:spChg chg="del mod">
          <ac:chgData name="Virender Dahiya" userId="41aed2cb0d1924f8" providerId="LiveId" clId="{E115414D-BADE-42BD-8BF4-8BC3C0622C2B}" dt="2024-07-10T05:10:52.291" v="398"/>
          <ac:spMkLst>
            <pc:docMk/>
            <pc:sldMk cId="1471236135" sldId="263"/>
            <ac:spMk id="3" creationId="{31F2EFDC-FE52-BE28-001E-1D127777069E}"/>
          </ac:spMkLst>
        </pc:spChg>
        <pc:spChg chg="add mod">
          <ac:chgData name="Virender Dahiya" userId="41aed2cb0d1924f8" providerId="LiveId" clId="{E115414D-BADE-42BD-8BF4-8BC3C0622C2B}" dt="2024-07-10T05:12:00.647" v="410" actId="113"/>
          <ac:spMkLst>
            <pc:docMk/>
            <pc:sldMk cId="1471236135" sldId="263"/>
            <ac:spMk id="4" creationId="{9D535721-D776-C9D5-02ED-EEF707F78B2A}"/>
          </ac:spMkLst>
        </pc:spChg>
      </pc:sldChg>
      <pc:sldChg chg="modSp new mod">
        <pc:chgData name="Virender Dahiya" userId="41aed2cb0d1924f8" providerId="LiveId" clId="{E115414D-BADE-42BD-8BF4-8BC3C0622C2B}" dt="2024-07-10T05:13:54.097" v="451" actId="1076"/>
        <pc:sldMkLst>
          <pc:docMk/>
          <pc:sldMk cId="2457492678" sldId="264"/>
        </pc:sldMkLst>
        <pc:spChg chg="mod">
          <ac:chgData name="Virender Dahiya" userId="41aed2cb0d1924f8" providerId="LiveId" clId="{E115414D-BADE-42BD-8BF4-8BC3C0622C2B}" dt="2024-07-10T05:13:06.954" v="436" actId="113"/>
          <ac:spMkLst>
            <pc:docMk/>
            <pc:sldMk cId="2457492678" sldId="264"/>
            <ac:spMk id="2" creationId="{8DBCBB03-0131-0500-3DA4-907E7D0FFB59}"/>
          </ac:spMkLst>
        </pc:spChg>
        <pc:spChg chg="mod">
          <ac:chgData name="Virender Dahiya" userId="41aed2cb0d1924f8" providerId="LiveId" clId="{E115414D-BADE-42BD-8BF4-8BC3C0622C2B}" dt="2024-07-10T05:13:54.097" v="451" actId="1076"/>
          <ac:spMkLst>
            <pc:docMk/>
            <pc:sldMk cId="2457492678" sldId="264"/>
            <ac:spMk id="3" creationId="{EBC8E8DF-C9EA-C7FB-A0BC-F74A65A75D09}"/>
          </ac:spMkLst>
        </pc:spChg>
      </pc:sldChg>
      <pc:sldChg chg="addSp delSp modSp new mod">
        <pc:chgData name="Virender Dahiya" userId="41aed2cb0d1924f8" providerId="LiveId" clId="{E115414D-BADE-42BD-8BF4-8BC3C0622C2B}" dt="2024-07-10T05:17:46.707" v="465" actId="113"/>
        <pc:sldMkLst>
          <pc:docMk/>
          <pc:sldMk cId="3025976077" sldId="265"/>
        </pc:sldMkLst>
        <pc:spChg chg="mod">
          <ac:chgData name="Virender Dahiya" userId="41aed2cb0d1924f8" providerId="LiveId" clId="{E115414D-BADE-42BD-8BF4-8BC3C0622C2B}" dt="2024-07-10T05:17:33.809" v="463" actId="113"/>
          <ac:spMkLst>
            <pc:docMk/>
            <pc:sldMk cId="3025976077" sldId="265"/>
            <ac:spMk id="2" creationId="{E25A896D-7DE0-1774-F950-33046EB035D3}"/>
          </ac:spMkLst>
        </pc:spChg>
        <pc:spChg chg="del mod">
          <ac:chgData name="Virender Dahiya" userId="41aed2cb0d1924f8" providerId="LiveId" clId="{E115414D-BADE-42BD-8BF4-8BC3C0622C2B}" dt="2024-07-10T05:16:53.194" v="456"/>
          <ac:spMkLst>
            <pc:docMk/>
            <pc:sldMk cId="3025976077" sldId="265"/>
            <ac:spMk id="3" creationId="{4067763A-CF36-1B59-24D2-FC940EBBA22D}"/>
          </ac:spMkLst>
        </pc:spChg>
        <pc:spChg chg="add mod">
          <ac:chgData name="Virender Dahiya" userId="41aed2cb0d1924f8" providerId="LiveId" clId="{E115414D-BADE-42BD-8BF4-8BC3C0622C2B}" dt="2024-07-10T05:17:46.707" v="465" actId="113"/>
          <ac:spMkLst>
            <pc:docMk/>
            <pc:sldMk cId="3025976077" sldId="265"/>
            <ac:spMk id="7" creationId="{1965EAB2-04A6-3724-08D3-56C5EFE90A61}"/>
          </ac:spMkLst>
        </pc:spChg>
      </pc:sldChg>
      <pc:sldChg chg="modSp new mod">
        <pc:chgData name="Virender Dahiya" userId="41aed2cb0d1924f8" providerId="LiveId" clId="{E115414D-BADE-42BD-8BF4-8BC3C0622C2B}" dt="2024-07-10T05:20:53.258" v="558" actId="20577"/>
        <pc:sldMkLst>
          <pc:docMk/>
          <pc:sldMk cId="3805475124" sldId="266"/>
        </pc:sldMkLst>
        <pc:spChg chg="mod">
          <ac:chgData name="Virender Dahiya" userId="41aed2cb0d1924f8" providerId="LiveId" clId="{E115414D-BADE-42BD-8BF4-8BC3C0622C2B}" dt="2024-07-10T05:18:50.246" v="472" actId="255"/>
          <ac:spMkLst>
            <pc:docMk/>
            <pc:sldMk cId="3805475124" sldId="266"/>
            <ac:spMk id="2" creationId="{A66E56B4-5099-6E1F-ED2F-DD82B602A9A4}"/>
          </ac:spMkLst>
        </pc:spChg>
        <pc:spChg chg="mod">
          <ac:chgData name="Virender Dahiya" userId="41aed2cb0d1924f8" providerId="LiveId" clId="{E115414D-BADE-42BD-8BF4-8BC3C0622C2B}" dt="2024-07-10T05:20:53.258" v="558" actId="20577"/>
          <ac:spMkLst>
            <pc:docMk/>
            <pc:sldMk cId="3805475124" sldId="266"/>
            <ac:spMk id="3" creationId="{78CB4E59-FEC8-12B8-9C7B-D7548101ABAA}"/>
          </ac:spMkLst>
        </pc:spChg>
      </pc:sldChg>
      <pc:sldChg chg="modSp new del mod">
        <pc:chgData name="Virender Dahiya" userId="41aed2cb0d1924f8" providerId="LiveId" clId="{E115414D-BADE-42BD-8BF4-8BC3C0622C2B}" dt="2024-07-10T05:21:51.150" v="576" actId="47"/>
        <pc:sldMkLst>
          <pc:docMk/>
          <pc:sldMk cId="2537610900" sldId="267"/>
        </pc:sldMkLst>
        <pc:spChg chg="mod">
          <ac:chgData name="Virender Dahiya" userId="41aed2cb0d1924f8" providerId="LiveId" clId="{E115414D-BADE-42BD-8BF4-8BC3C0622C2B}" dt="2024-07-10T05:21:23.431" v="575" actId="20577"/>
          <ac:spMkLst>
            <pc:docMk/>
            <pc:sldMk cId="2537610900" sldId="267"/>
            <ac:spMk id="2" creationId="{00D928A7-5502-FBC5-3AD4-06304FFC3C82}"/>
          </ac:spMkLst>
        </pc:spChg>
      </pc:sldChg>
    </pc:docChg>
  </pc:docChgLst>
  <pc:docChgLst>
    <pc:chgData name="Virender Dahiya" userId="41aed2cb0d1924f8" providerId="LiveId" clId="{4CE3090B-B096-4682-9C9D-72DC8F67C48C}"/>
    <pc:docChg chg="undo custSel addSld delSld modSld sldOrd">
      <pc:chgData name="Virender Dahiya" userId="41aed2cb0d1924f8" providerId="LiveId" clId="{4CE3090B-B096-4682-9C9D-72DC8F67C48C}" dt="2024-07-14T07:15:40.037" v="761" actId="123"/>
      <pc:docMkLst>
        <pc:docMk/>
      </pc:docMkLst>
      <pc:sldChg chg="modSp mod ord">
        <pc:chgData name="Virender Dahiya" userId="41aed2cb0d1924f8" providerId="LiveId" clId="{4CE3090B-B096-4682-9C9D-72DC8F67C48C}" dt="2024-07-14T06:49:16.361" v="410"/>
        <pc:sldMkLst>
          <pc:docMk/>
          <pc:sldMk cId="2877616942" sldId="257"/>
        </pc:sldMkLst>
        <pc:spChg chg="mod">
          <ac:chgData name="Virender Dahiya" userId="41aed2cb0d1924f8" providerId="LiveId" clId="{4CE3090B-B096-4682-9C9D-72DC8F67C48C}" dt="2024-07-11T05:52:05.057" v="280" actId="20577"/>
          <ac:spMkLst>
            <pc:docMk/>
            <pc:sldMk cId="2877616942" sldId="257"/>
            <ac:spMk id="2" creationId="{B797F6A9-CF8C-69B2-8DAD-4A1BA27B84AC}"/>
          </ac:spMkLst>
        </pc:spChg>
        <pc:spChg chg="mod">
          <ac:chgData name="Virender Dahiya" userId="41aed2cb0d1924f8" providerId="LiveId" clId="{4CE3090B-B096-4682-9C9D-72DC8F67C48C}" dt="2024-07-11T05:52:28.794" v="284" actId="14100"/>
          <ac:spMkLst>
            <pc:docMk/>
            <pc:sldMk cId="2877616942" sldId="257"/>
            <ac:spMk id="3" creationId="{0AC9EB78-5037-4381-32B5-2537C9716013}"/>
          </ac:spMkLst>
        </pc:spChg>
      </pc:sldChg>
      <pc:sldChg chg="del">
        <pc:chgData name="Virender Dahiya" userId="41aed2cb0d1924f8" providerId="LiveId" clId="{4CE3090B-B096-4682-9C9D-72DC8F67C48C}" dt="2024-07-11T05:52:40.905" v="285" actId="47"/>
        <pc:sldMkLst>
          <pc:docMk/>
          <pc:sldMk cId="1433912909" sldId="258"/>
        </pc:sldMkLst>
      </pc:sldChg>
      <pc:sldChg chg="modSp mod ord">
        <pc:chgData name="Virender Dahiya" userId="41aed2cb0d1924f8" providerId="LiveId" clId="{4CE3090B-B096-4682-9C9D-72DC8F67C48C}" dt="2024-07-11T05:51:22.348" v="258" actId="115"/>
        <pc:sldMkLst>
          <pc:docMk/>
          <pc:sldMk cId="809841882" sldId="259"/>
        </pc:sldMkLst>
        <pc:spChg chg="mod">
          <ac:chgData name="Virender Dahiya" userId="41aed2cb0d1924f8" providerId="LiveId" clId="{4CE3090B-B096-4682-9C9D-72DC8F67C48C}" dt="2024-07-11T05:47:27.381" v="198" actId="27636"/>
          <ac:spMkLst>
            <pc:docMk/>
            <pc:sldMk cId="809841882" sldId="259"/>
            <ac:spMk id="4" creationId="{2B196A0C-2706-428A-B09C-7905629A4DDC}"/>
          </ac:spMkLst>
        </pc:spChg>
        <pc:spChg chg="mod">
          <ac:chgData name="Virender Dahiya" userId="41aed2cb0d1924f8" providerId="LiveId" clId="{4CE3090B-B096-4682-9C9D-72DC8F67C48C}" dt="2024-07-11T05:51:17.174" v="257" actId="115"/>
          <ac:spMkLst>
            <pc:docMk/>
            <pc:sldMk cId="809841882" sldId="259"/>
            <ac:spMk id="5" creationId="{7925E00E-EEDC-1344-F946-F21499859DF8}"/>
          </ac:spMkLst>
        </pc:spChg>
        <pc:spChg chg="mod">
          <ac:chgData name="Virender Dahiya" userId="41aed2cb0d1924f8" providerId="LiveId" clId="{4CE3090B-B096-4682-9C9D-72DC8F67C48C}" dt="2024-07-11T05:51:22.348" v="258" actId="115"/>
          <ac:spMkLst>
            <pc:docMk/>
            <pc:sldMk cId="809841882" sldId="259"/>
            <ac:spMk id="6" creationId="{7FF71240-CFCA-AF20-C691-490450A7109F}"/>
          </ac:spMkLst>
        </pc:spChg>
      </pc:sldChg>
      <pc:sldChg chg="del">
        <pc:chgData name="Virender Dahiya" userId="41aed2cb0d1924f8" providerId="LiveId" clId="{4CE3090B-B096-4682-9C9D-72DC8F67C48C}" dt="2024-07-11T06:03:25.292" v="286" actId="47"/>
        <pc:sldMkLst>
          <pc:docMk/>
          <pc:sldMk cId="440217525" sldId="260"/>
        </pc:sldMkLst>
      </pc:sldChg>
      <pc:sldChg chg="del">
        <pc:chgData name="Virender Dahiya" userId="41aed2cb0d1924f8" providerId="LiveId" clId="{4CE3090B-B096-4682-9C9D-72DC8F67C48C}" dt="2024-07-11T06:03:25.292" v="286" actId="47"/>
        <pc:sldMkLst>
          <pc:docMk/>
          <pc:sldMk cId="899899593" sldId="261"/>
        </pc:sldMkLst>
      </pc:sldChg>
      <pc:sldChg chg="del">
        <pc:chgData name="Virender Dahiya" userId="41aed2cb0d1924f8" providerId="LiveId" clId="{4CE3090B-B096-4682-9C9D-72DC8F67C48C}" dt="2024-07-11T06:03:25.292" v="286" actId="47"/>
        <pc:sldMkLst>
          <pc:docMk/>
          <pc:sldMk cId="2718762256" sldId="262"/>
        </pc:sldMkLst>
      </pc:sldChg>
      <pc:sldChg chg="del">
        <pc:chgData name="Virender Dahiya" userId="41aed2cb0d1924f8" providerId="LiveId" clId="{4CE3090B-B096-4682-9C9D-72DC8F67C48C}" dt="2024-07-11T06:03:25.292" v="286" actId="47"/>
        <pc:sldMkLst>
          <pc:docMk/>
          <pc:sldMk cId="1471236135" sldId="263"/>
        </pc:sldMkLst>
      </pc:sldChg>
      <pc:sldChg chg="modSp mod">
        <pc:chgData name="Virender Dahiya" userId="41aed2cb0d1924f8" providerId="LiveId" clId="{4CE3090B-B096-4682-9C9D-72DC8F67C48C}" dt="2024-07-11T05:45:39.621" v="146" actId="123"/>
        <pc:sldMkLst>
          <pc:docMk/>
          <pc:sldMk cId="2457492678" sldId="264"/>
        </pc:sldMkLst>
        <pc:spChg chg="mod">
          <ac:chgData name="Virender Dahiya" userId="41aed2cb0d1924f8" providerId="LiveId" clId="{4CE3090B-B096-4682-9C9D-72DC8F67C48C}" dt="2024-07-11T05:45:39.621" v="146" actId="123"/>
          <ac:spMkLst>
            <pc:docMk/>
            <pc:sldMk cId="2457492678" sldId="264"/>
            <ac:spMk id="3" creationId="{EBC8E8DF-C9EA-C7FB-A0BC-F74A65A75D09}"/>
          </ac:spMkLst>
        </pc:spChg>
      </pc:sldChg>
      <pc:sldChg chg="modSp new mod">
        <pc:chgData name="Virender Dahiya" userId="41aed2cb0d1924f8" providerId="LiveId" clId="{4CE3090B-B096-4682-9C9D-72DC8F67C48C}" dt="2024-07-11T06:05:29.897" v="339" actId="27636"/>
        <pc:sldMkLst>
          <pc:docMk/>
          <pc:sldMk cId="3015338713" sldId="265"/>
        </pc:sldMkLst>
        <pc:spChg chg="mod">
          <ac:chgData name="Virender Dahiya" userId="41aed2cb0d1924f8" providerId="LiveId" clId="{4CE3090B-B096-4682-9C9D-72DC8F67C48C}" dt="2024-07-11T06:04:17.869" v="317" actId="255"/>
          <ac:spMkLst>
            <pc:docMk/>
            <pc:sldMk cId="3015338713" sldId="265"/>
            <ac:spMk id="2" creationId="{AC7CA335-E579-57AD-A4B5-CD88C87FB43B}"/>
          </ac:spMkLst>
        </pc:spChg>
        <pc:spChg chg="mod">
          <ac:chgData name="Virender Dahiya" userId="41aed2cb0d1924f8" providerId="LiveId" clId="{4CE3090B-B096-4682-9C9D-72DC8F67C48C}" dt="2024-07-11T06:05:29.897" v="339" actId="27636"/>
          <ac:spMkLst>
            <pc:docMk/>
            <pc:sldMk cId="3015338713" sldId="265"/>
            <ac:spMk id="3" creationId="{DAA348A7-2F04-83D7-256D-2D04BDBDD910}"/>
          </ac:spMkLst>
        </pc:spChg>
      </pc:sldChg>
      <pc:sldChg chg="del">
        <pc:chgData name="Virender Dahiya" userId="41aed2cb0d1924f8" providerId="LiveId" clId="{4CE3090B-B096-4682-9C9D-72DC8F67C48C}" dt="2024-07-11T06:03:25.292" v="286" actId="47"/>
        <pc:sldMkLst>
          <pc:docMk/>
          <pc:sldMk cId="3025976077" sldId="265"/>
        </pc:sldMkLst>
      </pc:sldChg>
      <pc:sldChg chg="addSp delSp add mod">
        <pc:chgData name="Virender Dahiya" userId="41aed2cb0d1924f8" providerId="LiveId" clId="{4CE3090B-B096-4682-9C9D-72DC8F67C48C}" dt="2024-07-11T06:06:01.467" v="342" actId="22"/>
        <pc:sldMkLst>
          <pc:docMk/>
          <pc:sldMk cId="3149483206" sldId="266"/>
        </pc:sldMkLst>
        <pc:spChg chg="add del">
          <ac:chgData name="Virender Dahiya" userId="41aed2cb0d1924f8" providerId="LiveId" clId="{4CE3090B-B096-4682-9C9D-72DC8F67C48C}" dt="2024-07-11T06:06:01.467" v="342" actId="22"/>
          <ac:spMkLst>
            <pc:docMk/>
            <pc:sldMk cId="3149483206" sldId="266"/>
            <ac:spMk id="8" creationId="{92BA2DA5-8C87-ABA2-F2A8-CDEBDE4640FC}"/>
          </ac:spMkLst>
        </pc:spChg>
      </pc:sldChg>
      <pc:sldChg chg="del">
        <pc:chgData name="Virender Dahiya" userId="41aed2cb0d1924f8" providerId="LiveId" clId="{4CE3090B-B096-4682-9C9D-72DC8F67C48C}" dt="2024-07-11T06:03:25.292" v="286" actId="47"/>
        <pc:sldMkLst>
          <pc:docMk/>
          <pc:sldMk cId="3805475124" sldId="266"/>
        </pc:sldMkLst>
      </pc:sldChg>
      <pc:sldChg chg="modSp new mod">
        <pc:chgData name="Virender Dahiya" userId="41aed2cb0d1924f8" providerId="LiveId" clId="{4CE3090B-B096-4682-9C9D-72DC8F67C48C}" dt="2024-07-11T06:07:35.326" v="364" actId="5793"/>
        <pc:sldMkLst>
          <pc:docMk/>
          <pc:sldMk cId="4244307664" sldId="267"/>
        </pc:sldMkLst>
        <pc:spChg chg="mod">
          <ac:chgData name="Virender Dahiya" userId="41aed2cb0d1924f8" providerId="LiveId" clId="{4CE3090B-B096-4682-9C9D-72DC8F67C48C}" dt="2024-07-11T06:07:06.298" v="360" actId="20577"/>
          <ac:spMkLst>
            <pc:docMk/>
            <pc:sldMk cId="4244307664" sldId="267"/>
            <ac:spMk id="2" creationId="{6C153021-06FA-D294-8856-26B77765BDBA}"/>
          </ac:spMkLst>
        </pc:spChg>
        <pc:spChg chg="mod">
          <ac:chgData name="Virender Dahiya" userId="41aed2cb0d1924f8" providerId="LiveId" clId="{4CE3090B-B096-4682-9C9D-72DC8F67C48C}" dt="2024-07-11T06:07:35.326" v="364" actId="5793"/>
          <ac:spMkLst>
            <pc:docMk/>
            <pc:sldMk cId="4244307664" sldId="267"/>
            <ac:spMk id="3" creationId="{2896567A-4921-2C04-177C-71C56707C888}"/>
          </ac:spMkLst>
        </pc:spChg>
      </pc:sldChg>
      <pc:sldChg chg="addSp modSp new mod modClrScheme chgLayout">
        <pc:chgData name="Virender Dahiya" userId="41aed2cb0d1924f8" providerId="LiveId" clId="{4CE3090B-B096-4682-9C9D-72DC8F67C48C}" dt="2024-07-14T06:56:38.884" v="464" actId="27636"/>
        <pc:sldMkLst>
          <pc:docMk/>
          <pc:sldMk cId="2691075049" sldId="268"/>
        </pc:sldMkLst>
        <pc:spChg chg="mod ord">
          <ac:chgData name="Virender Dahiya" userId="41aed2cb0d1924f8" providerId="LiveId" clId="{4CE3090B-B096-4682-9C9D-72DC8F67C48C}" dt="2024-07-14T06:56:09.518" v="459" actId="20577"/>
          <ac:spMkLst>
            <pc:docMk/>
            <pc:sldMk cId="2691075049" sldId="268"/>
            <ac:spMk id="2" creationId="{8D99E4F0-3EA7-7624-75E5-E803627C6F6B}"/>
          </ac:spMkLst>
        </pc:spChg>
        <pc:spChg chg="mod ord">
          <ac:chgData name="Virender Dahiya" userId="41aed2cb0d1924f8" providerId="LiveId" clId="{4CE3090B-B096-4682-9C9D-72DC8F67C48C}" dt="2024-07-14T06:55:11.487" v="442" actId="113"/>
          <ac:spMkLst>
            <pc:docMk/>
            <pc:sldMk cId="2691075049" sldId="268"/>
            <ac:spMk id="3" creationId="{4CC2192F-6DC0-3581-269A-4B8AF2E45833}"/>
          </ac:spMkLst>
        </pc:spChg>
        <pc:spChg chg="mod ord">
          <ac:chgData name="Virender Dahiya" userId="41aed2cb0d1924f8" providerId="LiveId" clId="{4CE3090B-B096-4682-9C9D-72DC8F67C48C}" dt="2024-07-14T06:53:48.765" v="411" actId="700"/>
          <ac:spMkLst>
            <pc:docMk/>
            <pc:sldMk cId="2691075049" sldId="268"/>
            <ac:spMk id="4" creationId="{866C99B5-2519-6DE0-D5EC-2DED9C52EE78}"/>
          </ac:spMkLst>
        </pc:spChg>
        <pc:spChg chg="mod ord">
          <ac:chgData name="Virender Dahiya" userId="41aed2cb0d1924f8" providerId="LiveId" clId="{4CE3090B-B096-4682-9C9D-72DC8F67C48C}" dt="2024-07-14T06:53:48.765" v="411" actId="700"/>
          <ac:spMkLst>
            <pc:docMk/>
            <pc:sldMk cId="2691075049" sldId="268"/>
            <ac:spMk id="5" creationId="{87DE45DE-F4B3-10FC-176B-AE23E26F4558}"/>
          </ac:spMkLst>
        </pc:spChg>
        <pc:spChg chg="mod ord">
          <ac:chgData name="Virender Dahiya" userId="41aed2cb0d1924f8" providerId="LiveId" clId="{4CE3090B-B096-4682-9C9D-72DC8F67C48C}" dt="2024-07-14T06:53:48.765" v="411" actId="700"/>
          <ac:spMkLst>
            <pc:docMk/>
            <pc:sldMk cId="2691075049" sldId="268"/>
            <ac:spMk id="6" creationId="{C526F180-C6B6-0345-6292-330EA4B4D671}"/>
          </ac:spMkLst>
        </pc:spChg>
        <pc:spChg chg="add mod ord">
          <ac:chgData name="Virender Dahiya" userId="41aed2cb0d1924f8" providerId="LiveId" clId="{4CE3090B-B096-4682-9C9D-72DC8F67C48C}" dt="2024-07-14T06:56:24.495" v="461" actId="1076"/>
          <ac:spMkLst>
            <pc:docMk/>
            <pc:sldMk cId="2691075049" sldId="268"/>
            <ac:spMk id="7" creationId="{754A15A8-19F5-6ADC-ABC8-2A5BBFFDE863}"/>
          </ac:spMkLst>
        </pc:spChg>
        <pc:spChg chg="add mod ord">
          <ac:chgData name="Virender Dahiya" userId="41aed2cb0d1924f8" providerId="LiveId" clId="{4CE3090B-B096-4682-9C9D-72DC8F67C48C}" dt="2024-07-14T06:56:38.884" v="464" actId="27636"/>
          <ac:spMkLst>
            <pc:docMk/>
            <pc:sldMk cId="2691075049" sldId="268"/>
            <ac:spMk id="8" creationId="{4D2A40E6-33BA-20FF-5787-EB590FC1428E}"/>
          </ac:spMkLst>
        </pc:spChg>
        <pc:spChg chg="add mod ord">
          <ac:chgData name="Virender Dahiya" userId="41aed2cb0d1924f8" providerId="LiveId" clId="{4CE3090B-B096-4682-9C9D-72DC8F67C48C}" dt="2024-07-14T06:56:28.740" v="462" actId="1076"/>
          <ac:spMkLst>
            <pc:docMk/>
            <pc:sldMk cId="2691075049" sldId="268"/>
            <ac:spMk id="9" creationId="{287E9892-30F6-49D7-FD55-329AD55213E8}"/>
          </ac:spMkLst>
        </pc:spChg>
      </pc:sldChg>
      <pc:sldChg chg="addSp delSp modSp new mod modClrScheme chgLayout">
        <pc:chgData name="Virender Dahiya" userId="41aed2cb0d1924f8" providerId="LiveId" clId="{4CE3090B-B096-4682-9C9D-72DC8F67C48C}" dt="2024-07-14T07:02:50.371" v="536" actId="1076"/>
        <pc:sldMkLst>
          <pc:docMk/>
          <pc:sldMk cId="3358308203" sldId="269"/>
        </pc:sldMkLst>
        <pc:spChg chg="del mod ord">
          <ac:chgData name="Virender Dahiya" userId="41aed2cb0d1924f8" providerId="LiveId" clId="{4CE3090B-B096-4682-9C9D-72DC8F67C48C}" dt="2024-07-14T06:57:00.599" v="466" actId="700"/>
          <ac:spMkLst>
            <pc:docMk/>
            <pc:sldMk cId="3358308203" sldId="269"/>
            <ac:spMk id="2" creationId="{91CF62D7-3C2F-F869-48A5-986549A43F3F}"/>
          </ac:spMkLst>
        </pc:spChg>
        <pc:spChg chg="del">
          <ac:chgData name="Virender Dahiya" userId="41aed2cb0d1924f8" providerId="LiveId" clId="{4CE3090B-B096-4682-9C9D-72DC8F67C48C}" dt="2024-07-14T06:57:00.599" v="466" actId="700"/>
          <ac:spMkLst>
            <pc:docMk/>
            <pc:sldMk cId="3358308203" sldId="269"/>
            <ac:spMk id="3" creationId="{31B18861-1C2F-5B96-015B-2DC36FF8F5E8}"/>
          </ac:spMkLst>
        </pc:spChg>
        <pc:spChg chg="del mod ord">
          <ac:chgData name="Virender Dahiya" userId="41aed2cb0d1924f8" providerId="LiveId" clId="{4CE3090B-B096-4682-9C9D-72DC8F67C48C}" dt="2024-07-14T06:57:00.599" v="466" actId="700"/>
          <ac:spMkLst>
            <pc:docMk/>
            <pc:sldMk cId="3358308203" sldId="269"/>
            <ac:spMk id="4" creationId="{3EBA3CF5-007A-65B2-3945-A68B043D4EA9}"/>
          </ac:spMkLst>
        </pc:spChg>
        <pc:spChg chg="del">
          <ac:chgData name="Virender Dahiya" userId="41aed2cb0d1924f8" providerId="LiveId" clId="{4CE3090B-B096-4682-9C9D-72DC8F67C48C}" dt="2024-07-14T06:57:00.599" v="466" actId="700"/>
          <ac:spMkLst>
            <pc:docMk/>
            <pc:sldMk cId="3358308203" sldId="269"/>
            <ac:spMk id="5" creationId="{E6AA0BDF-2A35-7075-33D4-88217B7102DD}"/>
          </ac:spMkLst>
        </pc:spChg>
        <pc:spChg chg="del">
          <ac:chgData name="Virender Dahiya" userId="41aed2cb0d1924f8" providerId="LiveId" clId="{4CE3090B-B096-4682-9C9D-72DC8F67C48C}" dt="2024-07-14T06:57:00.599" v="466" actId="700"/>
          <ac:spMkLst>
            <pc:docMk/>
            <pc:sldMk cId="3358308203" sldId="269"/>
            <ac:spMk id="6" creationId="{507A1688-C897-A306-B2AD-9DD830E82C52}"/>
          </ac:spMkLst>
        </pc:spChg>
        <pc:spChg chg="mod ord">
          <ac:chgData name="Virender Dahiya" userId="41aed2cb0d1924f8" providerId="LiveId" clId="{4CE3090B-B096-4682-9C9D-72DC8F67C48C}" dt="2024-07-14T06:57:00.599" v="466" actId="700"/>
          <ac:spMkLst>
            <pc:docMk/>
            <pc:sldMk cId="3358308203" sldId="269"/>
            <ac:spMk id="7" creationId="{B3F722DD-2FEC-19B7-3924-A7D3B32B2EF1}"/>
          </ac:spMkLst>
        </pc:spChg>
        <pc:spChg chg="mod ord">
          <ac:chgData name="Virender Dahiya" userId="41aed2cb0d1924f8" providerId="LiveId" clId="{4CE3090B-B096-4682-9C9D-72DC8F67C48C}" dt="2024-07-14T06:57:00.599" v="466" actId="700"/>
          <ac:spMkLst>
            <pc:docMk/>
            <pc:sldMk cId="3358308203" sldId="269"/>
            <ac:spMk id="8" creationId="{74CD5991-E7BD-CEF3-19F2-A79F5F9AB1AB}"/>
          </ac:spMkLst>
        </pc:spChg>
        <pc:spChg chg="mod ord">
          <ac:chgData name="Virender Dahiya" userId="41aed2cb0d1924f8" providerId="LiveId" clId="{4CE3090B-B096-4682-9C9D-72DC8F67C48C}" dt="2024-07-14T06:57:00.599" v="466" actId="700"/>
          <ac:spMkLst>
            <pc:docMk/>
            <pc:sldMk cId="3358308203" sldId="269"/>
            <ac:spMk id="9" creationId="{033048EE-3989-C83C-3800-2C97EC8B1E80}"/>
          </ac:spMkLst>
        </pc:spChg>
        <pc:spChg chg="add mod ord">
          <ac:chgData name="Virender Dahiya" userId="41aed2cb0d1924f8" providerId="LiveId" clId="{4CE3090B-B096-4682-9C9D-72DC8F67C48C}" dt="2024-07-14T07:02:50.371" v="536" actId="1076"/>
          <ac:spMkLst>
            <pc:docMk/>
            <pc:sldMk cId="3358308203" sldId="269"/>
            <ac:spMk id="10" creationId="{43205CC9-035F-63F2-1550-BF3887F27E61}"/>
          </ac:spMkLst>
        </pc:spChg>
        <pc:spChg chg="add del mod ord">
          <ac:chgData name="Virender Dahiya" userId="41aed2cb0d1924f8" providerId="LiveId" clId="{4CE3090B-B096-4682-9C9D-72DC8F67C48C}" dt="2024-07-14T06:58:01.025" v="489"/>
          <ac:spMkLst>
            <pc:docMk/>
            <pc:sldMk cId="3358308203" sldId="269"/>
            <ac:spMk id="11" creationId="{E8E58C70-7D0E-2728-20F4-1C3BF3898A87}"/>
          </ac:spMkLst>
        </pc:spChg>
        <pc:spChg chg="add mod">
          <ac:chgData name="Virender Dahiya" userId="41aed2cb0d1924f8" providerId="LiveId" clId="{4CE3090B-B096-4682-9C9D-72DC8F67C48C}" dt="2024-07-14T07:02:14.391" v="533" actId="14100"/>
          <ac:spMkLst>
            <pc:docMk/>
            <pc:sldMk cId="3358308203" sldId="269"/>
            <ac:spMk id="12" creationId="{C56AF15C-0C96-BFF9-74E8-C171AA458AC0}"/>
          </ac:spMkLst>
        </pc:spChg>
      </pc:sldChg>
      <pc:sldChg chg="addSp delSp modSp new mod">
        <pc:chgData name="Virender Dahiya" userId="41aed2cb0d1924f8" providerId="LiveId" clId="{4CE3090B-B096-4682-9C9D-72DC8F67C48C}" dt="2024-07-14T07:14:45.218" v="756" actId="1076"/>
        <pc:sldMkLst>
          <pc:docMk/>
          <pc:sldMk cId="3293370917" sldId="270"/>
        </pc:sldMkLst>
        <pc:spChg chg="mod">
          <ac:chgData name="Virender Dahiya" userId="41aed2cb0d1924f8" providerId="LiveId" clId="{4CE3090B-B096-4682-9C9D-72DC8F67C48C}" dt="2024-07-14T07:03:20.745" v="560" actId="20577"/>
          <ac:spMkLst>
            <pc:docMk/>
            <pc:sldMk cId="3293370917" sldId="270"/>
            <ac:spMk id="2" creationId="{4ED422CB-47AC-0761-760C-862F429D338B}"/>
          </ac:spMkLst>
        </pc:spChg>
        <pc:spChg chg="del">
          <ac:chgData name="Virender Dahiya" userId="41aed2cb0d1924f8" providerId="LiveId" clId="{4CE3090B-B096-4682-9C9D-72DC8F67C48C}" dt="2024-07-14T07:03:35.269" v="561"/>
          <ac:spMkLst>
            <pc:docMk/>
            <pc:sldMk cId="3293370917" sldId="270"/>
            <ac:spMk id="3" creationId="{BF690655-1EFF-258E-5A19-7BCED5796E11}"/>
          </ac:spMkLst>
        </pc:spChg>
        <pc:spChg chg="add mod">
          <ac:chgData name="Virender Dahiya" userId="41aed2cb0d1924f8" providerId="LiveId" clId="{4CE3090B-B096-4682-9C9D-72DC8F67C48C}" dt="2024-07-14T07:14:45.218" v="756" actId="1076"/>
          <ac:spMkLst>
            <pc:docMk/>
            <pc:sldMk cId="3293370917" sldId="270"/>
            <ac:spMk id="7" creationId="{11D84B75-861B-E4CF-93A8-E21ECD05072C}"/>
          </ac:spMkLst>
        </pc:spChg>
      </pc:sldChg>
      <pc:sldChg chg="addSp delSp modSp add mod">
        <pc:chgData name="Virender Dahiya" userId="41aed2cb0d1924f8" providerId="LiveId" clId="{4CE3090B-B096-4682-9C9D-72DC8F67C48C}" dt="2024-07-14T07:15:40.037" v="761" actId="123"/>
        <pc:sldMkLst>
          <pc:docMk/>
          <pc:sldMk cId="1824313231" sldId="271"/>
        </pc:sldMkLst>
        <pc:spChg chg="mod">
          <ac:chgData name="Virender Dahiya" userId="41aed2cb0d1924f8" providerId="LiveId" clId="{4CE3090B-B096-4682-9C9D-72DC8F67C48C}" dt="2024-07-14T07:05:07.178" v="588" actId="20577"/>
          <ac:spMkLst>
            <pc:docMk/>
            <pc:sldMk cId="1824313231" sldId="271"/>
            <ac:spMk id="2" creationId="{4ED422CB-47AC-0761-760C-862F429D338B}"/>
          </ac:spMkLst>
        </pc:spChg>
        <pc:spChg chg="add">
          <ac:chgData name="Virender Dahiya" userId="41aed2cb0d1924f8" providerId="LiveId" clId="{4CE3090B-B096-4682-9C9D-72DC8F67C48C}" dt="2024-07-14T07:05:31.401" v="589"/>
          <ac:spMkLst>
            <pc:docMk/>
            <pc:sldMk cId="1824313231" sldId="271"/>
            <ac:spMk id="3" creationId="{4550B05E-D427-8C48-0E22-758F8EA41873}"/>
          </ac:spMkLst>
        </pc:spChg>
        <pc:spChg chg="del mod">
          <ac:chgData name="Virender Dahiya" userId="41aed2cb0d1924f8" providerId="LiveId" clId="{4CE3090B-B096-4682-9C9D-72DC8F67C48C}" dt="2024-07-14T07:05:38.560" v="591"/>
          <ac:spMkLst>
            <pc:docMk/>
            <pc:sldMk cId="1824313231" sldId="271"/>
            <ac:spMk id="7" creationId="{11D84B75-861B-E4CF-93A8-E21ECD05072C}"/>
          </ac:spMkLst>
        </pc:spChg>
        <pc:spChg chg="add mod">
          <ac:chgData name="Virender Dahiya" userId="41aed2cb0d1924f8" providerId="LiveId" clId="{4CE3090B-B096-4682-9C9D-72DC8F67C48C}" dt="2024-07-14T07:15:40.037" v="761" actId="123"/>
          <ac:spMkLst>
            <pc:docMk/>
            <pc:sldMk cId="1824313231" sldId="271"/>
            <ac:spMk id="8" creationId="{35629F5A-F855-29D2-EC7C-E3D95645BB2D}"/>
          </ac:spMkLst>
        </pc:spChg>
      </pc:sldChg>
      <pc:sldChg chg="modSp new mod">
        <pc:chgData name="Virender Dahiya" userId="41aed2cb0d1924f8" providerId="LiveId" clId="{4CE3090B-B096-4682-9C9D-72DC8F67C48C}" dt="2024-07-14T07:14:14.833" v="754" actId="14100"/>
        <pc:sldMkLst>
          <pc:docMk/>
          <pc:sldMk cId="3513305061" sldId="272"/>
        </pc:sldMkLst>
        <pc:spChg chg="mod">
          <ac:chgData name="Virender Dahiya" userId="41aed2cb0d1924f8" providerId="LiveId" clId="{4CE3090B-B096-4682-9C9D-72DC8F67C48C}" dt="2024-07-14T07:13:07.974" v="738" actId="20577"/>
          <ac:spMkLst>
            <pc:docMk/>
            <pc:sldMk cId="3513305061" sldId="272"/>
            <ac:spMk id="2" creationId="{FA583BD6-6795-0B0C-679A-5B7921DA2D2F}"/>
          </ac:spMkLst>
        </pc:spChg>
        <pc:spChg chg="mod">
          <ac:chgData name="Virender Dahiya" userId="41aed2cb0d1924f8" providerId="LiveId" clId="{4CE3090B-B096-4682-9C9D-72DC8F67C48C}" dt="2024-07-14T07:14:14.833" v="754" actId="14100"/>
          <ac:spMkLst>
            <pc:docMk/>
            <pc:sldMk cId="3513305061" sldId="272"/>
            <ac:spMk id="3" creationId="{1EB8D8FD-8415-4E67-7340-02226A2E3832}"/>
          </ac:spMkLst>
        </pc:spChg>
      </pc:sldChg>
      <pc:sldChg chg="modSp new del mod">
        <pc:chgData name="Virender Dahiya" userId="41aed2cb0d1924f8" providerId="LiveId" clId="{4CE3090B-B096-4682-9C9D-72DC8F67C48C}" dt="2024-07-14T07:13:13.932" v="739" actId="47"/>
        <pc:sldMkLst>
          <pc:docMk/>
          <pc:sldMk cId="157706299" sldId="273"/>
        </pc:sldMkLst>
        <pc:spChg chg="mod">
          <ac:chgData name="Virender Dahiya" userId="41aed2cb0d1924f8" providerId="LiveId" clId="{4CE3090B-B096-4682-9C9D-72DC8F67C48C}" dt="2024-07-14T07:07:28.297" v="611"/>
          <ac:spMkLst>
            <pc:docMk/>
            <pc:sldMk cId="157706299" sldId="273"/>
            <ac:spMk id="2" creationId="{0FE77BB6-A325-8C0B-8B71-8FC9E4EE1454}"/>
          </ac:spMkLst>
        </pc:spChg>
        <pc:spChg chg="mod">
          <ac:chgData name="Virender Dahiya" userId="41aed2cb0d1924f8" providerId="LiveId" clId="{4CE3090B-B096-4682-9C9D-72DC8F67C48C}" dt="2024-07-14T07:10:03.685" v="659" actId="1076"/>
          <ac:spMkLst>
            <pc:docMk/>
            <pc:sldMk cId="157706299" sldId="273"/>
            <ac:spMk id="3" creationId="{B3262635-C058-8286-6B0A-B2F319A1802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300729-0427-43D1-8087-4EA397AB3279}" type="datetimeFigureOut">
              <a:rPr lang="en-GB" smtClean="0"/>
              <a:t>14/07/2024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397092-D94C-4767-9418-0D74C039F1F2}" type="slidenum">
              <a:rPr lang="en-GB" smtClean="0"/>
              <a:t>‹#›</a:t>
            </a:fld>
            <a:endParaRPr lang="en-GB"/>
          </a:p>
        </p:txBody>
      </p:sp>
    </p:spTree>
    <p:extLst>
      <p:ext uri="{BB962C8B-B14F-4D97-AF65-F5344CB8AC3E}">
        <p14:creationId xmlns:p14="http://schemas.microsoft.com/office/powerpoint/2010/main" val="2117108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7397092-D94C-4767-9418-0D74C039F1F2}" type="slidenum">
              <a:rPr lang="en-GB" smtClean="0"/>
              <a:t>12</a:t>
            </a:fld>
            <a:endParaRPr lang="en-GB"/>
          </a:p>
        </p:txBody>
      </p:sp>
    </p:spTree>
    <p:extLst>
      <p:ext uri="{BB962C8B-B14F-4D97-AF65-F5344CB8AC3E}">
        <p14:creationId xmlns:p14="http://schemas.microsoft.com/office/powerpoint/2010/main" val="7479756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0ACF28-B4F1-47AD-928F-6A35E938D81E}" type="datetime1">
              <a:rPr lang="en-GB" smtClean="0"/>
              <a:t>14/07/2024</a:t>
            </a:fld>
            <a:endParaRPr lang="en-GB"/>
          </a:p>
        </p:txBody>
      </p:sp>
      <p:sp>
        <p:nvSpPr>
          <p:cNvPr id="5" name="Footer Placeholder 4"/>
          <p:cNvSpPr>
            <a:spLocks noGrp="1"/>
          </p:cNvSpPr>
          <p:nvPr>
            <p:ph type="ftr" sz="quarter" idx="11"/>
          </p:nvPr>
        </p:nvSpPr>
        <p:spPr>
          <a:xfrm>
            <a:off x="1127124" y="329307"/>
            <a:ext cx="5943668" cy="309201"/>
          </a:xfrm>
        </p:spPr>
        <p:txBody>
          <a:bodyPr/>
          <a:lstStyle/>
          <a:p>
            <a:r>
              <a:rPr lang="en-GB"/>
              <a:t>RM &amp; IPR (R1UC701T)</a:t>
            </a:r>
          </a:p>
        </p:txBody>
      </p:sp>
      <p:sp>
        <p:nvSpPr>
          <p:cNvPr id="6" name="Slide Number Placeholder 5"/>
          <p:cNvSpPr>
            <a:spLocks noGrp="1"/>
          </p:cNvSpPr>
          <p:nvPr>
            <p:ph type="sldNum" sz="quarter" idx="12"/>
          </p:nvPr>
        </p:nvSpPr>
        <p:spPr>
          <a:xfrm>
            <a:off x="9924392" y="134930"/>
            <a:ext cx="811019" cy="503578"/>
          </a:xfrm>
        </p:spPr>
        <p:txBody>
          <a:bodyPr/>
          <a:lstStyle/>
          <a:p>
            <a:fld id="{2EB3C26C-1B92-4647-A627-9C91DFD9160B}" type="slidenum">
              <a:rPr lang="en-GB" smtClean="0"/>
              <a:t>‹#›</a:t>
            </a:fld>
            <a:endParaRPr lang="en-GB"/>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73446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A29DB6-846F-47C7-8691-BC237102BADE}" type="datetime1">
              <a:rPr lang="en-GB" smtClean="0"/>
              <a:t>14/07/2024</a:t>
            </a:fld>
            <a:endParaRPr lang="en-GB"/>
          </a:p>
        </p:txBody>
      </p:sp>
      <p:sp>
        <p:nvSpPr>
          <p:cNvPr id="5" name="Footer Placeholder 4"/>
          <p:cNvSpPr>
            <a:spLocks noGrp="1"/>
          </p:cNvSpPr>
          <p:nvPr>
            <p:ph type="ftr" sz="quarter" idx="11"/>
          </p:nvPr>
        </p:nvSpPr>
        <p:spPr/>
        <p:txBody>
          <a:bodyPr/>
          <a:lstStyle/>
          <a:p>
            <a:r>
              <a:rPr lang="en-GB"/>
              <a:t>RM &amp; IPR (R1UC701T)</a:t>
            </a:r>
          </a:p>
        </p:txBody>
      </p:sp>
      <p:sp>
        <p:nvSpPr>
          <p:cNvPr id="6" name="Slide Number Placeholder 5"/>
          <p:cNvSpPr>
            <a:spLocks noGrp="1"/>
          </p:cNvSpPr>
          <p:nvPr>
            <p:ph type="sldNum" sz="quarter" idx="12"/>
          </p:nvPr>
        </p:nvSpPr>
        <p:spPr/>
        <p:txBody>
          <a:bodyPr/>
          <a:lstStyle/>
          <a:p>
            <a:fld id="{2EB3C26C-1B92-4647-A627-9C91DFD9160B}" type="slidenum">
              <a:rPr lang="en-GB" smtClean="0"/>
              <a:t>‹#›</a:t>
            </a:fld>
            <a:endParaRPr lang="en-GB"/>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594633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01F0F-92D2-42F9-9A2B-C22906637744}" type="datetime1">
              <a:rPr lang="en-GB" smtClean="0"/>
              <a:t>14/07/2024</a:t>
            </a:fld>
            <a:endParaRPr lang="en-GB"/>
          </a:p>
        </p:txBody>
      </p:sp>
      <p:sp>
        <p:nvSpPr>
          <p:cNvPr id="5" name="Footer Placeholder 4"/>
          <p:cNvSpPr>
            <a:spLocks noGrp="1"/>
          </p:cNvSpPr>
          <p:nvPr>
            <p:ph type="ftr" sz="quarter" idx="11"/>
          </p:nvPr>
        </p:nvSpPr>
        <p:spPr/>
        <p:txBody>
          <a:bodyPr/>
          <a:lstStyle/>
          <a:p>
            <a:r>
              <a:rPr lang="en-GB"/>
              <a:t>RM &amp; IPR (R1UC701T)</a:t>
            </a:r>
          </a:p>
        </p:txBody>
      </p:sp>
      <p:sp>
        <p:nvSpPr>
          <p:cNvPr id="6" name="Slide Number Placeholder 5"/>
          <p:cNvSpPr>
            <a:spLocks noGrp="1"/>
          </p:cNvSpPr>
          <p:nvPr>
            <p:ph type="sldNum" sz="quarter" idx="12"/>
          </p:nvPr>
        </p:nvSpPr>
        <p:spPr/>
        <p:txBody>
          <a:bodyPr/>
          <a:lstStyle/>
          <a:p>
            <a:fld id="{2EB3C26C-1B92-4647-A627-9C91DFD9160B}" type="slidenum">
              <a:rPr lang="en-GB" smtClean="0"/>
              <a:t>‹#›</a:t>
            </a:fld>
            <a:endParaRPr lang="en-GB"/>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1645529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E426E01F-120B-4077-9264-1470D3CBF715}" type="datetime1">
              <a:rPr lang="en-GB" smtClean="0"/>
              <a:t>14/07/2024</a:t>
            </a:fld>
            <a:endParaRPr lang="en-GB"/>
          </a:p>
        </p:txBody>
      </p:sp>
      <p:sp>
        <p:nvSpPr>
          <p:cNvPr id="5" name="Footer Placeholder 4"/>
          <p:cNvSpPr>
            <a:spLocks noGrp="1"/>
          </p:cNvSpPr>
          <p:nvPr>
            <p:ph type="ftr" sz="quarter" idx="11"/>
          </p:nvPr>
        </p:nvSpPr>
        <p:spPr/>
        <p:txBody>
          <a:bodyPr/>
          <a:lstStyle>
            <a:lvl1pPr>
              <a:defRPr sz="1200"/>
            </a:lvl1pPr>
          </a:lstStyle>
          <a:p>
            <a:r>
              <a:rPr lang="en-GB"/>
              <a:t>RM &amp; IPR (R1UC701T)</a:t>
            </a:r>
          </a:p>
        </p:txBody>
      </p:sp>
      <p:sp>
        <p:nvSpPr>
          <p:cNvPr id="6" name="Slide Number Placeholder 5"/>
          <p:cNvSpPr>
            <a:spLocks noGrp="1"/>
          </p:cNvSpPr>
          <p:nvPr>
            <p:ph type="sldNum" sz="quarter" idx="12"/>
          </p:nvPr>
        </p:nvSpPr>
        <p:spPr/>
        <p:txBody>
          <a:bodyPr/>
          <a:lstStyle/>
          <a:p>
            <a:fld id="{2EB3C26C-1B92-4647-A627-9C91DFD9160B}" type="slidenum">
              <a:rPr lang="en-GB" smtClean="0"/>
              <a:t>‹#›</a:t>
            </a:fld>
            <a:endParaRPr lang="en-GB"/>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403815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0B16B8-1C86-4B72-99B0-8ECC8CED590F}" type="datetime1">
              <a:rPr lang="en-GB" smtClean="0"/>
              <a:t>14/07/2024</a:t>
            </a:fld>
            <a:endParaRPr lang="en-GB"/>
          </a:p>
        </p:txBody>
      </p:sp>
      <p:sp>
        <p:nvSpPr>
          <p:cNvPr id="5" name="Footer Placeholder 4"/>
          <p:cNvSpPr>
            <a:spLocks noGrp="1"/>
          </p:cNvSpPr>
          <p:nvPr>
            <p:ph type="ftr" sz="quarter" idx="11"/>
          </p:nvPr>
        </p:nvSpPr>
        <p:spPr/>
        <p:txBody>
          <a:bodyPr/>
          <a:lstStyle/>
          <a:p>
            <a:r>
              <a:rPr lang="en-GB"/>
              <a:t>RM &amp; IPR (R1UC701T)</a:t>
            </a:r>
          </a:p>
        </p:txBody>
      </p:sp>
      <p:sp>
        <p:nvSpPr>
          <p:cNvPr id="6" name="Slide Number Placeholder 5"/>
          <p:cNvSpPr>
            <a:spLocks noGrp="1"/>
          </p:cNvSpPr>
          <p:nvPr>
            <p:ph type="sldNum" sz="quarter" idx="12"/>
          </p:nvPr>
        </p:nvSpPr>
        <p:spPr/>
        <p:txBody>
          <a:bodyPr/>
          <a:lstStyle/>
          <a:p>
            <a:fld id="{2EB3C26C-1B92-4647-A627-9C91DFD9160B}" type="slidenum">
              <a:rPr lang="en-GB" smtClean="0"/>
              <a:t>‹#›</a:t>
            </a:fld>
            <a:endParaRPr lang="en-GB"/>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586236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2E2C3-16B2-402C-BB3F-5A6ED7FD245D}" type="datetime1">
              <a:rPr lang="en-GB" smtClean="0"/>
              <a:t>14/07/2024</a:t>
            </a:fld>
            <a:endParaRPr lang="en-GB"/>
          </a:p>
        </p:txBody>
      </p:sp>
      <p:sp>
        <p:nvSpPr>
          <p:cNvPr id="6" name="Footer Placeholder 5"/>
          <p:cNvSpPr>
            <a:spLocks noGrp="1"/>
          </p:cNvSpPr>
          <p:nvPr>
            <p:ph type="ftr" sz="quarter" idx="11"/>
          </p:nvPr>
        </p:nvSpPr>
        <p:spPr/>
        <p:txBody>
          <a:bodyPr/>
          <a:lstStyle/>
          <a:p>
            <a:r>
              <a:rPr lang="en-GB"/>
              <a:t>RM &amp; IPR (R1UC701T)</a:t>
            </a:r>
          </a:p>
        </p:txBody>
      </p:sp>
      <p:sp>
        <p:nvSpPr>
          <p:cNvPr id="7" name="Slide Number Placeholder 6"/>
          <p:cNvSpPr>
            <a:spLocks noGrp="1"/>
          </p:cNvSpPr>
          <p:nvPr>
            <p:ph type="sldNum" sz="quarter" idx="12"/>
          </p:nvPr>
        </p:nvSpPr>
        <p:spPr/>
        <p:txBody>
          <a:bodyPr/>
          <a:lstStyle/>
          <a:p>
            <a:fld id="{2EB3C26C-1B92-4647-A627-9C91DFD9160B}" type="slidenum">
              <a:rPr lang="en-GB" smtClean="0"/>
              <a:t>‹#›</a:t>
            </a:fld>
            <a:endParaRPr lang="en-GB"/>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70349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D2CB1A-9B84-4635-AB4F-38E33F999CEE}" type="datetime1">
              <a:rPr lang="en-GB" smtClean="0"/>
              <a:t>14/07/2024</a:t>
            </a:fld>
            <a:endParaRPr lang="en-GB"/>
          </a:p>
        </p:txBody>
      </p:sp>
      <p:sp>
        <p:nvSpPr>
          <p:cNvPr id="8" name="Footer Placeholder 7"/>
          <p:cNvSpPr>
            <a:spLocks noGrp="1"/>
          </p:cNvSpPr>
          <p:nvPr>
            <p:ph type="ftr" sz="quarter" idx="11"/>
          </p:nvPr>
        </p:nvSpPr>
        <p:spPr/>
        <p:txBody>
          <a:bodyPr/>
          <a:lstStyle/>
          <a:p>
            <a:r>
              <a:rPr lang="en-GB"/>
              <a:t>RM &amp; IPR (R1UC701T)</a:t>
            </a:r>
          </a:p>
        </p:txBody>
      </p:sp>
      <p:sp>
        <p:nvSpPr>
          <p:cNvPr id="9" name="Slide Number Placeholder 8"/>
          <p:cNvSpPr>
            <a:spLocks noGrp="1"/>
          </p:cNvSpPr>
          <p:nvPr>
            <p:ph type="sldNum" sz="quarter" idx="12"/>
          </p:nvPr>
        </p:nvSpPr>
        <p:spPr/>
        <p:txBody>
          <a:bodyPr/>
          <a:lstStyle/>
          <a:p>
            <a:fld id="{2EB3C26C-1B92-4647-A627-9C91DFD9160B}" type="slidenum">
              <a:rPr lang="en-GB" smtClean="0"/>
              <a:t>‹#›</a:t>
            </a:fld>
            <a:endParaRPr lang="en-GB"/>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44734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C58F32-8673-4DBA-BFBB-0103270DC335}" type="datetime1">
              <a:rPr lang="en-GB" smtClean="0"/>
              <a:t>14/07/2024</a:t>
            </a:fld>
            <a:endParaRPr lang="en-GB"/>
          </a:p>
        </p:txBody>
      </p:sp>
      <p:sp>
        <p:nvSpPr>
          <p:cNvPr id="4" name="Footer Placeholder 3"/>
          <p:cNvSpPr>
            <a:spLocks noGrp="1"/>
          </p:cNvSpPr>
          <p:nvPr>
            <p:ph type="ftr" sz="quarter" idx="11"/>
          </p:nvPr>
        </p:nvSpPr>
        <p:spPr/>
        <p:txBody>
          <a:bodyPr/>
          <a:lstStyle/>
          <a:p>
            <a:r>
              <a:rPr lang="en-GB"/>
              <a:t>RM &amp; IPR (R1UC701T)</a:t>
            </a:r>
          </a:p>
        </p:txBody>
      </p:sp>
      <p:sp>
        <p:nvSpPr>
          <p:cNvPr id="5" name="Slide Number Placeholder 4"/>
          <p:cNvSpPr>
            <a:spLocks noGrp="1"/>
          </p:cNvSpPr>
          <p:nvPr>
            <p:ph type="sldNum" sz="quarter" idx="12"/>
          </p:nvPr>
        </p:nvSpPr>
        <p:spPr/>
        <p:txBody>
          <a:bodyPr/>
          <a:lstStyle/>
          <a:p>
            <a:fld id="{2EB3C26C-1B92-4647-A627-9C91DFD9160B}" type="slidenum">
              <a:rPr lang="en-GB" smtClean="0"/>
              <a:t>‹#›</a:t>
            </a:fld>
            <a:endParaRPr lang="en-GB"/>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98711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B84601-FAB8-4AC0-8512-20D5354F2B64}" type="datetime1">
              <a:rPr lang="en-GB" smtClean="0"/>
              <a:t>14/07/2024</a:t>
            </a:fld>
            <a:endParaRPr lang="en-GB"/>
          </a:p>
        </p:txBody>
      </p:sp>
      <p:sp>
        <p:nvSpPr>
          <p:cNvPr id="3" name="Footer Placeholder 2"/>
          <p:cNvSpPr>
            <a:spLocks noGrp="1"/>
          </p:cNvSpPr>
          <p:nvPr>
            <p:ph type="ftr" sz="quarter" idx="11"/>
          </p:nvPr>
        </p:nvSpPr>
        <p:spPr/>
        <p:txBody>
          <a:bodyPr/>
          <a:lstStyle/>
          <a:p>
            <a:r>
              <a:rPr lang="en-GB"/>
              <a:t>RM &amp; IPR (R1UC701T)</a:t>
            </a:r>
          </a:p>
        </p:txBody>
      </p:sp>
      <p:sp>
        <p:nvSpPr>
          <p:cNvPr id="4" name="Slide Number Placeholder 3"/>
          <p:cNvSpPr>
            <a:spLocks noGrp="1"/>
          </p:cNvSpPr>
          <p:nvPr>
            <p:ph type="sldNum" sz="quarter" idx="12"/>
          </p:nvPr>
        </p:nvSpPr>
        <p:spPr/>
        <p:txBody>
          <a:bodyPr/>
          <a:lstStyle/>
          <a:p>
            <a:fld id="{2EB3C26C-1B92-4647-A627-9C91DFD9160B}" type="slidenum">
              <a:rPr lang="en-GB" smtClean="0"/>
              <a:t>‹#›</a:t>
            </a:fld>
            <a:endParaRPr lang="en-GB"/>
          </a:p>
        </p:txBody>
      </p:sp>
    </p:spTree>
    <p:extLst>
      <p:ext uri="{BB962C8B-B14F-4D97-AF65-F5344CB8AC3E}">
        <p14:creationId xmlns:p14="http://schemas.microsoft.com/office/powerpoint/2010/main" val="224710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96FD6A-466F-496C-9627-2F514BBDD2AE}" type="datetime1">
              <a:rPr lang="en-GB" smtClean="0"/>
              <a:t>14/07/2024</a:t>
            </a:fld>
            <a:endParaRPr lang="en-GB"/>
          </a:p>
        </p:txBody>
      </p:sp>
      <p:sp>
        <p:nvSpPr>
          <p:cNvPr id="6" name="Footer Placeholder 5"/>
          <p:cNvSpPr>
            <a:spLocks noGrp="1"/>
          </p:cNvSpPr>
          <p:nvPr>
            <p:ph type="ftr" sz="quarter" idx="11"/>
          </p:nvPr>
        </p:nvSpPr>
        <p:spPr/>
        <p:txBody>
          <a:bodyPr/>
          <a:lstStyle/>
          <a:p>
            <a:r>
              <a:rPr lang="en-GB"/>
              <a:t>RM &amp; IPR (R1UC701T)</a:t>
            </a:r>
          </a:p>
        </p:txBody>
      </p:sp>
      <p:sp>
        <p:nvSpPr>
          <p:cNvPr id="7" name="Slide Number Placeholder 6"/>
          <p:cNvSpPr>
            <a:spLocks noGrp="1"/>
          </p:cNvSpPr>
          <p:nvPr>
            <p:ph type="sldNum" sz="quarter" idx="12"/>
          </p:nvPr>
        </p:nvSpPr>
        <p:spPr/>
        <p:txBody>
          <a:bodyPr/>
          <a:lstStyle/>
          <a:p>
            <a:fld id="{2EB3C26C-1B92-4647-A627-9C91DFD9160B}" type="slidenum">
              <a:rPr lang="en-GB" smtClean="0"/>
              <a:t>‹#›</a:t>
            </a:fld>
            <a:endParaRPr lang="en-GB"/>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795886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0F79795-E53D-4ABA-B0E4-DB406CA07323}" type="datetime1">
              <a:rPr lang="en-GB" smtClean="0"/>
              <a:t>14/07/2024</a:t>
            </a:fld>
            <a:endParaRPr lang="en-GB"/>
          </a:p>
        </p:txBody>
      </p:sp>
      <p:sp>
        <p:nvSpPr>
          <p:cNvPr id="6" name="Footer Placeholder 5"/>
          <p:cNvSpPr>
            <a:spLocks noGrp="1"/>
          </p:cNvSpPr>
          <p:nvPr>
            <p:ph type="ftr" sz="quarter" idx="11"/>
          </p:nvPr>
        </p:nvSpPr>
        <p:spPr>
          <a:xfrm>
            <a:off x="1125300" y="318640"/>
            <a:ext cx="4877818" cy="320931"/>
          </a:xfrm>
        </p:spPr>
        <p:txBody>
          <a:bodyPr/>
          <a:lstStyle/>
          <a:p>
            <a:r>
              <a:rPr lang="en-GB"/>
              <a:t>RM &amp; IPR (R1UC701T)</a:t>
            </a:r>
          </a:p>
        </p:txBody>
      </p:sp>
      <p:sp>
        <p:nvSpPr>
          <p:cNvPr id="7" name="Slide Number Placeholder 6"/>
          <p:cNvSpPr>
            <a:spLocks noGrp="1"/>
          </p:cNvSpPr>
          <p:nvPr>
            <p:ph type="sldNum" sz="quarter" idx="12"/>
          </p:nvPr>
        </p:nvSpPr>
        <p:spPr>
          <a:xfrm>
            <a:off x="6176794" y="137408"/>
            <a:ext cx="811019" cy="503578"/>
          </a:xfrm>
        </p:spPr>
        <p:txBody>
          <a:bodyPr/>
          <a:lstStyle/>
          <a:p>
            <a:fld id="{2EB3C26C-1B92-4647-A627-9C91DFD9160B}" type="slidenum">
              <a:rPr lang="en-GB" smtClean="0"/>
              <a:t>‹#›</a:t>
            </a:fld>
            <a:endParaRPr lang="en-GB"/>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43239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DCC3CAB-87BC-447C-A12E-F03E3EF520E3}" type="datetime1">
              <a:rPr lang="en-GB" smtClean="0"/>
              <a:t>14/07/2024</a:t>
            </a:fld>
            <a:endParaRPr lang="en-GB"/>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GB"/>
              <a:t>RM &amp; IPR (R1UC701T)</a:t>
            </a:r>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2EB3C26C-1B92-4647-A627-9C91DFD9160B}" type="slidenum">
              <a:rPr lang="en-GB" smtClean="0"/>
              <a:t>‹#›</a:t>
            </a:fld>
            <a:endParaRPr lang="en-GB"/>
          </a:p>
        </p:txBody>
      </p:sp>
    </p:spTree>
    <p:extLst>
      <p:ext uri="{BB962C8B-B14F-4D97-AF65-F5344CB8AC3E}">
        <p14:creationId xmlns:p14="http://schemas.microsoft.com/office/powerpoint/2010/main" val="3233899026"/>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hf hdr="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051DF-66E6-7045-E005-03C62417225F}"/>
              </a:ext>
            </a:extLst>
          </p:cNvPr>
          <p:cNvSpPr>
            <a:spLocks noGrp="1"/>
          </p:cNvSpPr>
          <p:nvPr>
            <p:ph type="ctrTitle"/>
          </p:nvPr>
        </p:nvSpPr>
        <p:spPr>
          <a:xfrm>
            <a:off x="674913" y="2404534"/>
            <a:ext cx="10809515" cy="1646302"/>
          </a:xfrm>
        </p:spPr>
        <p:txBody>
          <a:bodyPr>
            <a:normAutofit fontScale="90000"/>
          </a:bodyPr>
          <a:lstStyle/>
          <a:p>
            <a:pPr algn="ctr"/>
            <a:r>
              <a:rPr lang="en-US" b="1" spc="-45" dirty="0"/>
              <a:t>Research</a:t>
            </a:r>
            <a:r>
              <a:rPr lang="en-US" b="1" spc="-70" dirty="0"/>
              <a:t> </a:t>
            </a:r>
            <a:r>
              <a:rPr lang="en-US" b="1" spc="-45" dirty="0"/>
              <a:t>Methodology</a:t>
            </a:r>
            <a:r>
              <a:rPr lang="en-US" b="1" spc="-55" dirty="0"/>
              <a:t> </a:t>
            </a:r>
            <a:r>
              <a:rPr lang="en-US" b="1" dirty="0"/>
              <a:t>&amp;</a:t>
            </a:r>
            <a:r>
              <a:rPr lang="en-US" b="1" spc="-30" dirty="0"/>
              <a:t> </a:t>
            </a:r>
            <a:r>
              <a:rPr lang="en-US" b="1" spc="-25" dirty="0"/>
              <a:t>IPR (R1UC701T)</a:t>
            </a:r>
            <a:endParaRPr lang="en-GB" b="1" dirty="0"/>
          </a:p>
        </p:txBody>
      </p:sp>
      <p:sp>
        <p:nvSpPr>
          <p:cNvPr id="3" name="Subtitle 2">
            <a:extLst>
              <a:ext uri="{FF2B5EF4-FFF2-40B4-BE49-F238E27FC236}">
                <a16:creationId xmlns:a16="http://schemas.microsoft.com/office/drawing/2014/main" id="{890FAB9E-39AB-92A2-7C8A-733F1A59EE3F}"/>
              </a:ext>
            </a:extLst>
          </p:cNvPr>
          <p:cNvSpPr>
            <a:spLocks noGrp="1"/>
          </p:cNvSpPr>
          <p:nvPr>
            <p:ph type="subTitle" idx="1"/>
          </p:nvPr>
        </p:nvSpPr>
        <p:spPr>
          <a:xfrm>
            <a:off x="1203614" y="4489753"/>
            <a:ext cx="8637072" cy="1071095"/>
          </a:xfrm>
        </p:spPr>
        <p:txBody>
          <a:bodyPr>
            <a:normAutofit/>
          </a:bodyPr>
          <a:lstStyle/>
          <a:p>
            <a:pPr algn="ctr"/>
            <a:r>
              <a:rPr lang="en-US" sz="2800" b="1" dirty="0"/>
              <a:t>By : Dr. Ruby Dahiya</a:t>
            </a:r>
            <a:endParaRPr lang="en-GB" sz="2800" b="1" dirty="0"/>
          </a:p>
        </p:txBody>
      </p:sp>
    </p:spTree>
    <p:extLst>
      <p:ext uri="{BB962C8B-B14F-4D97-AF65-F5344CB8AC3E}">
        <p14:creationId xmlns:p14="http://schemas.microsoft.com/office/powerpoint/2010/main" val="818059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22CB-47AC-0761-760C-862F429D338B}"/>
              </a:ext>
            </a:extLst>
          </p:cNvPr>
          <p:cNvSpPr>
            <a:spLocks noGrp="1"/>
          </p:cNvSpPr>
          <p:nvPr>
            <p:ph type="title"/>
          </p:nvPr>
        </p:nvSpPr>
        <p:spPr/>
        <p:txBody>
          <a:bodyPr/>
          <a:lstStyle/>
          <a:p>
            <a:r>
              <a:rPr lang="en-US" sz="3200" b="1" dirty="0"/>
              <a:t>Examples of Objectives</a:t>
            </a:r>
            <a:endParaRPr lang="en-GB" dirty="0"/>
          </a:p>
        </p:txBody>
      </p:sp>
      <p:sp>
        <p:nvSpPr>
          <p:cNvPr id="4" name="Date Placeholder 3">
            <a:extLst>
              <a:ext uri="{FF2B5EF4-FFF2-40B4-BE49-F238E27FC236}">
                <a16:creationId xmlns:a16="http://schemas.microsoft.com/office/drawing/2014/main" id="{E5CE78F8-3615-C778-ADCC-6E5B7DD438E6}"/>
              </a:ext>
            </a:extLst>
          </p:cNvPr>
          <p:cNvSpPr>
            <a:spLocks noGrp="1"/>
          </p:cNvSpPr>
          <p:nvPr>
            <p:ph type="dt" sz="half" idx="10"/>
          </p:nvPr>
        </p:nvSpPr>
        <p:spPr/>
        <p:txBody>
          <a:bodyPr/>
          <a:lstStyle/>
          <a:p>
            <a:fld id="{E426E01F-120B-4077-9264-1470D3CBF715}" type="datetime1">
              <a:rPr lang="en-GB" smtClean="0"/>
              <a:t>14/07/2024</a:t>
            </a:fld>
            <a:endParaRPr lang="en-GB"/>
          </a:p>
        </p:txBody>
      </p:sp>
      <p:sp>
        <p:nvSpPr>
          <p:cNvPr id="5" name="Footer Placeholder 4">
            <a:extLst>
              <a:ext uri="{FF2B5EF4-FFF2-40B4-BE49-F238E27FC236}">
                <a16:creationId xmlns:a16="http://schemas.microsoft.com/office/drawing/2014/main" id="{276C8DBD-25DB-27DA-25B5-F47DEF230C11}"/>
              </a:ext>
            </a:extLst>
          </p:cNvPr>
          <p:cNvSpPr>
            <a:spLocks noGrp="1"/>
          </p:cNvSpPr>
          <p:nvPr>
            <p:ph type="ftr" sz="quarter" idx="11"/>
          </p:nvPr>
        </p:nvSpPr>
        <p:spPr/>
        <p:txBody>
          <a:bodyPr/>
          <a:lstStyle/>
          <a:p>
            <a:r>
              <a:rPr lang="en-GB"/>
              <a:t>RM &amp; IPR (R1UC701T)</a:t>
            </a:r>
          </a:p>
        </p:txBody>
      </p:sp>
      <p:sp>
        <p:nvSpPr>
          <p:cNvPr id="6" name="Slide Number Placeholder 5">
            <a:extLst>
              <a:ext uri="{FF2B5EF4-FFF2-40B4-BE49-F238E27FC236}">
                <a16:creationId xmlns:a16="http://schemas.microsoft.com/office/drawing/2014/main" id="{E73A3F44-4637-F552-2130-F58241DC7E2F}"/>
              </a:ext>
            </a:extLst>
          </p:cNvPr>
          <p:cNvSpPr>
            <a:spLocks noGrp="1"/>
          </p:cNvSpPr>
          <p:nvPr>
            <p:ph type="sldNum" sz="quarter" idx="12"/>
          </p:nvPr>
        </p:nvSpPr>
        <p:spPr/>
        <p:txBody>
          <a:bodyPr/>
          <a:lstStyle/>
          <a:p>
            <a:fld id="{2EB3C26C-1B92-4647-A627-9C91DFD9160B}" type="slidenum">
              <a:rPr lang="en-GB" smtClean="0"/>
              <a:t>10</a:t>
            </a:fld>
            <a:endParaRPr lang="en-GB"/>
          </a:p>
        </p:txBody>
      </p:sp>
      <p:sp>
        <p:nvSpPr>
          <p:cNvPr id="7" name="Rectangle 1">
            <a:extLst>
              <a:ext uri="{FF2B5EF4-FFF2-40B4-BE49-F238E27FC236}">
                <a16:creationId xmlns:a16="http://schemas.microsoft.com/office/drawing/2014/main" id="{11D84B75-861B-E4CF-93A8-E21ECD05072C}"/>
              </a:ext>
            </a:extLst>
          </p:cNvPr>
          <p:cNvSpPr>
            <a:spLocks noGrp="1" noChangeArrowheads="1"/>
          </p:cNvSpPr>
          <p:nvPr>
            <p:ph idx="1"/>
          </p:nvPr>
        </p:nvSpPr>
        <p:spPr bwMode="auto">
          <a:xfrm>
            <a:off x="527751" y="1451548"/>
            <a:ext cx="11136498" cy="5022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765810" marR="299085" lvl="0" indent="-457200" algn="just" fontAlgn="base">
              <a:lnSpc>
                <a:spcPct val="90000"/>
              </a:lnSpc>
              <a:spcBef>
                <a:spcPct val="0"/>
              </a:spcBef>
              <a:spcAft>
                <a:spcPct val="0"/>
              </a:spcAft>
              <a:buFont typeface="Wingdings" panose="05000000000000000000" pitchFamily="2" charset="2"/>
              <a:buChar char="§"/>
              <a:tabLst>
                <a:tab pos="386715" algn="l"/>
              </a:tabLst>
            </a:pPr>
            <a:r>
              <a:rPr lang="en-US" altLang="en-US" sz="2400" b="1" dirty="0"/>
              <a:t>Main Objective:</a:t>
            </a:r>
          </a:p>
          <a:p>
            <a:pPr marL="308610" marR="299085" lvl="0" indent="0" algn="just" fontAlgn="base">
              <a:lnSpc>
                <a:spcPct val="90000"/>
              </a:lnSpc>
              <a:spcBef>
                <a:spcPct val="0"/>
              </a:spcBef>
              <a:spcAft>
                <a:spcPct val="0"/>
              </a:spcAft>
              <a:buNone/>
              <a:tabLst>
                <a:tab pos="386715" algn="l"/>
              </a:tabLst>
            </a:pPr>
            <a:r>
              <a:rPr lang="en-US" altLang="en-US" sz="2400" dirty="0"/>
              <a:t>Example: The main objective of the study is to analyze the economic impact of the COVID-19 pandemic on small businesses in urban areas of India.</a:t>
            </a:r>
          </a:p>
          <a:p>
            <a:pPr marL="308610" marR="299085" lvl="0" indent="0" algn="just" fontAlgn="base">
              <a:lnSpc>
                <a:spcPct val="90000"/>
              </a:lnSpc>
              <a:spcBef>
                <a:spcPct val="0"/>
              </a:spcBef>
              <a:spcAft>
                <a:spcPct val="0"/>
              </a:spcAft>
              <a:buNone/>
              <a:tabLst>
                <a:tab pos="386715" algn="l"/>
              </a:tabLst>
            </a:pPr>
            <a:endParaRPr lang="en-US" altLang="en-US" sz="2400" dirty="0"/>
          </a:p>
          <a:p>
            <a:pPr marL="765810" marR="299085" lvl="0" indent="-457200" algn="just" fontAlgn="base">
              <a:lnSpc>
                <a:spcPct val="90000"/>
              </a:lnSpc>
              <a:spcBef>
                <a:spcPct val="0"/>
              </a:spcBef>
              <a:spcAft>
                <a:spcPct val="0"/>
              </a:spcAft>
              <a:buFont typeface="Wingdings" panose="05000000000000000000" pitchFamily="2" charset="2"/>
              <a:buChar char="§"/>
              <a:tabLst>
                <a:tab pos="386715" algn="l"/>
              </a:tabLst>
            </a:pPr>
            <a:r>
              <a:rPr lang="en-US" altLang="en-US" sz="2400" b="1" dirty="0"/>
              <a:t>Specific Objectives:</a:t>
            </a:r>
          </a:p>
          <a:p>
            <a:pPr marL="308610" marR="299085" lvl="0" indent="0" algn="just" fontAlgn="base">
              <a:lnSpc>
                <a:spcPct val="90000"/>
              </a:lnSpc>
              <a:spcBef>
                <a:spcPct val="0"/>
              </a:spcBef>
              <a:spcAft>
                <a:spcPct val="0"/>
              </a:spcAft>
              <a:buNone/>
              <a:tabLst>
                <a:tab pos="386715" algn="l"/>
              </a:tabLst>
            </a:pPr>
            <a:r>
              <a:rPr lang="en-US" altLang="en-US" sz="2400" dirty="0"/>
              <a:t>Example:</a:t>
            </a:r>
          </a:p>
          <a:p>
            <a:pPr marL="1223010" marR="299085" lvl="2" indent="-457200" algn="just" fontAlgn="base">
              <a:lnSpc>
                <a:spcPct val="90000"/>
              </a:lnSpc>
              <a:spcBef>
                <a:spcPct val="0"/>
              </a:spcBef>
              <a:spcAft>
                <a:spcPct val="0"/>
              </a:spcAft>
              <a:buFont typeface="Wingdings" panose="05000000000000000000" pitchFamily="2" charset="2"/>
              <a:buChar char="§"/>
              <a:tabLst>
                <a:tab pos="386715" algn="l"/>
              </a:tabLst>
            </a:pPr>
            <a:r>
              <a:rPr lang="en-US" altLang="en-US" sz="2400" dirty="0"/>
              <a:t>To determine the extent of revenue loss experienced by small businesses in Mumbai and Delhi during the pandemic.</a:t>
            </a:r>
          </a:p>
          <a:p>
            <a:pPr marL="1223010" marR="299085" lvl="2" indent="-457200" algn="just" fontAlgn="base">
              <a:lnSpc>
                <a:spcPct val="90000"/>
              </a:lnSpc>
              <a:spcBef>
                <a:spcPct val="0"/>
              </a:spcBef>
              <a:spcAft>
                <a:spcPct val="0"/>
              </a:spcAft>
              <a:buFont typeface="Wingdings" panose="05000000000000000000" pitchFamily="2" charset="2"/>
              <a:buChar char="§"/>
              <a:tabLst>
                <a:tab pos="386715" algn="l"/>
              </a:tabLst>
            </a:pPr>
            <a:r>
              <a:rPr lang="en-US" altLang="en-US" sz="2400" dirty="0"/>
              <a:t>To assess the effectiveness of government support programs like the </a:t>
            </a:r>
            <a:r>
              <a:rPr lang="en-US" altLang="en-US" sz="2400" dirty="0" err="1"/>
              <a:t>Aatmanirbhar</a:t>
            </a:r>
            <a:r>
              <a:rPr lang="en-US" altLang="en-US" sz="2400" dirty="0"/>
              <a:t> Bharat Abhiyan in aiding small business recovery.</a:t>
            </a:r>
          </a:p>
          <a:p>
            <a:pPr marL="1223010" marR="299085" lvl="2" indent="-457200" algn="just" fontAlgn="base">
              <a:lnSpc>
                <a:spcPct val="90000"/>
              </a:lnSpc>
              <a:spcBef>
                <a:spcPct val="0"/>
              </a:spcBef>
              <a:spcAft>
                <a:spcPct val="0"/>
              </a:spcAft>
              <a:buFont typeface="Wingdings" panose="05000000000000000000" pitchFamily="2" charset="2"/>
              <a:buChar char="§"/>
              <a:tabLst>
                <a:tab pos="386715" algn="l"/>
              </a:tabLst>
            </a:pPr>
            <a:r>
              <a:rPr lang="en-US" altLang="en-US" sz="2400" dirty="0"/>
              <a:t>To evaluate changes in customer satisfaction and loyalty during the pandemic period in these urban areas.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3370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83BD6-6795-0B0C-679A-5B7921DA2D2F}"/>
              </a:ext>
            </a:extLst>
          </p:cNvPr>
          <p:cNvSpPr>
            <a:spLocks noGrp="1"/>
          </p:cNvSpPr>
          <p:nvPr>
            <p:ph type="title"/>
          </p:nvPr>
        </p:nvSpPr>
        <p:spPr/>
        <p:txBody>
          <a:bodyPr/>
          <a:lstStyle/>
          <a:p>
            <a:r>
              <a:rPr lang="en-US" sz="3200" b="1" dirty="0"/>
              <a:t>Examples of Objectives (Contd..)</a:t>
            </a:r>
            <a:endParaRPr lang="en-GB" dirty="0"/>
          </a:p>
        </p:txBody>
      </p:sp>
      <p:sp>
        <p:nvSpPr>
          <p:cNvPr id="3" name="Content Placeholder 2">
            <a:extLst>
              <a:ext uri="{FF2B5EF4-FFF2-40B4-BE49-F238E27FC236}">
                <a16:creationId xmlns:a16="http://schemas.microsoft.com/office/drawing/2014/main" id="{1EB8D8FD-8415-4E67-7340-02226A2E3832}"/>
              </a:ext>
            </a:extLst>
          </p:cNvPr>
          <p:cNvSpPr>
            <a:spLocks noGrp="1"/>
          </p:cNvSpPr>
          <p:nvPr>
            <p:ph idx="1"/>
          </p:nvPr>
        </p:nvSpPr>
        <p:spPr>
          <a:xfrm>
            <a:off x="462707" y="1597446"/>
            <a:ext cx="11435509" cy="5260554"/>
          </a:xfrm>
        </p:spPr>
        <p:txBody>
          <a:bodyPr>
            <a:normAutofit fontScale="77500" lnSpcReduction="20000"/>
          </a:bodyPr>
          <a:lstStyle/>
          <a:p>
            <a:pPr marR="0" lvl="0" algn="l" defTabSz="914400" rtl="0" eaLnBrk="0" fontAlgn="base" latinLnBrk="0" hangingPunct="0">
              <a:spcBef>
                <a:spcPct val="0"/>
              </a:spcBef>
              <a:spcAft>
                <a:spcPct val="0"/>
              </a:spcAft>
              <a:buClrTx/>
              <a:buSzTx/>
              <a:buFont typeface="Wingdings" panose="05000000000000000000" pitchFamily="2" charset="2"/>
              <a:buChar char="§"/>
              <a:tabLst/>
            </a:pPr>
            <a:r>
              <a:rPr lang="en-US" altLang="en-US" sz="2700" b="1" dirty="0"/>
              <a:t>Hypotheses and Research Questions:</a:t>
            </a:r>
          </a:p>
          <a:p>
            <a:pPr marR="0" lvl="1" algn="l" defTabSz="914400" rtl="0" eaLnBrk="0" fontAlgn="base" latinLnBrk="0" hangingPunct="0">
              <a:spcBef>
                <a:spcPct val="0"/>
              </a:spcBef>
              <a:spcAft>
                <a:spcPct val="0"/>
              </a:spcAft>
              <a:buClrTx/>
              <a:buSzTx/>
              <a:buFont typeface="Wingdings" panose="05000000000000000000" pitchFamily="2" charset="2"/>
              <a:buChar char="§"/>
              <a:tabLst/>
            </a:pPr>
            <a:r>
              <a:rPr lang="en-US" altLang="en-US" sz="2700" dirty="0"/>
              <a:t>Hypothesis: Small businesses in Mumbai and Delhi that received government support under the Aatma nirbhar Bharat Abhiyan will show a higher rate of recovery compared to those that did not.</a:t>
            </a:r>
          </a:p>
          <a:p>
            <a:pPr marR="0" lvl="1" algn="l" defTabSz="914400" rtl="0" eaLnBrk="0" fontAlgn="base" latinLnBrk="0" hangingPunct="0">
              <a:spcBef>
                <a:spcPct val="0"/>
              </a:spcBef>
              <a:spcAft>
                <a:spcPct val="0"/>
              </a:spcAft>
              <a:buClrTx/>
              <a:buSzTx/>
              <a:buFont typeface="Wingdings" panose="05000000000000000000" pitchFamily="2" charset="2"/>
              <a:buChar char="§"/>
              <a:tabLst/>
            </a:pPr>
            <a:r>
              <a:rPr lang="en-US" altLang="en-US" sz="2700" dirty="0"/>
              <a:t>Research Question: What factors contributed to the resilience of small businesses in Mumbai and Delhi during the pandemic? </a:t>
            </a:r>
          </a:p>
          <a:p>
            <a:pPr marR="0" lvl="0" algn="l" defTabSz="914400" rtl="0" eaLnBrk="0" fontAlgn="base" latinLnBrk="0" hangingPunct="0">
              <a:spcBef>
                <a:spcPct val="0"/>
              </a:spcBef>
              <a:spcAft>
                <a:spcPct val="0"/>
              </a:spcAft>
              <a:buClrTx/>
              <a:buSzTx/>
              <a:buFont typeface="Wingdings" panose="05000000000000000000" pitchFamily="2" charset="2"/>
              <a:buChar char="§"/>
              <a:tabLst/>
            </a:pPr>
            <a:r>
              <a:rPr lang="en-US" altLang="en-US" sz="2700" b="1" dirty="0"/>
              <a:t>Methodological Objectives:</a:t>
            </a:r>
          </a:p>
          <a:p>
            <a:pPr marR="0" lvl="0" algn="l" defTabSz="914400" rtl="0" eaLnBrk="0" fontAlgn="base" latinLnBrk="0" hangingPunct="0">
              <a:spcBef>
                <a:spcPct val="0"/>
              </a:spcBef>
              <a:spcAft>
                <a:spcPct val="0"/>
              </a:spcAft>
              <a:buClrTx/>
              <a:buSzTx/>
              <a:buFont typeface="Wingdings" panose="05000000000000000000" pitchFamily="2" charset="2"/>
              <a:buChar char="§"/>
              <a:tabLst/>
            </a:pPr>
            <a:r>
              <a:rPr lang="en-US" altLang="en-US" sz="2700" dirty="0"/>
              <a:t>Example:</a:t>
            </a:r>
          </a:p>
          <a:p>
            <a:pPr marR="0" lvl="1" algn="l" defTabSz="914400" rtl="0" eaLnBrk="0" fontAlgn="base" latinLnBrk="0" hangingPunct="0">
              <a:spcBef>
                <a:spcPct val="0"/>
              </a:spcBef>
              <a:spcAft>
                <a:spcPct val="0"/>
              </a:spcAft>
              <a:buClrTx/>
              <a:buSzTx/>
              <a:buFont typeface="Wingdings" panose="05000000000000000000" pitchFamily="2" charset="2"/>
              <a:buChar char="§"/>
              <a:tabLst/>
            </a:pPr>
            <a:r>
              <a:rPr lang="en-US" altLang="en-US" sz="2700" dirty="0"/>
              <a:t>To conduct a survey of small business owners and employees in Mumbai and Delhi to gather quantitative data on economic impacts.</a:t>
            </a:r>
          </a:p>
          <a:p>
            <a:pPr marR="0" lvl="1" algn="l" defTabSz="914400" rtl="0" eaLnBrk="0" fontAlgn="base" latinLnBrk="0" hangingPunct="0">
              <a:spcBef>
                <a:spcPct val="0"/>
              </a:spcBef>
              <a:spcAft>
                <a:spcPct val="0"/>
              </a:spcAft>
              <a:buClrTx/>
              <a:buSzTx/>
              <a:buFont typeface="Wingdings" panose="05000000000000000000" pitchFamily="2" charset="2"/>
              <a:buChar char="§"/>
              <a:tabLst/>
            </a:pPr>
            <a:r>
              <a:rPr lang="en-US" altLang="en-US" sz="2700" dirty="0"/>
              <a:t>To perform in-depth interviews with selected participants to obtain qualitative insights on challenges and coping strategies.</a:t>
            </a:r>
          </a:p>
          <a:p>
            <a:pPr marR="0" lvl="1" algn="l" defTabSz="914400" rtl="0" eaLnBrk="0" fontAlgn="base" latinLnBrk="0" hangingPunct="0">
              <a:spcBef>
                <a:spcPct val="0"/>
              </a:spcBef>
              <a:spcAft>
                <a:spcPct val="0"/>
              </a:spcAft>
              <a:buClrTx/>
              <a:buSzTx/>
              <a:buFont typeface="Wingdings" panose="05000000000000000000" pitchFamily="2" charset="2"/>
              <a:buChar char="§"/>
              <a:tabLst/>
            </a:pPr>
            <a:r>
              <a:rPr lang="en-US" altLang="en-US" sz="2700" dirty="0"/>
              <a:t>To analyze secondary data from government reports, industry publications, and economic studies related to the impact of COVID-19 on small businesses in India.</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C5ADE68-6D4F-5D10-F397-D850D701F36A}"/>
              </a:ext>
            </a:extLst>
          </p:cNvPr>
          <p:cNvSpPr>
            <a:spLocks noGrp="1"/>
          </p:cNvSpPr>
          <p:nvPr>
            <p:ph type="dt" sz="half" idx="10"/>
          </p:nvPr>
        </p:nvSpPr>
        <p:spPr/>
        <p:txBody>
          <a:bodyPr/>
          <a:lstStyle/>
          <a:p>
            <a:fld id="{E426E01F-120B-4077-9264-1470D3CBF715}" type="datetime1">
              <a:rPr lang="en-GB" smtClean="0"/>
              <a:t>14/07/2024</a:t>
            </a:fld>
            <a:endParaRPr lang="en-GB"/>
          </a:p>
        </p:txBody>
      </p:sp>
      <p:sp>
        <p:nvSpPr>
          <p:cNvPr id="5" name="Footer Placeholder 4">
            <a:extLst>
              <a:ext uri="{FF2B5EF4-FFF2-40B4-BE49-F238E27FC236}">
                <a16:creationId xmlns:a16="http://schemas.microsoft.com/office/drawing/2014/main" id="{6A8FA218-028C-E2A3-70B9-6ACC3A4B08E6}"/>
              </a:ext>
            </a:extLst>
          </p:cNvPr>
          <p:cNvSpPr>
            <a:spLocks noGrp="1"/>
          </p:cNvSpPr>
          <p:nvPr>
            <p:ph type="ftr" sz="quarter" idx="11"/>
          </p:nvPr>
        </p:nvSpPr>
        <p:spPr/>
        <p:txBody>
          <a:bodyPr/>
          <a:lstStyle/>
          <a:p>
            <a:r>
              <a:rPr lang="en-GB"/>
              <a:t>RM &amp; IPR (R1UC701T)</a:t>
            </a:r>
          </a:p>
        </p:txBody>
      </p:sp>
      <p:sp>
        <p:nvSpPr>
          <p:cNvPr id="6" name="Slide Number Placeholder 5">
            <a:extLst>
              <a:ext uri="{FF2B5EF4-FFF2-40B4-BE49-F238E27FC236}">
                <a16:creationId xmlns:a16="http://schemas.microsoft.com/office/drawing/2014/main" id="{8C6B9135-8594-0411-A222-7A10F181BF6C}"/>
              </a:ext>
            </a:extLst>
          </p:cNvPr>
          <p:cNvSpPr>
            <a:spLocks noGrp="1"/>
          </p:cNvSpPr>
          <p:nvPr>
            <p:ph type="sldNum" sz="quarter" idx="12"/>
          </p:nvPr>
        </p:nvSpPr>
        <p:spPr/>
        <p:txBody>
          <a:bodyPr/>
          <a:lstStyle/>
          <a:p>
            <a:fld id="{2EB3C26C-1B92-4647-A627-9C91DFD9160B}" type="slidenum">
              <a:rPr lang="en-GB" smtClean="0"/>
              <a:t>11</a:t>
            </a:fld>
            <a:endParaRPr lang="en-GB"/>
          </a:p>
        </p:txBody>
      </p:sp>
    </p:spTree>
    <p:extLst>
      <p:ext uri="{BB962C8B-B14F-4D97-AF65-F5344CB8AC3E}">
        <p14:creationId xmlns:p14="http://schemas.microsoft.com/office/powerpoint/2010/main" val="3513305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22CB-47AC-0761-760C-862F429D338B}"/>
              </a:ext>
            </a:extLst>
          </p:cNvPr>
          <p:cNvSpPr>
            <a:spLocks noGrp="1"/>
          </p:cNvSpPr>
          <p:nvPr>
            <p:ph type="title"/>
          </p:nvPr>
        </p:nvSpPr>
        <p:spPr/>
        <p:txBody>
          <a:bodyPr/>
          <a:lstStyle/>
          <a:p>
            <a:r>
              <a:rPr lang="en-US" sz="3200" b="1" dirty="0"/>
              <a:t>Examples of Objectives (Contd..)</a:t>
            </a:r>
            <a:endParaRPr lang="en-GB" dirty="0"/>
          </a:p>
        </p:txBody>
      </p:sp>
      <p:sp>
        <p:nvSpPr>
          <p:cNvPr id="4" name="Date Placeholder 3">
            <a:extLst>
              <a:ext uri="{FF2B5EF4-FFF2-40B4-BE49-F238E27FC236}">
                <a16:creationId xmlns:a16="http://schemas.microsoft.com/office/drawing/2014/main" id="{E5CE78F8-3615-C778-ADCC-6E5B7DD438E6}"/>
              </a:ext>
            </a:extLst>
          </p:cNvPr>
          <p:cNvSpPr>
            <a:spLocks noGrp="1"/>
          </p:cNvSpPr>
          <p:nvPr>
            <p:ph type="dt" sz="half" idx="10"/>
          </p:nvPr>
        </p:nvSpPr>
        <p:spPr/>
        <p:txBody>
          <a:bodyPr/>
          <a:lstStyle/>
          <a:p>
            <a:fld id="{E426E01F-120B-4077-9264-1470D3CBF715}" type="datetime1">
              <a:rPr lang="en-GB" smtClean="0"/>
              <a:t>14/07/2024</a:t>
            </a:fld>
            <a:endParaRPr lang="en-GB"/>
          </a:p>
        </p:txBody>
      </p:sp>
      <p:sp>
        <p:nvSpPr>
          <p:cNvPr id="5" name="Footer Placeholder 4">
            <a:extLst>
              <a:ext uri="{FF2B5EF4-FFF2-40B4-BE49-F238E27FC236}">
                <a16:creationId xmlns:a16="http://schemas.microsoft.com/office/drawing/2014/main" id="{276C8DBD-25DB-27DA-25B5-F47DEF230C11}"/>
              </a:ext>
            </a:extLst>
          </p:cNvPr>
          <p:cNvSpPr>
            <a:spLocks noGrp="1"/>
          </p:cNvSpPr>
          <p:nvPr>
            <p:ph type="ftr" sz="quarter" idx="11"/>
          </p:nvPr>
        </p:nvSpPr>
        <p:spPr/>
        <p:txBody>
          <a:bodyPr/>
          <a:lstStyle/>
          <a:p>
            <a:r>
              <a:rPr lang="en-GB"/>
              <a:t>RM &amp; IPR (R1UC701T)</a:t>
            </a:r>
          </a:p>
        </p:txBody>
      </p:sp>
      <p:sp>
        <p:nvSpPr>
          <p:cNvPr id="6" name="Slide Number Placeholder 5">
            <a:extLst>
              <a:ext uri="{FF2B5EF4-FFF2-40B4-BE49-F238E27FC236}">
                <a16:creationId xmlns:a16="http://schemas.microsoft.com/office/drawing/2014/main" id="{E73A3F44-4637-F552-2130-F58241DC7E2F}"/>
              </a:ext>
            </a:extLst>
          </p:cNvPr>
          <p:cNvSpPr>
            <a:spLocks noGrp="1"/>
          </p:cNvSpPr>
          <p:nvPr>
            <p:ph type="sldNum" sz="quarter" idx="12"/>
          </p:nvPr>
        </p:nvSpPr>
        <p:spPr/>
        <p:txBody>
          <a:bodyPr/>
          <a:lstStyle/>
          <a:p>
            <a:fld id="{2EB3C26C-1B92-4647-A627-9C91DFD9160B}" type="slidenum">
              <a:rPr lang="en-GB" smtClean="0"/>
              <a:t>12</a:t>
            </a:fld>
            <a:endParaRPr lang="en-GB"/>
          </a:p>
        </p:txBody>
      </p:sp>
      <p:sp>
        <p:nvSpPr>
          <p:cNvPr id="8" name="Rectangle 2">
            <a:extLst>
              <a:ext uri="{FF2B5EF4-FFF2-40B4-BE49-F238E27FC236}">
                <a16:creationId xmlns:a16="http://schemas.microsoft.com/office/drawing/2014/main" id="{35629F5A-F855-29D2-EC7C-E3D95645BB2D}"/>
              </a:ext>
            </a:extLst>
          </p:cNvPr>
          <p:cNvSpPr>
            <a:spLocks noGrp="1" noChangeArrowheads="1"/>
          </p:cNvSpPr>
          <p:nvPr>
            <p:ph idx="1"/>
          </p:nvPr>
        </p:nvSpPr>
        <p:spPr bwMode="auto">
          <a:xfrm>
            <a:off x="673100" y="1391475"/>
            <a:ext cx="1018953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2400" b="1" dirty="0"/>
              <a:t>Practical or Applied Objectives:</a:t>
            </a: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2400" dirty="0"/>
              <a:t>Example:</a:t>
            </a:r>
          </a:p>
          <a:p>
            <a:pPr marL="457200" marR="0" lvl="1" indent="0" algn="just" defTabSz="914400" rtl="0" eaLnBrk="0" fontAlgn="base" latinLnBrk="0" hangingPunct="0">
              <a:lnSpc>
                <a:spcPct val="100000"/>
              </a:lnSpc>
              <a:spcBef>
                <a:spcPct val="0"/>
              </a:spcBef>
              <a:spcAft>
                <a:spcPct val="0"/>
              </a:spcAft>
              <a:buClrTx/>
              <a:buSzTx/>
              <a:buFontTx/>
              <a:buAutoNum type="arabicPeriod"/>
              <a:tabLst/>
            </a:pPr>
            <a:r>
              <a:rPr lang="en-US" altLang="en-US" sz="2400" dirty="0"/>
              <a:t>To provide recommendations for Indian policymakers on how to better support small businesses in future crises.</a:t>
            </a:r>
          </a:p>
          <a:p>
            <a:pPr marL="457200" marR="0" lvl="1" indent="0" algn="just" defTabSz="914400" rtl="0" eaLnBrk="0" fontAlgn="base" latinLnBrk="0" hangingPunct="0">
              <a:lnSpc>
                <a:spcPct val="100000"/>
              </a:lnSpc>
              <a:spcBef>
                <a:spcPct val="0"/>
              </a:spcBef>
              <a:spcAft>
                <a:spcPct val="0"/>
              </a:spcAft>
              <a:buClrTx/>
              <a:buSzTx/>
              <a:buFontTx/>
              <a:buAutoNum type="arabicPeriod" startAt="2"/>
              <a:tabLst/>
            </a:pPr>
            <a:r>
              <a:rPr lang="en-US" altLang="en-US" sz="2400" dirty="0"/>
              <a:t>To develop a set of best practices for Indian small business owners to enhance their resilience against economic disruptions.</a:t>
            </a:r>
          </a:p>
          <a:p>
            <a:pPr marL="457200" marR="0" lvl="1" indent="0" algn="just" defTabSz="914400" rtl="0" eaLnBrk="0" fontAlgn="base" latinLnBrk="0" hangingPunct="0">
              <a:lnSpc>
                <a:spcPct val="100000"/>
              </a:lnSpc>
              <a:spcBef>
                <a:spcPct val="0"/>
              </a:spcBef>
              <a:spcAft>
                <a:spcPct val="0"/>
              </a:spcAft>
              <a:buClrTx/>
              <a:buSzTx/>
              <a:buFontTx/>
              <a:buAutoNum type="arabicPeriod" startAt="3"/>
              <a:tabLst/>
            </a:pPr>
            <a:r>
              <a:rPr lang="en-US" altLang="en-US" sz="2400" dirty="0"/>
              <a:t>To create an informational guide for small business owners in India on accessing available support resources, including government schemes and financial assistance programs.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4313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CBB03-0131-0500-3DA4-907E7D0FFB59}"/>
              </a:ext>
            </a:extLst>
          </p:cNvPr>
          <p:cNvSpPr>
            <a:spLocks noGrp="1"/>
          </p:cNvSpPr>
          <p:nvPr>
            <p:ph type="title"/>
          </p:nvPr>
        </p:nvSpPr>
        <p:spPr/>
        <p:txBody>
          <a:bodyPr/>
          <a:lstStyle/>
          <a:p>
            <a:r>
              <a:rPr lang="en-US" b="1" dirty="0"/>
              <a:t>Opening Question</a:t>
            </a:r>
            <a:endParaRPr lang="en-GB" b="1" dirty="0"/>
          </a:p>
        </p:txBody>
      </p:sp>
      <p:sp>
        <p:nvSpPr>
          <p:cNvPr id="3" name="Content Placeholder 2">
            <a:extLst>
              <a:ext uri="{FF2B5EF4-FFF2-40B4-BE49-F238E27FC236}">
                <a16:creationId xmlns:a16="http://schemas.microsoft.com/office/drawing/2014/main" id="{EBC8E8DF-C9EA-C7FB-A0BC-F74A65A75D09}"/>
              </a:ext>
            </a:extLst>
          </p:cNvPr>
          <p:cNvSpPr>
            <a:spLocks noGrp="1"/>
          </p:cNvSpPr>
          <p:nvPr>
            <p:ph idx="1"/>
          </p:nvPr>
        </p:nvSpPr>
        <p:spPr>
          <a:xfrm>
            <a:off x="1130270" y="2633031"/>
            <a:ext cx="9603275" cy="1927953"/>
          </a:xfrm>
        </p:spPr>
        <p:txBody>
          <a:bodyPr>
            <a:noAutofit/>
          </a:bodyPr>
          <a:lstStyle/>
          <a:p>
            <a:pPr marL="0" indent="0" algn="just">
              <a:buNone/>
            </a:pPr>
            <a:r>
              <a:rPr lang="en-US" sz="2400" b="1" dirty="0"/>
              <a:t>Which of the following research problems is well-defined based on the clarity, specificity, feasibility, and significance of the problem statement? Provide reasons for your choice.</a:t>
            </a:r>
            <a:endParaRPr lang="en-GB" sz="2400" b="1" dirty="0"/>
          </a:p>
        </p:txBody>
      </p:sp>
      <p:sp>
        <p:nvSpPr>
          <p:cNvPr id="4" name="Date Placeholder 3">
            <a:extLst>
              <a:ext uri="{FF2B5EF4-FFF2-40B4-BE49-F238E27FC236}">
                <a16:creationId xmlns:a16="http://schemas.microsoft.com/office/drawing/2014/main" id="{5B687ACC-6D50-E004-77B3-34EBB69352EB}"/>
              </a:ext>
            </a:extLst>
          </p:cNvPr>
          <p:cNvSpPr>
            <a:spLocks noGrp="1"/>
          </p:cNvSpPr>
          <p:nvPr>
            <p:ph type="dt" sz="half" idx="10"/>
          </p:nvPr>
        </p:nvSpPr>
        <p:spPr/>
        <p:txBody>
          <a:bodyPr/>
          <a:lstStyle/>
          <a:p>
            <a:fld id="{0048CED8-E5F4-42A2-AB75-5498DD5F2118}" type="datetime1">
              <a:rPr lang="en-GB" smtClean="0"/>
              <a:t>14/07/2024</a:t>
            </a:fld>
            <a:endParaRPr lang="en-GB"/>
          </a:p>
        </p:txBody>
      </p:sp>
      <p:sp>
        <p:nvSpPr>
          <p:cNvPr id="5" name="Footer Placeholder 4">
            <a:extLst>
              <a:ext uri="{FF2B5EF4-FFF2-40B4-BE49-F238E27FC236}">
                <a16:creationId xmlns:a16="http://schemas.microsoft.com/office/drawing/2014/main" id="{91893AD0-ABA0-C3C7-3581-DC6759FC6468}"/>
              </a:ext>
            </a:extLst>
          </p:cNvPr>
          <p:cNvSpPr>
            <a:spLocks noGrp="1"/>
          </p:cNvSpPr>
          <p:nvPr>
            <p:ph type="ftr" sz="quarter" idx="11"/>
          </p:nvPr>
        </p:nvSpPr>
        <p:spPr/>
        <p:txBody>
          <a:bodyPr/>
          <a:lstStyle/>
          <a:p>
            <a:r>
              <a:rPr lang="en-GB"/>
              <a:t>RM &amp; IPR (R1UC701T)</a:t>
            </a:r>
          </a:p>
        </p:txBody>
      </p:sp>
      <p:sp>
        <p:nvSpPr>
          <p:cNvPr id="6" name="Slide Number Placeholder 5">
            <a:extLst>
              <a:ext uri="{FF2B5EF4-FFF2-40B4-BE49-F238E27FC236}">
                <a16:creationId xmlns:a16="http://schemas.microsoft.com/office/drawing/2014/main" id="{D714A781-E919-13F7-049B-B2E9C941FF2F}"/>
              </a:ext>
            </a:extLst>
          </p:cNvPr>
          <p:cNvSpPr>
            <a:spLocks noGrp="1"/>
          </p:cNvSpPr>
          <p:nvPr>
            <p:ph type="sldNum" sz="quarter" idx="12"/>
          </p:nvPr>
        </p:nvSpPr>
        <p:spPr/>
        <p:txBody>
          <a:bodyPr/>
          <a:lstStyle/>
          <a:p>
            <a:fld id="{2EB3C26C-1B92-4647-A627-9C91DFD9160B}" type="slidenum">
              <a:rPr lang="en-GB" smtClean="0"/>
              <a:t>2</a:t>
            </a:fld>
            <a:endParaRPr lang="en-GB"/>
          </a:p>
        </p:txBody>
      </p:sp>
    </p:spTree>
    <p:extLst>
      <p:ext uri="{BB962C8B-B14F-4D97-AF65-F5344CB8AC3E}">
        <p14:creationId xmlns:p14="http://schemas.microsoft.com/office/powerpoint/2010/main" val="2457492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7F6A9-CF8C-69B2-8DAD-4A1BA27B84AC}"/>
              </a:ext>
            </a:extLst>
          </p:cNvPr>
          <p:cNvSpPr>
            <a:spLocks noGrp="1"/>
          </p:cNvSpPr>
          <p:nvPr>
            <p:ph type="title"/>
          </p:nvPr>
        </p:nvSpPr>
        <p:spPr/>
        <p:txBody>
          <a:bodyPr>
            <a:normAutofit fontScale="90000"/>
          </a:bodyPr>
          <a:lstStyle/>
          <a:p>
            <a:r>
              <a:rPr lang="en-US" sz="3600" b="1" dirty="0"/>
              <a:t>Criteria for Evaluation:</a:t>
            </a:r>
            <a:br>
              <a:rPr lang="en-US" sz="3600" b="1" dirty="0"/>
            </a:br>
            <a:endParaRPr lang="en-GB" sz="3600" b="1" dirty="0"/>
          </a:p>
        </p:txBody>
      </p:sp>
      <p:sp>
        <p:nvSpPr>
          <p:cNvPr id="3" name="Content Placeholder 2">
            <a:extLst>
              <a:ext uri="{FF2B5EF4-FFF2-40B4-BE49-F238E27FC236}">
                <a16:creationId xmlns:a16="http://schemas.microsoft.com/office/drawing/2014/main" id="{0AC9EB78-5037-4381-32B5-2537C9716013}"/>
              </a:ext>
            </a:extLst>
          </p:cNvPr>
          <p:cNvSpPr>
            <a:spLocks noGrp="1"/>
          </p:cNvSpPr>
          <p:nvPr>
            <p:ph idx="1"/>
          </p:nvPr>
        </p:nvSpPr>
        <p:spPr>
          <a:xfrm>
            <a:off x="1130269" y="1646645"/>
            <a:ext cx="10332387" cy="4394926"/>
          </a:xfrm>
        </p:spPr>
        <p:txBody>
          <a:bodyPr>
            <a:noAutofit/>
          </a:bodyPr>
          <a:lstStyle/>
          <a:p>
            <a:pPr>
              <a:buFont typeface="+mj-lt"/>
              <a:buAutoNum type="arabicPeriod"/>
            </a:pPr>
            <a:r>
              <a:rPr lang="en-US" sz="2400" b="1" dirty="0"/>
              <a:t>Clarity:</a:t>
            </a:r>
            <a:r>
              <a:rPr lang="en-US" sz="2400" dirty="0"/>
              <a:t> Does the research problem clearly articulate the issue at hand?</a:t>
            </a:r>
          </a:p>
          <a:p>
            <a:pPr>
              <a:buFont typeface="+mj-lt"/>
              <a:buAutoNum type="arabicPeriod"/>
            </a:pPr>
            <a:r>
              <a:rPr lang="en-US" sz="2400" b="1" dirty="0"/>
              <a:t>Specificity:</a:t>
            </a:r>
            <a:r>
              <a:rPr lang="en-US" sz="2400" dirty="0"/>
              <a:t> Is the research problem specific about what it aims to address?</a:t>
            </a:r>
          </a:p>
          <a:p>
            <a:pPr>
              <a:buFont typeface="+mj-lt"/>
              <a:buAutoNum type="arabicPeriod"/>
            </a:pPr>
            <a:r>
              <a:rPr lang="en-US" sz="2400" b="1" dirty="0"/>
              <a:t>Feasibility:</a:t>
            </a:r>
            <a:r>
              <a:rPr lang="en-US" sz="2400" dirty="0"/>
              <a:t> Is the proposed research problem realistic and achievable with available resources and within a reasonable timeframe?</a:t>
            </a:r>
          </a:p>
          <a:p>
            <a:pPr>
              <a:buFont typeface="+mj-lt"/>
              <a:buAutoNum type="arabicPeriod"/>
            </a:pPr>
            <a:r>
              <a:rPr lang="en-US" sz="2400" b="1" dirty="0"/>
              <a:t>Significance:</a:t>
            </a:r>
            <a:r>
              <a:rPr lang="en-US" sz="2400" dirty="0"/>
              <a:t> Does the research problem address a significant issue that will contribute valuable insights or solutions to the field?</a:t>
            </a:r>
          </a:p>
          <a:p>
            <a:pPr algn="just"/>
            <a:endParaRPr lang="en-GB" sz="2400" dirty="0"/>
          </a:p>
        </p:txBody>
      </p:sp>
      <p:sp>
        <p:nvSpPr>
          <p:cNvPr id="4" name="Date Placeholder 3">
            <a:extLst>
              <a:ext uri="{FF2B5EF4-FFF2-40B4-BE49-F238E27FC236}">
                <a16:creationId xmlns:a16="http://schemas.microsoft.com/office/drawing/2014/main" id="{960A52CC-517C-A27D-2A93-AA0F89D0279C}"/>
              </a:ext>
            </a:extLst>
          </p:cNvPr>
          <p:cNvSpPr>
            <a:spLocks noGrp="1"/>
          </p:cNvSpPr>
          <p:nvPr>
            <p:ph type="dt" sz="half" idx="10"/>
          </p:nvPr>
        </p:nvSpPr>
        <p:spPr/>
        <p:txBody>
          <a:bodyPr/>
          <a:lstStyle/>
          <a:p>
            <a:fld id="{9F965696-95C5-4C94-B0B0-F1E96D9A25AA}" type="datetime1">
              <a:rPr lang="en-GB" smtClean="0"/>
              <a:t>14/07/2024</a:t>
            </a:fld>
            <a:endParaRPr lang="en-GB"/>
          </a:p>
        </p:txBody>
      </p:sp>
      <p:sp>
        <p:nvSpPr>
          <p:cNvPr id="5" name="Footer Placeholder 4">
            <a:extLst>
              <a:ext uri="{FF2B5EF4-FFF2-40B4-BE49-F238E27FC236}">
                <a16:creationId xmlns:a16="http://schemas.microsoft.com/office/drawing/2014/main" id="{4E8D771D-B7DA-BF93-9BF0-82C5623CED2F}"/>
              </a:ext>
            </a:extLst>
          </p:cNvPr>
          <p:cNvSpPr>
            <a:spLocks noGrp="1"/>
          </p:cNvSpPr>
          <p:nvPr>
            <p:ph type="ftr" sz="quarter" idx="11"/>
          </p:nvPr>
        </p:nvSpPr>
        <p:spPr/>
        <p:txBody>
          <a:bodyPr/>
          <a:lstStyle/>
          <a:p>
            <a:r>
              <a:rPr lang="en-GB"/>
              <a:t>RM &amp; IPR (R1UC701T)</a:t>
            </a:r>
          </a:p>
        </p:txBody>
      </p:sp>
      <p:sp>
        <p:nvSpPr>
          <p:cNvPr id="6" name="Slide Number Placeholder 5">
            <a:extLst>
              <a:ext uri="{FF2B5EF4-FFF2-40B4-BE49-F238E27FC236}">
                <a16:creationId xmlns:a16="http://schemas.microsoft.com/office/drawing/2014/main" id="{12364D0F-78FA-FDF7-48C6-5C0DAB5F27E0}"/>
              </a:ext>
            </a:extLst>
          </p:cNvPr>
          <p:cNvSpPr>
            <a:spLocks noGrp="1"/>
          </p:cNvSpPr>
          <p:nvPr>
            <p:ph type="sldNum" sz="quarter" idx="12"/>
          </p:nvPr>
        </p:nvSpPr>
        <p:spPr/>
        <p:txBody>
          <a:bodyPr/>
          <a:lstStyle/>
          <a:p>
            <a:fld id="{2EB3C26C-1B92-4647-A627-9C91DFD9160B}" type="slidenum">
              <a:rPr lang="en-GB" smtClean="0"/>
              <a:t>3</a:t>
            </a:fld>
            <a:endParaRPr lang="en-GB"/>
          </a:p>
        </p:txBody>
      </p:sp>
    </p:spTree>
    <p:extLst>
      <p:ext uri="{BB962C8B-B14F-4D97-AF65-F5344CB8AC3E}">
        <p14:creationId xmlns:p14="http://schemas.microsoft.com/office/powerpoint/2010/main" val="2877616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196A0C-2706-428A-B09C-7905629A4DDC}"/>
              </a:ext>
            </a:extLst>
          </p:cNvPr>
          <p:cNvSpPr>
            <a:spLocks noGrp="1"/>
          </p:cNvSpPr>
          <p:nvPr>
            <p:ph type="title"/>
          </p:nvPr>
        </p:nvSpPr>
        <p:spPr>
          <a:xfrm>
            <a:off x="1131052" y="751114"/>
            <a:ext cx="9605635" cy="647414"/>
          </a:xfrm>
        </p:spPr>
        <p:txBody>
          <a:bodyPr>
            <a:normAutofit/>
          </a:bodyPr>
          <a:lstStyle/>
          <a:p>
            <a:r>
              <a:rPr lang="en-US" sz="3600" b="1" dirty="0"/>
              <a:t>Sample Research Problems</a:t>
            </a:r>
            <a:endParaRPr lang="en-GB" sz="3600" b="1" dirty="0"/>
          </a:p>
        </p:txBody>
      </p:sp>
      <p:sp>
        <p:nvSpPr>
          <p:cNvPr id="5" name="Content Placeholder 4">
            <a:extLst>
              <a:ext uri="{FF2B5EF4-FFF2-40B4-BE49-F238E27FC236}">
                <a16:creationId xmlns:a16="http://schemas.microsoft.com/office/drawing/2014/main" id="{7925E00E-EEDC-1344-F946-F21499859DF8}"/>
              </a:ext>
            </a:extLst>
          </p:cNvPr>
          <p:cNvSpPr>
            <a:spLocks noGrp="1"/>
          </p:cNvSpPr>
          <p:nvPr>
            <p:ph sz="half" idx="1"/>
          </p:nvPr>
        </p:nvSpPr>
        <p:spPr>
          <a:xfrm>
            <a:off x="530452" y="1508656"/>
            <a:ext cx="4237491" cy="3532702"/>
          </a:xfrm>
          <a:ln>
            <a:solidFill>
              <a:schemeClr val="tx1"/>
            </a:solidFill>
          </a:ln>
        </p:spPr>
        <p:txBody>
          <a:bodyPr>
            <a:normAutofit fontScale="92500" lnSpcReduction="10000"/>
          </a:bodyPr>
          <a:lstStyle/>
          <a:p>
            <a:pPr marL="0" indent="0" algn="ctr">
              <a:buNone/>
            </a:pPr>
            <a:r>
              <a:rPr lang="en-US" sz="2400" b="1" u="sng" dirty="0"/>
              <a:t>Research Problem 1</a:t>
            </a:r>
          </a:p>
          <a:p>
            <a:pPr marL="0" indent="0" algn="just">
              <a:buNone/>
            </a:pPr>
            <a:r>
              <a:rPr lang="en-US" sz="2400" dirty="0"/>
              <a:t>Many people in India are unemployed, and there is a need for more career counseling services. This research will look at creating a new platform for helping unemployed people find jobs.</a:t>
            </a:r>
            <a:endParaRPr lang="en-GB" sz="2400" dirty="0"/>
          </a:p>
        </p:txBody>
      </p:sp>
      <p:sp>
        <p:nvSpPr>
          <p:cNvPr id="6" name="Content Placeholder 5">
            <a:extLst>
              <a:ext uri="{FF2B5EF4-FFF2-40B4-BE49-F238E27FC236}">
                <a16:creationId xmlns:a16="http://schemas.microsoft.com/office/drawing/2014/main" id="{7FF71240-CFCA-AF20-C691-490450A7109F}"/>
              </a:ext>
            </a:extLst>
          </p:cNvPr>
          <p:cNvSpPr>
            <a:spLocks noGrp="1"/>
          </p:cNvSpPr>
          <p:nvPr>
            <p:ph sz="half" idx="2"/>
          </p:nvPr>
        </p:nvSpPr>
        <p:spPr>
          <a:xfrm>
            <a:off x="5007428" y="1392799"/>
            <a:ext cx="7021286" cy="4619197"/>
          </a:xfrm>
          <a:ln>
            <a:solidFill>
              <a:schemeClr val="tx1"/>
            </a:solidFill>
          </a:ln>
        </p:spPr>
        <p:txBody>
          <a:bodyPr>
            <a:noAutofit/>
          </a:bodyPr>
          <a:lstStyle/>
          <a:p>
            <a:pPr marL="0" indent="0" algn="ctr">
              <a:lnSpc>
                <a:spcPct val="100000"/>
              </a:lnSpc>
              <a:buNone/>
            </a:pPr>
            <a:r>
              <a:rPr lang="en-US" sz="2400" b="1" u="sng" dirty="0"/>
              <a:t>Research Problem 2</a:t>
            </a:r>
          </a:p>
          <a:p>
            <a:pPr marL="0" indent="0" algn="just">
              <a:lnSpc>
                <a:spcPct val="100000"/>
              </a:lnSpc>
              <a:buNone/>
            </a:pPr>
            <a:r>
              <a:rPr lang="en-US" sz="2200" dirty="0"/>
              <a:t>Unemployment in India is a persistent issue, exacerbated by the lack of effective and accessible career counseling services. Current online resources are fragmented and often fail to address the specific needs of diverse unemployed populations, resulting in underutilization and suboptimal job placement. This research seeks to develop a comprehensive digital platform that provides personalized career counseling to unemployed individuals in India, leveraging technology to deliver scalable, tailored support and improve employment outcomes."</a:t>
            </a:r>
            <a:endParaRPr lang="en-GB" sz="2200" dirty="0"/>
          </a:p>
        </p:txBody>
      </p:sp>
      <p:sp>
        <p:nvSpPr>
          <p:cNvPr id="7" name="Date Placeholder 6">
            <a:extLst>
              <a:ext uri="{FF2B5EF4-FFF2-40B4-BE49-F238E27FC236}">
                <a16:creationId xmlns:a16="http://schemas.microsoft.com/office/drawing/2014/main" id="{1E01DB95-72BA-C913-44F6-ED6A8ED0BB89}"/>
              </a:ext>
            </a:extLst>
          </p:cNvPr>
          <p:cNvSpPr>
            <a:spLocks noGrp="1"/>
          </p:cNvSpPr>
          <p:nvPr>
            <p:ph type="dt" sz="half" idx="10"/>
          </p:nvPr>
        </p:nvSpPr>
        <p:spPr/>
        <p:txBody>
          <a:bodyPr/>
          <a:lstStyle/>
          <a:p>
            <a:fld id="{711D34D2-DDF4-4C5E-AC23-2FBF4D5868A2}" type="datetime1">
              <a:rPr lang="en-GB" smtClean="0"/>
              <a:t>14/07/2024</a:t>
            </a:fld>
            <a:endParaRPr lang="en-GB"/>
          </a:p>
        </p:txBody>
      </p:sp>
      <p:sp>
        <p:nvSpPr>
          <p:cNvPr id="8" name="Footer Placeholder 7">
            <a:extLst>
              <a:ext uri="{FF2B5EF4-FFF2-40B4-BE49-F238E27FC236}">
                <a16:creationId xmlns:a16="http://schemas.microsoft.com/office/drawing/2014/main" id="{CCBE8402-FCEC-20D2-6F14-8B7E39401280}"/>
              </a:ext>
            </a:extLst>
          </p:cNvPr>
          <p:cNvSpPr>
            <a:spLocks noGrp="1"/>
          </p:cNvSpPr>
          <p:nvPr>
            <p:ph type="ftr" sz="quarter" idx="11"/>
          </p:nvPr>
        </p:nvSpPr>
        <p:spPr/>
        <p:txBody>
          <a:bodyPr/>
          <a:lstStyle/>
          <a:p>
            <a:r>
              <a:rPr lang="en-GB"/>
              <a:t>RM &amp; IPR (R1UC701T)</a:t>
            </a:r>
          </a:p>
        </p:txBody>
      </p:sp>
      <p:sp>
        <p:nvSpPr>
          <p:cNvPr id="9" name="Slide Number Placeholder 8">
            <a:extLst>
              <a:ext uri="{FF2B5EF4-FFF2-40B4-BE49-F238E27FC236}">
                <a16:creationId xmlns:a16="http://schemas.microsoft.com/office/drawing/2014/main" id="{9B6B7DAD-7F43-17F7-5555-2C8B9CDFA132}"/>
              </a:ext>
            </a:extLst>
          </p:cNvPr>
          <p:cNvSpPr>
            <a:spLocks noGrp="1"/>
          </p:cNvSpPr>
          <p:nvPr>
            <p:ph type="sldNum" sz="quarter" idx="12"/>
          </p:nvPr>
        </p:nvSpPr>
        <p:spPr/>
        <p:txBody>
          <a:bodyPr/>
          <a:lstStyle/>
          <a:p>
            <a:fld id="{2EB3C26C-1B92-4647-A627-9C91DFD9160B}" type="slidenum">
              <a:rPr lang="en-GB" smtClean="0"/>
              <a:t>4</a:t>
            </a:fld>
            <a:endParaRPr lang="en-GB"/>
          </a:p>
        </p:txBody>
      </p:sp>
    </p:spTree>
    <p:extLst>
      <p:ext uri="{BB962C8B-B14F-4D97-AF65-F5344CB8AC3E}">
        <p14:creationId xmlns:p14="http://schemas.microsoft.com/office/powerpoint/2010/main" val="809841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CA335-E579-57AD-A4B5-CD88C87FB43B}"/>
              </a:ext>
            </a:extLst>
          </p:cNvPr>
          <p:cNvSpPr>
            <a:spLocks noGrp="1"/>
          </p:cNvSpPr>
          <p:nvPr>
            <p:ph type="title"/>
          </p:nvPr>
        </p:nvSpPr>
        <p:spPr/>
        <p:txBody>
          <a:bodyPr>
            <a:normAutofit/>
          </a:bodyPr>
          <a:lstStyle/>
          <a:p>
            <a:r>
              <a:rPr lang="en-US" sz="3600" b="1" dirty="0"/>
              <a:t>Sources of Research Problem</a:t>
            </a:r>
            <a:endParaRPr lang="en-GB" sz="3600" b="1" dirty="0"/>
          </a:p>
        </p:txBody>
      </p:sp>
      <p:sp>
        <p:nvSpPr>
          <p:cNvPr id="3" name="Content Placeholder 2">
            <a:extLst>
              <a:ext uri="{FF2B5EF4-FFF2-40B4-BE49-F238E27FC236}">
                <a16:creationId xmlns:a16="http://schemas.microsoft.com/office/drawing/2014/main" id="{DAA348A7-2F04-83D7-256D-2D04BDBDD910}"/>
              </a:ext>
            </a:extLst>
          </p:cNvPr>
          <p:cNvSpPr>
            <a:spLocks noGrp="1"/>
          </p:cNvSpPr>
          <p:nvPr>
            <p:ph idx="1"/>
          </p:nvPr>
        </p:nvSpPr>
        <p:spPr>
          <a:xfrm>
            <a:off x="1130270" y="1839686"/>
            <a:ext cx="10604530" cy="4169228"/>
          </a:xfrm>
        </p:spPr>
        <p:txBody>
          <a:bodyPr>
            <a:normAutofit fontScale="92500" lnSpcReduction="10000"/>
          </a:bodyPr>
          <a:lstStyle/>
          <a:p>
            <a:pPr marL="765810" marR="297180" indent="-457200" algn="just">
              <a:lnSpc>
                <a:spcPct val="100000"/>
              </a:lnSpc>
              <a:spcBef>
                <a:spcPts val="1510"/>
              </a:spcBef>
              <a:buFont typeface="+mj-lt"/>
              <a:buAutoNum type="arabicPeriod"/>
              <a:tabLst>
                <a:tab pos="386715" algn="l"/>
              </a:tabLst>
            </a:pPr>
            <a:r>
              <a:rPr lang="en-US" sz="2400" b="1" dirty="0"/>
              <a:t>Observation and Experience</a:t>
            </a:r>
            <a:r>
              <a:rPr lang="en-US" sz="2400" dirty="0"/>
              <a:t>: Research problems can arise from personal 	observations or experiences that highlight an area needing investigation</a:t>
            </a:r>
          </a:p>
          <a:p>
            <a:pPr marL="765810" marR="295275" indent="-457200" algn="just">
              <a:lnSpc>
                <a:spcPct val="100000"/>
              </a:lnSpc>
              <a:spcBef>
                <a:spcPts val="350"/>
              </a:spcBef>
              <a:buFont typeface="+mj-lt"/>
              <a:buAutoNum type="arabicPeriod"/>
              <a:tabLst>
                <a:tab pos="386715" algn="l"/>
              </a:tabLst>
            </a:pPr>
            <a:r>
              <a:rPr lang="en-US" sz="2400" b="1" dirty="0"/>
              <a:t>Literature  Review:  </a:t>
            </a:r>
            <a:r>
              <a:rPr lang="en-US" sz="2400" dirty="0"/>
              <a:t>Examining  existing  literature  can  reveal  gaps, 	inconsistencies, or areas where further research is needed.</a:t>
            </a:r>
          </a:p>
          <a:p>
            <a:pPr marL="765810" marR="434975" indent="-457200" algn="just">
              <a:lnSpc>
                <a:spcPct val="100000"/>
              </a:lnSpc>
              <a:spcBef>
                <a:spcPts val="350"/>
              </a:spcBef>
              <a:buFont typeface="+mj-lt"/>
              <a:buAutoNum type="arabicPeriod"/>
              <a:tabLst>
                <a:tab pos="386715" algn="l"/>
              </a:tabLst>
            </a:pPr>
            <a:r>
              <a:rPr lang="en-US" sz="2400" b="1" dirty="0"/>
              <a:t>Practical Issues or Concerns: </a:t>
            </a:r>
            <a:r>
              <a:rPr lang="en-US" sz="2400" dirty="0"/>
              <a:t>Both professional and personal, can inspire 	researchers to address issues they have encountered</a:t>
            </a:r>
          </a:p>
          <a:p>
            <a:pPr marL="765810" marR="476250" indent="-457200" algn="just">
              <a:lnSpc>
                <a:spcPct val="100000"/>
              </a:lnSpc>
              <a:spcBef>
                <a:spcPts val="345"/>
              </a:spcBef>
              <a:buFont typeface="+mj-lt"/>
              <a:buAutoNum type="arabicPeriod"/>
              <a:tabLst>
                <a:tab pos="386715" algn="l"/>
              </a:tabLst>
            </a:pPr>
            <a:r>
              <a:rPr lang="en-US" sz="2400" b="1" dirty="0"/>
              <a:t>Collaboration with Industry or Institutions: </a:t>
            </a:r>
            <a:r>
              <a:rPr lang="en-US" sz="2400" dirty="0"/>
              <a:t>Industry challenges inspire 	researcher to meet the demand of latest trend.</a:t>
            </a:r>
          </a:p>
          <a:p>
            <a:pPr marL="765810" marR="518795" indent="-457200" algn="just">
              <a:lnSpc>
                <a:spcPct val="100000"/>
              </a:lnSpc>
              <a:spcBef>
                <a:spcPts val="350"/>
              </a:spcBef>
              <a:buFont typeface="+mj-lt"/>
              <a:buAutoNum type="arabicPeriod"/>
              <a:tabLst>
                <a:tab pos="386715" algn="l"/>
              </a:tabLst>
            </a:pPr>
            <a:r>
              <a:rPr lang="en-US" sz="2400" b="1" dirty="0"/>
              <a:t>Expert Consultation: </a:t>
            </a:r>
            <a:r>
              <a:rPr lang="en-US" sz="2400" dirty="0"/>
              <a:t>Discussions with experts in a particular field can 	highlight unresolved questions or areas of concern that require further 	investigation.</a:t>
            </a:r>
          </a:p>
          <a:p>
            <a:endParaRPr lang="en-GB" dirty="0"/>
          </a:p>
        </p:txBody>
      </p:sp>
      <p:sp>
        <p:nvSpPr>
          <p:cNvPr id="4" name="Date Placeholder 3">
            <a:extLst>
              <a:ext uri="{FF2B5EF4-FFF2-40B4-BE49-F238E27FC236}">
                <a16:creationId xmlns:a16="http://schemas.microsoft.com/office/drawing/2014/main" id="{9C839C23-6311-E557-A6BA-D2BB6B1C8CD5}"/>
              </a:ext>
            </a:extLst>
          </p:cNvPr>
          <p:cNvSpPr>
            <a:spLocks noGrp="1"/>
          </p:cNvSpPr>
          <p:nvPr>
            <p:ph type="dt" sz="half" idx="10"/>
          </p:nvPr>
        </p:nvSpPr>
        <p:spPr/>
        <p:txBody>
          <a:bodyPr/>
          <a:lstStyle/>
          <a:p>
            <a:fld id="{E426E01F-120B-4077-9264-1470D3CBF715}" type="datetime1">
              <a:rPr lang="en-GB" smtClean="0"/>
              <a:t>14/07/2024</a:t>
            </a:fld>
            <a:endParaRPr lang="en-GB"/>
          </a:p>
        </p:txBody>
      </p:sp>
      <p:sp>
        <p:nvSpPr>
          <p:cNvPr id="5" name="Footer Placeholder 4">
            <a:extLst>
              <a:ext uri="{FF2B5EF4-FFF2-40B4-BE49-F238E27FC236}">
                <a16:creationId xmlns:a16="http://schemas.microsoft.com/office/drawing/2014/main" id="{4AE2DAC7-4490-DBC7-8F1E-4AEE33CFC501}"/>
              </a:ext>
            </a:extLst>
          </p:cNvPr>
          <p:cNvSpPr>
            <a:spLocks noGrp="1"/>
          </p:cNvSpPr>
          <p:nvPr>
            <p:ph type="ftr" sz="quarter" idx="11"/>
          </p:nvPr>
        </p:nvSpPr>
        <p:spPr/>
        <p:txBody>
          <a:bodyPr/>
          <a:lstStyle/>
          <a:p>
            <a:r>
              <a:rPr lang="en-GB"/>
              <a:t>RM &amp; IPR (R1UC701T)</a:t>
            </a:r>
          </a:p>
        </p:txBody>
      </p:sp>
      <p:sp>
        <p:nvSpPr>
          <p:cNvPr id="6" name="Slide Number Placeholder 5">
            <a:extLst>
              <a:ext uri="{FF2B5EF4-FFF2-40B4-BE49-F238E27FC236}">
                <a16:creationId xmlns:a16="http://schemas.microsoft.com/office/drawing/2014/main" id="{09296481-E9DF-4009-1C06-AF750D6B824F}"/>
              </a:ext>
            </a:extLst>
          </p:cNvPr>
          <p:cNvSpPr>
            <a:spLocks noGrp="1"/>
          </p:cNvSpPr>
          <p:nvPr>
            <p:ph type="sldNum" sz="quarter" idx="12"/>
          </p:nvPr>
        </p:nvSpPr>
        <p:spPr/>
        <p:txBody>
          <a:bodyPr/>
          <a:lstStyle/>
          <a:p>
            <a:fld id="{2EB3C26C-1B92-4647-A627-9C91DFD9160B}" type="slidenum">
              <a:rPr lang="en-GB" smtClean="0"/>
              <a:t>5</a:t>
            </a:fld>
            <a:endParaRPr lang="en-GB"/>
          </a:p>
        </p:txBody>
      </p:sp>
    </p:spTree>
    <p:extLst>
      <p:ext uri="{BB962C8B-B14F-4D97-AF65-F5344CB8AC3E}">
        <p14:creationId xmlns:p14="http://schemas.microsoft.com/office/powerpoint/2010/main" val="3015338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CA335-E579-57AD-A4B5-CD88C87FB43B}"/>
              </a:ext>
            </a:extLst>
          </p:cNvPr>
          <p:cNvSpPr>
            <a:spLocks noGrp="1"/>
          </p:cNvSpPr>
          <p:nvPr>
            <p:ph type="title"/>
          </p:nvPr>
        </p:nvSpPr>
        <p:spPr/>
        <p:txBody>
          <a:bodyPr>
            <a:normAutofit/>
          </a:bodyPr>
          <a:lstStyle/>
          <a:p>
            <a:r>
              <a:rPr lang="en-US" sz="3600" b="1" dirty="0"/>
              <a:t>Sources of Research Problem</a:t>
            </a:r>
            <a:endParaRPr lang="en-GB" sz="3600" b="1" dirty="0"/>
          </a:p>
        </p:txBody>
      </p:sp>
      <p:sp>
        <p:nvSpPr>
          <p:cNvPr id="3" name="Content Placeholder 2">
            <a:extLst>
              <a:ext uri="{FF2B5EF4-FFF2-40B4-BE49-F238E27FC236}">
                <a16:creationId xmlns:a16="http://schemas.microsoft.com/office/drawing/2014/main" id="{DAA348A7-2F04-83D7-256D-2D04BDBDD910}"/>
              </a:ext>
            </a:extLst>
          </p:cNvPr>
          <p:cNvSpPr>
            <a:spLocks noGrp="1"/>
          </p:cNvSpPr>
          <p:nvPr>
            <p:ph idx="1"/>
          </p:nvPr>
        </p:nvSpPr>
        <p:spPr>
          <a:xfrm>
            <a:off x="1130270" y="1839686"/>
            <a:ext cx="10604530" cy="4169228"/>
          </a:xfrm>
        </p:spPr>
        <p:txBody>
          <a:bodyPr>
            <a:normAutofit fontScale="92500" lnSpcReduction="10000"/>
          </a:bodyPr>
          <a:lstStyle/>
          <a:p>
            <a:pPr marL="765810" marR="297180" indent="-457200" algn="just">
              <a:lnSpc>
                <a:spcPct val="100000"/>
              </a:lnSpc>
              <a:spcBef>
                <a:spcPts val="1510"/>
              </a:spcBef>
              <a:buFont typeface="+mj-lt"/>
              <a:buAutoNum type="arabicPeriod"/>
              <a:tabLst>
                <a:tab pos="386715" algn="l"/>
              </a:tabLst>
            </a:pPr>
            <a:r>
              <a:rPr lang="en-US" sz="2400" b="1" dirty="0"/>
              <a:t>Observation and Experience</a:t>
            </a:r>
            <a:r>
              <a:rPr lang="en-US" sz="2400" dirty="0"/>
              <a:t>: Research problems can arise from personal 	observations or experiences that highlight an area needing investigation</a:t>
            </a:r>
          </a:p>
          <a:p>
            <a:pPr marL="765810" marR="295275" indent="-457200" algn="just">
              <a:lnSpc>
                <a:spcPct val="100000"/>
              </a:lnSpc>
              <a:spcBef>
                <a:spcPts val="350"/>
              </a:spcBef>
              <a:buFont typeface="+mj-lt"/>
              <a:buAutoNum type="arabicPeriod"/>
              <a:tabLst>
                <a:tab pos="386715" algn="l"/>
              </a:tabLst>
            </a:pPr>
            <a:r>
              <a:rPr lang="en-US" sz="2400" b="1" dirty="0"/>
              <a:t>Literature  Review:  </a:t>
            </a:r>
            <a:r>
              <a:rPr lang="en-US" sz="2400" dirty="0"/>
              <a:t>Examining  existing  literature  can  reveal  gaps, 	inconsistencies, or areas where further research is needed.</a:t>
            </a:r>
          </a:p>
          <a:p>
            <a:pPr marL="765810" marR="434975" indent="-457200" algn="just">
              <a:lnSpc>
                <a:spcPct val="100000"/>
              </a:lnSpc>
              <a:spcBef>
                <a:spcPts val="350"/>
              </a:spcBef>
              <a:buFont typeface="+mj-lt"/>
              <a:buAutoNum type="arabicPeriod"/>
              <a:tabLst>
                <a:tab pos="386715" algn="l"/>
              </a:tabLst>
            </a:pPr>
            <a:r>
              <a:rPr lang="en-US" sz="2400" b="1" dirty="0"/>
              <a:t>Practical Issues or Concerns: </a:t>
            </a:r>
            <a:r>
              <a:rPr lang="en-US" sz="2400" dirty="0"/>
              <a:t>Both professional and personal, can inspire 	researchers to address issues they have encountered</a:t>
            </a:r>
          </a:p>
          <a:p>
            <a:pPr marL="765810" marR="476250" indent="-457200" algn="just">
              <a:lnSpc>
                <a:spcPct val="100000"/>
              </a:lnSpc>
              <a:spcBef>
                <a:spcPts val="345"/>
              </a:spcBef>
              <a:buFont typeface="+mj-lt"/>
              <a:buAutoNum type="arabicPeriod"/>
              <a:tabLst>
                <a:tab pos="386715" algn="l"/>
              </a:tabLst>
            </a:pPr>
            <a:r>
              <a:rPr lang="en-US" sz="2400" b="1" dirty="0"/>
              <a:t>Collaboration with Industry or Institutions: </a:t>
            </a:r>
            <a:r>
              <a:rPr lang="en-US" sz="2400" dirty="0"/>
              <a:t>Industry challenges inspire 	researcher to meet the demand of latest trend.</a:t>
            </a:r>
          </a:p>
          <a:p>
            <a:pPr marL="765810" marR="518795" indent="-457200" algn="just">
              <a:lnSpc>
                <a:spcPct val="100000"/>
              </a:lnSpc>
              <a:spcBef>
                <a:spcPts val="350"/>
              </a:spcBef>
              <a:buFont typeface="+mj-lt"/>
              <a:buAutoNum type="arabicPeriod"/>
              <a:tabLst>
                <a:tab pos="386715" algn="l"/>
              </a:tabLst>
            </a:pPr>
            <a:r>
              <a:rPr lang="en-US" sz="2400" b="1" dirty="0"/>
              <a:t>Expert Consultation: </a:t>
            </a:r>
            <a:r>
              <a:rPr lang="en-US" sz="2400" dirty="0"/>
              <a:t>Discussions with experts in a particular field can 	highlight unresolved questions or areas of concern that require further 	investigation.</a:t>
            </a:r>
          </a:p>
          <a:p>
            <a:endParaRPr lang="en-GB" dirty="0"/>
          </a:p>
        </p:txBody>
      </p:sp>
      <p:sp>
        <p:nvSpPr>
          <p:cNvPr id="4" name="Date Placeholder 3">
            <a:extLst>
              <a:ext uri="{FF2B5EF4-FFF2-40B4-BE49-F238E27FC236}">
                <a16:creationId xmlns:a16="http://schemas.microsoft.com/office/drawing/2014/main" id="{9C839C23-6311-E557-A6BA-D2BB6B1C8CD5}"/>
              </a:ext>
            </a:extLst>
          </p:cNvPr>
          <p:cNvSpPr>
            <a:spLocks noGrp="1"/>
          </p:cNvSpPr>
          <p:nvPr>
            <p:ph type="dt" sz="half" idx="10"/>
          </p:nvPr>
        </p:nvSpPr>
        <p:spPr/>
        <p:txBody>
          <a:bodyPr/>
          <a:lstStyle/>
          <a:p>
            <a:fld id="{E426E01F-120B-4077-9264-1470D3CBF715}" type="datetime1">
              <a:rPr lang="en-GB" smtClean="0"/>
              <a:t>14/07/2024</a:t>
            </a:fld>
            <a:endParaRPr lang="en-GB"/>
          </a:p>
        </p:txBody>
      </p:sp>
      <p:sp>
        <p:nvSpPr>
          <p:cNvPr id="5" name="Footer Placeholder 4">
            <a:extLst>
              <a:ext uri="{FF2B5EF4-FFF2-40B4-BE49-F238E27FC236}">
                <a16:creationId xmlns:a16="http://schemas.microsoft.com/office/drawing/2014/main" id="{4AE2DAC7-4490-DBC7-8F1E-4AEE33CFC501}"/>
              </a:ext>
            </a:extLst>
          </p:cNvPr>
          <p:cNvSpPr>
            <a:spLocks noGrp="1"/>
          </p:cNvSpPr>
          <p:nvPr>
            <p:ph type="ftr" sz="quarter" idx="11"/>
          </p:nvPr>
        </p:nvSpPr>
        <p:spPr/>
        <p:txBody>
          <a:bodyPr/>
          <a:lstStyle/>
          <a:p>
            <a:r>
              <a:rPr lang="en-GB"/>
              <a:t>RM &amp; IPR (R1UC701T)</a:t>
            </a:r>
          </a:p>
        </p:txBody>
      </p:sp>
      <p:sp>
        <p:nvSpPr>
          <p:cNvPr id="6" name="Slide Number Placeholder 5">
            <a:extLst>
              <a:ext uri="{FF2B5EF4-FFF2-40B4-BE49-F238E27FC236}">
                <a16:creationId xmlns:a16="http://schemas.microsoft.com/office/drawing/2014/main" id="{09296481-E9DF-4009-1C06-AF750D6B824F}"/>
              </a:ext>
            </a:extLst>
          </p:cNvPr>
          <p:cNvSpPr>
            <a:spLocks noGrp="1"/>
          </p:cNvSpPr>
          <p:nvPr>
            <p:ph type="sldNum" sz="quarter" idx="12"/>
          </p:nvPr>
        </p:nvSpPr>
        <p:spPr/>
        <p:txBody>
          <a:bodyPr/>
          <a:lstStyle/>
          <a:p>
            <a:fld id="{2EB3C26C-1B92-4647-A627-9C91DFD9160B}" type="slidenum">
              <a:rPr lang="en-GB" smtClean="0"/>
              <a:t>6</a:t>
            </a:fld>
            <a:endParaRPr lang="en-GB"/>
          </a:p>
        </p:txBody>
      </p:sp>
    </p:spTree>
    <p:extLst>
      <p:ext uri="{BB962C8B-B14F-4D97-AF65-F5344CB8AC3E}">
        <p14:creationId xmlns:p14="http://schemas.microsoft.com/office/powerpoint/2010/main" val="3149483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53021-06FA-D294-8856-26B77765BDBA}"/>
              </a:ext>
            </a:extLst>
          </p:cNvPr>
          <p:cNvSpPr>
            <a:spLocks noGrp="1"/>
          </p:cNvSpPr>
          <p:nvPr>
            <p:ph type="title"/>
          </p:nvPr>
        </p:nvSpPr>
        <p:spPr/>
        <p:txBody>
          <a:bodyPr/>
          <a:lstStyle/>
          <a:p>
            <a:r>
              <a:rPr lang="en-US" sz="3200" b="1" dirty="0"/>
              <a:t>Sources of Research Problem (contd.)</a:t>
            </a:r>
            <a:endParaRPr lang="en-GB" dirty="0"/>
          </a:p>
        </p:txBody>
      </p:sp>
      <p:sp>
        <p:nvSpPr>
          <p:cNvPr id="3" name="Content Placeholder 2">
            <a:extLst>
              <a:ext uri="{FF2B5EF4-FFF2-40B4-BE49-F238E27FC236}">
                <a16:creationId xmlns:a16="http://schemas.microsoft.com/office/drawing/2014/main" id="{2896567A-4921-2C04-177C-71C56707C888}"/>
              </a:ext>
            </a:extLst>
          </p:cNvPr>
          <p:cNvSpPr>
            <a:spLocks noGrp="1"/>
          </p:cNvSpPr>
          <p:nvPr>
            <p:ph idx="1"/>
          </p:nvPr>
        </p:nvSpPr>
        <p:spPr>
          <a:xfrm>
            <a:off x="1130270" y="2002558"/>
            <a:ext cx="10029817" cy="3902117"/>
          </a:xfrm>
        </p:spPr>
        <p:txBody>
          <a:bodyPr/>
          <a:lstStyle/>
          <a:p>
            <a:pPr marL="765810" marR="299085" indent="-457200" algn="just">
              <a:lnSpc>
                <a:spcPct val="90000"/>
              </a:lnSpc>
              <a:spcBef>
                <a:spcPts val="1480"/>
              </a:spcBef>
              <a:buFont typeface="+mj-lt"/>
              <a:buAutoNum type="arabicPeriod"/>
              <a:tabLst>
                <a:tab pos="386715" algn="l"/>
              </a:tabLst>
            </a:pPr>
            <a:r>
              <a:rPr lang="en-US" sz="2200" b="1" dirty="0"/>
              <a:t>Technology Advancements: </a:t>
            </a:r>
            <a:r>
              <a:rPr lang="en-US" sz="2200" dirty="0"/>
              <a:t>Technological innovations can open up 	new avenues for research by introducing novel challenges or 	opportunities.</a:t>
            </a:r>
          </a:p>
          <a:p>
            <a:pPr marL="765810" marR="299085" indent="-457200" algn="just">
              <a:lnSpc>
                <a:spcPct val="90000"/>
              </a:lnSpc>
              <a:spcBef>
                <a:spcPts val="330"/>
              </a:spcBef>
              <a:buFont typeface="+mj-lt"/>
              <a:buAutoNum type="arabicPeriod"/>
              <a:tabLst>
                <a:tab pos="386715" algn="l"/>
              </a:tabLst>
            </a:pPr>
            <a:r>
              <a:rPr lang="en-US" sz="2200" b="1" dirty="0"/>
              <a:t>Policy and Regulation: </a:t>
            </a:r>
            <a:r>
              <a:rPr lang="en-US" sz="2200" dirty="0"/>
              <a:t>New policies, regulations, or laws may lead to 	research  inquiries  about  their  effectiveness,  unintended 	consequences, or areas needing improvement</a:t>
            </a:r>
          </a:p>
          <a:p>
            <a:pPr marL="765810" marR="297180" indent="-457200" algn="just">
              <a:lnSpc>
                <a:spcPct val="90000"/>
              </a:lnSpc>
              <a:spcBef>
                <a:spcPts val="330"/>
              </a:spcBef>
              <a:buFont typeface="+mj-lt"/>
              <a:buAutoNum type="arabicPeriod"/>
              <a:tabLst>
                <a:tab pos="386715" algn="l"/>
              </a:tabLst>
            </a:pPr>
            <a:r>
              <a:rPr lang="en-US" sz="2200" b="1" dirty="0"/>
              <a:t>Global Events and Crises: </a:t>
            </a:r>
            <a:r>
              <a:rPr lang="en-US" sz="2200" dirty="0"/>
              <a:t>Major events such as natural disasters, 	pandemics, or geopolitical conflicts can generate research questions 	related to response strategies, recovery efforts, and long-term 	impacts.</a:t>
            </a:r>
          </a:p>
          <a:p>
            <a:pPr marL="0" indent="0">
              <a:buNone/>
            </a:pPr>
            <a:endParaRPr lang="en-GB" dirty="0"/>
          </a:p>
        </p:txBody>
      </p:sp>
      <p:sp>
        <p:nvSpPr>
          <p:cNvPr id="4" name="Date Placeholder 3">
            <a:extLst>
              <a:ext uri="{FF2B5EF4-FFF2-40B4-BE49-F238E27FC236}">
                <a16:creationId xmlns:a16="http://schemas.microsoft.com/office/drawing/2014/main" id="{5DD2A755-991C-E455-50FB-4371CA90261A}"/>
              </a:ext>
            </a:extLst>
          </p:cNvPr>
          <p:cNvSpPr>
            <a:spLocks noGrp="1"/>
          </p:cNvSpPr>
          <p:nvPr>
            <p:ph type="dt" sz="half" idx="10"/>
          </p:nvPr>
        </p:nvSpPr>
        <p:spPr/>
        <p:txBody>
          <a:bodyPr/>
          <a:lstStyle/>
          <a:p>
            <a:fld id="{E426E01F-120B-4077-9264-1470D3CBF715}" type="datetime1">
              <a:rPr lang="en-GB" smtClean="0"/>
              <a:t>14/07/2024</a:t>
            </a:fld>
            <a:endParaRPr lang="en-GB"/>
          </a:p>
        </p:txBody>
      </p:sp>
      <p:sp>
        <p:nvSpPr>
          <p:cNvPr id="5" name="Footer Placeholder 4">
            <a:extLst>
              <a:ext uri="{FF2B5EF4-FFF2-40B4-BE49-F238E27FC236}">
                <a16:creationId xmlns:a16="http://schemas.microsoft.com/office/drawing/2014/main" id="{25934A59-7737-F515-8D52-DEB89E4B8B63}"/>
              </a:ext>
            </a:extLst>
          </p:cNvPr>
          <p:cNvSpPr>
            <a:spLocks noGrp="1"/>
          </p:cNvSpPr>
          <p:nvPr>
            <p:ph type="ftr" sz="quarter" idx="11"/>
          </p:nvPr>
        </p:nvSpPr>
        <p:spPr/>
        <p:txBody>
          <a:bodyPr/>
          <a:lstStyle/>
          <a:p>
            <a:r>
              <a:rPr lang="en-GB"/>
              <a:t>RM &amp; IPR (R1UC701T)</a:t>
            </a:r>
          </a:p>
        </p:txBody>
      </p:sp>
      <p:sp>
        <p:nvSpPr>
          <p:cNvPr id="6" name="Slide Number Placeholder 5">
            <a:extLst>
              <a:ext uri="{FF2B5EF4-FFF2-40B4-BE49-F238E27FC236}">
                <a16:creationId xmlns:a16="http://schemas.microsoft.com/office/drawing/2014/main" id="{5EA830F2-0763-925F-C696-31392D9395D5}"/>
              </a:ext>
            </a:extLst>
          </p:cNvPr>
          <p:cNvSpPr>
            <a:spLocks noGrp="1"/>
          </p:cNvSpPr>
          <p:nvPr>
            <p:ph type="sldNum" sz="quarter" idx="12"/>
          </p:nvPr>
        </p:nvSpPr>
        <p:spPr/>
        <p:txBody>
          <a:bodyPr/>
          <a:lstStyle/>
          <a:p>
            <a:fld id="{2EB3C26C-1B92-4647-A627-9C91DFD9160B}" type="slidenum">
              <a:rPr lang="en-GB" smtClean="0"/>
              <a:t>7</a:t>
            </a:fld>
            <a:endParaRPr lang="en-GB"/>
          </a:p>
        </p:txBody>
      </p:sp>
    </p:spTree>
    <p:extLst>
      <p:ext uri="{BB962C8B-B14F-4D97-AF65-F5344CB8AC3E}">
        <p14:creationId xmlns:p14="http://schemas.microsoft.com/office/powerpoint/2010/main" val="4244307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9E4F0-3EA7-7624-75E5-E803627C6F6B}"/>
              </a:ext>
            </a:extLst>
          </p:cNvPr>
          <p:cNvSpPr>
            <a:spLocks noGrp="1"/>
          </p:cNvSpPr>
          <p:nvPr>
            <p:ph type="title"/>
          </p:nvPr>
        </p:nvSpPr>
        <p:spPr>
          <a:xfrm>
            <a:off x="1129166" y="850729"/>
            <a:ext cx="11062834" cy="1759064"/>
          </a:xfrm>
        </p:spPr>
        <p:txBody>
          <a:bodyPr>
            <a:normAutofit fontScale="90000"/>
          </a:bodyPr>
          <a:lstStyle/>
          <a:p>
            <a:r>
              <a:rPr lang="en-US" sz="3600" b="1" dirty="0"/>
              <a:t>Scope and Objectives of research problem</a:t>
            </a:r>
            <a:br>
              <a:rPr lang="en-US" sz="3600" b="1" dirty="0"/>
            </a:br>
            <a:br>
              <a:rPr lang="en-US" sz="3600" b="1" dirty="0"/>
            </a:br>
            <a:r>
              <a:rPr lang="en-US" sz="2400" dirty="0"/>
              <a:t>The scope and objectives of a research problem define </a:t>
            </a:r>
            <a:r>
              <a:rPr lang="en-US" sz="2400" b="1" dirty="0"/>
              <a:t>the boundaries and goals of a research study. </a:t>
            </a:r>
            <a:r>
              <a:rPr lang="en-US" sz="2400" dirty="0"/>
              <a:t>They provide clarity and direction for the research process.</a:t>
            </a:r>
            <a:br>
              <a:rPr lang="en-US" sz="2400" dirty="0"/>
            </a:br>
            <a:endParaRPr lang="en-GB" sz="3600" b="1" dirty="0"/>
          </a:p>
        </p:txBody>
      </p:sp>
      <p:sp>
        <p:nvSpPr>
          <p:cNvPr id="7" name="Text Placeholder 6">
            <a:extLst>
              <a:ext uri="{FF2B5EF4-FFF2-40B4-BE49-F238E27FC236}">
                <a16:creationId xmlns:a16="http://schemas.microsoft.com/office/drawing/2014/main" id="{754A15A8-19F5-6ADC-ABC8-2A5BBFFDE863}"/>
              </a:ext>
            </a:extLst>
          </p:cNvPr>
          <p:cNvSpPr>
            <a:spLocks noGrp="1"/>
          </p:cNvSpPr>
          <p:nvPr>
            <p:ph type="body" idx="1"/>
          </p:nvPr>
        </p:nvSpPr>
        <p:spPr>
          <a:xfrm>
            <a:off x="1129166" y="2790246"/>
            <a:ext cx="4645152" cy="359099"/>
          </a:xfrm>
        </p:spPr>
        <p:txBody>
          <a:bodyPr>
            <a:noAutofit/>
          </a:bodyPr>
          <a:lstStyle/>
          <a:p>
            <a:pPr algn="ctr"/>
            <a:r>
              <a:rPr lang="en-US" sz="2400" b="1" dirty="0"/>
              <a:t>Scopes</a:t>
            </a:r>
            <a:endParaRPr lang="en-GB" sz="2400" b="1" dirty="0"/>
          </a:p>
        </p:txBody>
      </p:sp>
      <p:sp>
        <p:nvSpPr>
          <p:cNvPr id="3" name="Content Placeholder 2">
            <a:extLst>
              <a:ext uri="{FF2B5EF4-FFF2-40B4-BE49-F238E27FC236}">
                <a16:creationId xmlns:a16="http://schemas.microsoft.com/office/drawing/2014/main" id="{4CC2192F-6DC0-3581-269A-4B8AF2E45833}"/>
              </a:ext>
            </a:extLst>
          </p:cNvPr>
          <p:cNvSpPr>
            <a:spLocks noGrp="1"/>
          </p:cNvSpPr>
          <p:nvPr>
            <p:ph sz="half" idx="2"/>
          </p:nvPr>
        </p:nvSpPr>
        <p:spPr/>
        <p:txBody>
          <a:bodyPr>
            <a:noAutofit/>
          </a:bodyPr>
          <a:lstStyle/>
          <a:p>
            <a:pPr marL="272415" marR="319405" indent="-76835" algn="just">
              <a:lnSpc>
                <a:spcPct val="110000"/>
              </a:lnSpc>
              <a:spcBef>
                <a:spcPts val="275"/>
              </a:spcBef>
              <a:buFont typeface="Arial MT"/>
              <a:buChar char="•"/>
              <a:tabLst>
                <a:tab pos="273685" algn="l"/>
              </a:tabLst>
            </a:pPr>
            <a:endParaRPr lang="en-US" b="1" dirty="0"/>
          </a:p>
          <a:p>
            <a:pPr marL="272415" marR="319405" indent="-76835" algn="just">
              <a:lnSpc>
                <a:spcPct val="110000"/>
              </a:lnSpc>
              <a:spcBef>
                <a:spcPts val="275"/>
              </a:spcBef>
              <a:buFont typeface="Arial MT"/>
              <a:buChar char="•"/>
              <a:tabLst>
                <a:tab pos="273685" algn="l"/>
              </a:tabLst>
            </a:pPr>
            <a:r>
              <a:rPr lang="en-US" sz="2400" dirty="0"/>
              <a:t>Geographical Scope</a:t>
            </a:r>
          </a:p>
          <a:p>
            <a:pPr marL="273050" indent="-76835">
              <a:spcBef>
                <a:spcPts val="50"/>
              </a:spcBef>
              <a:buFont typeface="Arial MT"/>
              <a:buChar char="•"/>
              <a:tabLst>
                <a:tab pos="273050" algn="l"/>
              </a:tabLst>
            </a:pPr>
            <a:r>
              <a:rPr lang="en-US" sz="2400" dirty="0"/>
              <a:t>Temporal Scope</a:t>
            </a:r>
          </a:p>
          <a:p>
            <a:pPr marL="273050" indent="-76835">
              <a:spcBef>
                <a:spcPts val="60"/>
              </a:spcBef>
              <a:buFont typeface="Arial MT"/>
              <a:buChar char="•"/>
              <a:tabLst>
                <a:tab pos="273050" algn="l"/>
              </a:tabLst>
            </a:pPr>
            <a:r>
              <a:rPr lang="en-US" sz="2400" dirty="0"/>
              <a:t>Population/Participants</a:t>
            </a:r>
          </a:p>
          <a:p>
            <a:pPr marL="273050" indent="-76835">
              <a:spcBef>
                <a:spcPts val="60"/>
              </a:spcBef>
              <a:buFont typeface="Arial MT"/>
              <a:buChar char="•"/>
              <a:tabLst>
                <a:tab pos="273050" algn="l"/>
              </a:tabLst>
            </a:pPr>
            <a:r>
              <a:rPr lang="en-US" sz="2400" dirty="0"/>
              <a:t>Variables</a:t>
            </a:r>
          </a:p>
          <a:p>
            <a:endParaRPr lang="en-GB" dirty="0"/>
          </a:p>
        </p:txBody>
      </p:sp>
      <p:sp>
        <p:nvSpPr>
          <p:cNvPr id="8" name="Text Placeholder 7">
            <a:extLst>
              <a:ext uri="{FF2B5EF4-FFF2-40B4-BE49-F238E27FC236}">
                <a16:creationId xmlns:a16="http://schemas.microsoft.com/office/drawing/2014/main" id="{4D2A40E6-33BA-20FF-5787-EB590FC1428E}"/>
              </a:ext>
            </a:extLst>
          </p:cNvPr>
          <p:cNvSpPr>
            <a:spLocks noGrp="1"/>
          </p:cNvSpPr>
          <p:nvPr>
            <p:ph type="body" sz="quarter" idx="3"/>
          </p:nvPr>
        </p:nvSpPr>
        <p:spPr>
          <a:xfrm>
            <a:off x="6094337" y="2790246"/>
            <a:ext cx="4645152" cy="362847"/>
          </a:xfrm>
        </p:spPr>
        <p:txBody>
          <a:bodyPr>
            <a:normAutofit fontScale="77500" lnSpcReduction="20000"/>
          </a:bodyPr>
          <a:lstStyle/>
          <a:p>
            <a:pPr algn="ctr"/>
            <a:r>
              <a:rPr lang="en-US" b="1" dirty="0"/>
              <a:t>Objectives</a:t>
            </a:r>
            <a:endParaRPr lang="en-GB" b="1" dirty="0"/>
          </a:p>
        </p:txBody>
      </p:sp>
      <p:sp>
        <p:nvSpPr>
          <p:cNvPr id="9" name="Content Placeholder 8">
            <a:extLst>
              <a:ext uri="{FF2B5EF4-FFF2-40B4-BE49-F238E27FC236}">
                <a16:creationId xmlns:a16="http://schemas.microsoft.com/office/drawing/2014/main" id="{287E9892-30F6-49D7-FD55-329AD55213E8}"/>
              </a:ext>
            </a:extLst>
          </p:cNvPr>
          <p:cNvSpPr>
            <a:spLocks noGrp="1"/>
          </p:cNvSpPr>
          <p:nvPr>
            <p:ph sz="quarter" idx="4"/>
          </p:nvPr>
        </p:nvSpPr>
        <p:spPr>
          <a:xfrm>
            <a:off x="6094337" y="3149345"/>
            <a:ext cx="4645152" cy="3178760"/>
          </a:xfrm>
        </p:spPr>
        <p:txBody>
          <a:bodyPr>
            <a:normAutofit fontScale="92500" lnSpcReduction="10000"/>
          </a:bodyPr>
          <a:lstStyle/>
          <a:p>
            <a:pPr marL="273050" indent="-76835">
              <a:spcBef>
                <a:spcPts val="60"/>
              </a:spcBef>
              <a:buFont typeface="Arial MT"/>
              <a:buChar char="•"/>
              <a:tabLst>
                <a:tab pos="273050" algn="l"/>
              </a:tabLst>
            </a:pPr>
            <a:r>
              <a:rPr lang="en-US" sz="2600" dirty="0"/>
              <a:t>Main Objective</a:t>
            </a:r>
          </a:p>
          <a:p>
            <a:pPr marL="273050" indent="-76835">
              <a:spcBef>
                <a:spcPts val="45"/>
              </a:spcBef>
              <a:buFont typeface="Arial MT"/>
              <a:buChar char="•"/>
              <a:tabLst>
                <a:tab pos="273050" algn="l"/>
              </a:tabLst>
            </a:pPr>
            <a:r>
              <a:rPr lang="en-US" sz="2600" dirty="0"/>
              <a:t>Specific Objectives</a:t>
            </a:r>
          </a:p>
          <a:p>
            <a:pPr marL="273050" indent="-76835">
              <a:spcBef>
                <a:spcPts val="50"/>
              </a:spcBef>
              <a:buFont typeface="Arial MT"/>
              <a:buChar char="•"/>
              <a:tabLst>
                <a:tab pos="273050" algn="l"/>
              </a:tabLst>
            </a:pPr>
            <a:r>
              <a:rPr lang="en-US" sz="2600" dirty="0"/>
              <a:t>Hypotheses or Research Questions</a:t>
            </a:r>
          </a:p>
          <a:p>
            <a:pPr marL="273050" indent="-76835">
              <a:spcBef>
                <a:spcPts val="60"/>
              </a:spcBef>
              <a:buFont typeface="Arial MT"/>
              <a:buChar char="•"/>
              <a:tabLst>
                <a:tab pos="273050" algn="l"/>
              </a:tabLst>
            </a:pPr>
            <a:r>
              <a:rPr lang="en-US" sz="2600" dirty="0"/>
              <a:t>Methodological Objectives</a:t>
            </a:r>
          </a:p>
          <a:p>
            <a:pPr marL="273050" indent="-76835">
              <a:spcBef>
                <a:spcPts val="60"/>
              </a:spcBef>
              <a:buFont typeface="Arial MT"/>
              <a:buChar char="•"/>
              <a:tabLst>
                <a:tab pos="273050" algn="l"/>
              </a:tabLst>
            </a:pPr>
            <a:r>
              <a:rPr lang="en-US" sz="2600" dirty="0"/>
              <a:t>Practical or Applied Objectives</a:t>
            </a:r>
          </a:p>
          <a:p>
            <a:endParaRPr lang="en-GB" dirty="0"/>
          </a:p>
        </p:txBody>
      </p:sp>
      <p:sp>
        <p:nvSpPr>
          <p:cNvPr id="4" name="Date Placeholder 3">
            <a:extLst>
              <a:ext uri="{FF2B5EF4-FFF2-40B4-BE49-F238E27FC236}">
                <a16:creationId xmlns:a16="http://schemas.microsoft.com/office/drawing/2014/main" id="{866C99B5-2519-6DE0-D5EC-2DED9C52EE78}"/>
              </a:ext>
            </a:extLst>
          </p:cNvPr>
          <p:cNvSpPr>
            <a:spLocks noGrp="1"/>
          </p:cNvSpPr>
          <p:nvPr>
            <p:ph type="dt" sz="half" idx="10"/>
          </p:nvPr>
        </p:nvSpPr>
        <p:spPr/>
        <p:txBody>
          <a:bodyPr/>
          <a:lstStyle/>
          <a:p>
            <a:fld id="{E426E01F-120B-4077-9264-1470D3CBF715}" type="datetime1">
              <a:rPr lang="en-GB" smtClean="0"/>
              <a:t>14/07/2024</a:t>
            </a:fld>
            <a:endParaRPr lang="en-GB"/>
          </a:p>
        </p:txBody>
      </p:sp>
      <p:sp>
        <p:nvSpPr>
          <p:cNvPr id="5" name="Footer Placeholder 4">
            <a:extLst>
              <a:ext uri="{FF2B5EF4-FFF2-40B4-BE49-F238E27FC236}">
                <a16:creationId xmlns:a16="http://schemas.microsoft.com/office/drawing/2014/main" id="{87DE45DE-F4B3-10FC-176B-AE23E26F4558}"/>
              </a:ext>
            </a:extLst>
          </p:cNvPr>
          <p:cNvSpPr>
            <a:spLocks noGrp="1"/>
          </p:cNvSpPr>
          <p:nvPr>
            <p:ph type="ftr" sz="quarter" idx="11"/>
          </p:nvPr>
        </p:nvSpPr>
        <p:spPr/>
        <p:txBody>
          <a:bodyPr/>
          <a:lstStyle/>
          <a:p>
            <a:r>
              <a:rPr lang="en-GB"/>
              <a:t>RM &amp; IPR (R1UC701T)</a:t>
            </a:r>
          </a:p>
        </p:txBody>
      </p:sp>
      <p:sp>
        <p:nvSpPr>
          <p:cNvPr id="6" name="Slide Number Placeholder 5">
            <a:extLst>
              <a:ext uri="{FF2B5EF4-FFF2-40B4-BE49-F238E27FC236}">
                <a16:creationId xmlns:a16="http://schemas.microsoft.com/office/drawing/2014/main" id="{C526F180-C6B6-0345-6292-330EA4B4D671}"/>
              </a:ext>
            </a:extLst>
          </p:cNvPr>
          <p:cNvSpPr>
            <a:spLocks noGrp="1"/>
          </p:cNvSpPr>
          <p:nvPr>
            <p:ph type="sldNum" sz="quarter" idx="12"/>
          </p:nvPr>
        </p:nvSpPr>
        <p:spPr/>
        <p:txBody>
          <a:bodyPr/>
          <a:lstStyle/>
          <a:p>
            <a:fld id="{2EB3C26C-1B92-4647-A627-9C91DFD9160B}" type="slidenum">
              <a:rPr lang="en-GB" smtClean="0"/>
              <a:t>8</a:t>
            </a:fld>
            <a:endParaRPr lang="en-GB"/>
          </a:p>
        </p:txBody>
      </p:sp>
    </p:spTree>
    <p:extLst>
      <p:ext uri="{BB962C8B-B14F-4D97-AF65-F5344CB8AC3E}">
        <p14:creationId xmlns:p14="http://schemas.microsoft.com/office/powerpoint/2010/main" val="2691075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3205CC9-035F-63F2-1550-BF3887F27E61}"/>
              </a:ext>
            </a:extLst>
          </p:cNvPr>
          <p:cNvSpPr>
            <a:spLocks noGrp="1"/>
          </p:cNvSpPr>
          <p:nvPr>
            <p:ph type="title"/>
          </p:nvPr>
        </p:nvSpPr>
        <p:spPr>
          <a:xfrm>
            <a:off x="1037685" y="878530"/>
            <a:ext cx="9603275" cy="868896"/>
          </a:xfrm>
        </p:spPr>
        <p:txBody>
          <a:bodyPr>
            <a:normAutofit/>
          </a:bodyPr>
          <a:lstStyle/>
          <a:p>
            <a:r>
              <a:rPr lang="en-US" sz="3600" b="1" dirty="0"/>
              <a:t>Examples of Scopes</a:t>
            </a:r>
            <a:endParaRPr lang="en-GB" sz="3600" b="1" dirty="0"/>
          </a:p>
        </p:txBody>
      </p:sp>
      <p:sp>
        <p:nvSpPr>
          <p:cNvPr id="7" name="Date Placeholder 6">
            <a:extLst>
              <a:ext uri="{FF2B5EF4-FFF2-40B4-BE49-F238E27FC236}">
                <a16:creationId xmlns:a16="http://schemas.microsoft.com/office/drawing/2014/main" id="{B3F722DD-2FEC-19B7-3924-A7D3B32B2EF1}"/>
              </a:ext>
            </a:extLst>
          </p:cNvPr>
          <p:cNvSpPr>
            <a:spLocks noGrp="1"/>
          </p:cNvSpPr>
          <p:nvPr>
            <p:ph type="dt" sz="half" idx="10"/>
          </p:nvPr>
        </p:nvSpPr>
        <p:spPr/>
        <p:txBody>
          <a:bodyPr/>
          <a:lstStyle/>
          <a:p>
            <a:fld id="{7DD2CB1A-9B84-4635-AB4F-38E33F999CEE}" type="datetime1">
              <a:rPr lang="en-GB" smtClean="0"/>
              <a:t>14/07/2024</a:t>
            </a:fld>
            <a:endParaRPr lang="en-GB"/>
          </a:p>
        </p:txBody>
      </p:sp>
      <p:sp>
        <p:nvSpPr>
          <p:cNvPr id="8" name="Footer Placeholder 7">
            <a:extLst>
              <a:ext uri="{FF2B5EF4-FFF2-40B4-BE49-F238E27FC236}">
                <a16:creationId xmlns:a16="http://schemas.microsoft.com/office/drawing/2014/main" id="{74CD5991-E7BD-CEF3-19F2-A79F5F9AB1AB}"/>
              </a:ext>
            </a:extLst>
          </p:cNvPr>
          <p:cNvSpPr>
            <a:spLocks noGrp="1"/>
          </p:cNvSpPr>
          <p:nvPr>
            <p:ph type="ftr" sz="quarter" idx="11"/>
          </p:nvPr>
        </p:nvSpPr>
        <p:spPr/>
        <p:txBody>
          <a:bodyPr/>
          <a:lstStyle/>
          <a:p>
            <a:r>
              <a:rPr lang="en-GB"/>
              <a:t>RM &amp; IPR (R1UC701T)</a:t>
            </a:r>
          </a:p>
        </p:txBody>
      </p:sp>
      <p:sp>
        <p:nvSpPr>
          <p:cNvPr id="9" name="Slide Number Placeholder 8">
            <a:extLst>
              <a:ext uri="{FF2B5EF4-FFF2-40B4-BE49-F238E27FC236}">
                <a16:creationId xmlns:a16="http://schemas.microsoft.com/office/drawing/2014/main" id="{033048EE-3989-C83C-3800-2C97EC8B1E80}"/>
              </a:ext>
            </a:extLst>
          </p:cNvPr>
          <p:cNvSpPr>
            <a:spLocks noGrp="1"/>
          </p:cNvSpPr>
          <p:nvPr>
            <p:ph type="sldNum" sz="quarter" idx="12"/>
          </p:nvPr>
        </p:nvSpPr>
        <p:spPr/>
        <p:txBody>
          <a:bodyPr/>
          <a:lstStyle/>
          <a:p>
            <a:fld id="{2EB3C26C-1B92-4647-A627-9C91DFD9160B}" type="slidenum">
              <a:rPr lang="en-GB" smtClean="0"/>
              <a:t>9</a:t>
            </a:fld>
            <a:endParaRPr lang="en-GB"/>
          </a:p>
        </p:txBody>
      </p:sp>
      <p:sp>
        <p:nvSpPr>
          <p:cNvPr id="12" name="Rectangle 1">
            <a:extLst>
              <a:ext uri="{FF2B5EF4-FFF2-40B4-BE49-F238E27FC236}">
                <a16:creationId xmlns:a16="http://schemas.microsoft.com/office/drawing/2014/main" id="{C56AF15C-0C96-BFF9-74E8-C171AA458AC0}"/>
              </a:ext>
            </a:extLst>
          </p:cNvPr>
          <p:cNvSpPr>
            <a:spLocks noGrp="1" noChangeArrowheads="1"/>
          </p:cNvSpPr>
          <p:nvPr>
            <p:ph idx="1"/>
          </p:nvPr>
        </p:nvSpPr>
        <p:spPr bwMode="auto">
          <a:xfrm>
            <a:off x="-110168" y="1749904"/>
            <a:ext cx="12302168" cy="4846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651510" marR="0" lvl="0" indent="-342900" algn="just" fontAlgn="base">
              <a:lnSpc>
                <a:spcPct val="90000"/>
              </a:lnSpc>
              <a:spcBef>
                <a:spcPts val="350"/>
              </a:spcBef>
              <a:spcAft>
                <a:spcPct val="0"/>
              </a:spcAft>
              <a:buFont typeface="Wingdings" panose="05000000000000000000" pitchFamily="2" charset="2"/>
              <a:buChar char="§"/>
              <a:tabLst>
                <a:tab pos="386715" algn="l"/>
              </a:tabLst>
            </a:pPr>
            <a:r>
              <a:rPr lang="en-US" altLang="en-US" sz="2100" b="1" dirty="0"/>
              <a:t>Geographical Scope:</a:t>
            </a:r>
          </a:p>
          <a:p>
            <a:pPr marL="308610" marR="0" lvl="0" indent="0" algn="just" fontAlgn="base">
              <a:lnSpc>
                <a:spcPct val="90000"/>
              </a:lnSpc>
              <a:spcBef>
                <a:spcPts val="350"/>
              </a:spcBef>
              <a:spcAft>
                <a:spcPct val="0"/>
              </a:spcAft>
              <a:buNone/>
              <a:tabLst>
                <a:tab pos="386715" algn="l"/>
              </a:tabLst>
            </a:pPr>
            <a:r>
              <a:rPr lang="en-US" altLang="en-US" sz="2100" dirty="0"/>
              <a:t>Example: The study will be conducted in the metropolitan areas of Mumbai and Delhi, focusing on urban neighborhoods and commercial districts.</a:t>
            </a:r>
          </a:p>
          <a:p>
            <a:pPr marL="651510" marR="0" lvl="0" indent="-342900" algn="just" fontAlgn="base">
              <a:lnSpc>
                <a:spcPct val="90000"/>
              </a:lnSpc>
              <a:spcBef>
                <a:spcPts val="350"/>
              </a:spcBef>
              <a:spcAft>
                <a:spcPct val="0"/>
              </a:spcAft>
              <a:buFont typeface="Wingdings" panose="05000000000000000000" pitchFamily="2" charset="2"/>
              <a:buChar char="§"/>
              <a:tabLst>
                <a:tab pos="386715" algn="l"/>
              </a:tabLst>
            </a:pPr>
            <a:r>
              <a:rPr lang="en-US" altLang="en-US" sz="2100" b="1" dirty="0"/>
              <a:t>Temporal Scope:</a:t>
            </a:r>
          </a:p>
          <a:p>
            <a:pPr marL="308610" marR="0" lvl="0" indent="0" algn="just" fontAlgn="base">
              <a:lnSpc>
                <a:spcPct val="90000"/>
              </a:lnSpc>
              <a:spcBef>
                <a:spcPts val="350"/>
              </a:spcBef>
              <a:spcAft>
                <a:spcPct val="0"/>
              </a:spcAft>
              <a:buNone/>
              <a:tabLst>
                <a:tab pos="386715" algn="l"/>
              </a:tabLst>
            </a:pPr>
            <a:r>
              <a:rPr lang="en-US" altLang="en-US" sz="2100" dirty="0"/>
              <a:t>Example: The research will cover the period from April 2020 to March 2022, capturing the impacts of the COVID-19 pandemic on small businesses.</a:t>
            </a:r>
          </a:p>
          <a:p>
            <a:pPr marL="651510" marR="0" lvl="0" indent="-342900" algn="just" fontAlgn="base">
              <a:lnSpc>
                <a:spcPct val="90000"/>
              </a:lnSpc>
              <a:spcBef>
                <a:spcPts val="350"/>
              </a:spcBef>
              <a:spcAft>
                <a:spcPct val="0"/>
              </a:spcAft>
              <a:buFont typeface="Wingdings" panose="05000000000000000000" pitchFamily="2" charset="2"/>
              <a:buChar char="§"/>
              <a:tabLst>
                <a:tab pos="386715" algn="l"/>
              </a:tabLst>
            </a:pPr>
            <a:r>
              <a:rPr lang="en-US" altLang="en-US" sz="2100" b="1" dirty="0"/>
              <a:t>Population/Participants:</a:t>
            </a:r>
          </a:p>
          <a:p>
            <a:pPr marL="308610" marR="0" lvl="0" indent="0" algn="just" fontAlgn="base">
              <a:lnSpc>
                <a:spcPct val="90000"/>
              </a:lnSpc>
              <a:spcBef>
                <a:spcPts val="350"/>
              </a:spcBef>
              <a:spcAft>
                <a:spcPct val="0"/>
              </a:spcAft>
              <a:buNone/>
              <a:tabLst>
                <a:tab pos="386715" algn="l"/>
              </a:tabLst>
            </a:pPr>
            <a:r>
              <a:rPr lang="en-US" altLang="en-US" sz="2100" dirty="0"/>
              <a:t>Example: The study will involve 500 participants, including 250 small business owners and 250 employees from various sectors such as retail, hospitality, and services within Mumbai and Delhi.</a:t>
            </a:r>
          </a:p>
          <a:p>
            <a:pPr marL="651510" indent="-342900" algn="just" fontAlgn="base">
              <a:lnSpc>
                <a:spcPct val="90000"/>
              </a:lnSpc>
              <a:spcBef>
                <a:spcPts val="350"/>
              </a:spcBef>
              <a:spcAft>
                <a:spcPct val="0"/>
              </a:spcAft>
              <a:buFont typeface="Wingdings" panose="05000000000000000000" pitchFamily="2" charset="2"/>
              <a:buChar char="§"/>
              <a:tabLst>
                <a:tab pos="386715" algn="l"/>
              </a:tabLst>
            </a:pPr>
            <a:r>
              <a:rPr lang="en-US" altLang="en-US" sz="2100" b="1" dirty="0"/>
              <a:t>Variables:</a:t>
            </a:r>
          </a:p>
          <a:p>
            <a:pPr marL="308610" marR="0" lvl="0" indent="0" algn="just" fontAlgn="base">
              <a:lnSpc>
                <a:spcPct val="90000"/>
              </a:lnSpc>
              <a:spcBef>
                <a:spcPts val="350"/>
              </a:spcBef>
              <a:spcAft>
                <a:spcPct val="0"/>
              </a:spcAft>
              <a:buNone/>
              <a:tabLst>
                <a:tab pos="386715" algn="l"/>
              </a:tabLst>
            </a:pPr>
            <a:r>
              <a:rPr lang="en-US" altLang="en-US" sz="2100" dirty="0"/>
              <a:t>Example: Independent variables include business size, type of industry, and specific location within the city. Dependent variables include changes in revenue, employee retention rates, and customer satisfaction levels.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830820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94</TotalTime>
  <Words>1134</Words>
  <Application>Microsoft Office PowerPoint</Application>
  <PresentationFormat>Widescreen</PresentationFormat>
  <Paragraphs>111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MT</vt:lpstr>
      <vt:lpstr>Calibri</vt:lpstr>
      <vt:lpstr>Century Gothic</vt:lpstr>
      <vt:lpstr>Wingdings</vt:lpstr>
      <vt:lpstr>Gallery</vt:lpstr>
      <vt:lpstr>Research Methodology &amp; IPR (R1UC701T)</vt:lpstr>
      <vt:lpstr>Opening Question</vt:lpstr>
      <vt:lpstr>Criteria for Evaluation: </vt:lpstr>
      <vt:lpstr>Sample Research Problems</vt:lpstr>
      <vt:lpstr>Sources of Research Problem</vt:lpstr>
      <vt:lpstr>Sources of Research Problem</vt:lpstr>
      <vt:lpstr>Sources of Research Problem (contd.)</vt:lpstr>
      <vt:lpstr>Scope and Objectives of research problem  The scope and objectives of a research problem define the boundaries and goals of a research study. They provide clarity and direction for the research process. </vt:lpstr>
      <vt:lpstr>Examples of Scopes</vt:lpstr>
      <vt:lpstr>Examples of Objectives</vt:lpstr>
      <vt:lpstr>Examples of Objectives (Contd..)</vt:lpstr>
      <vt:lpstr>Examples of Objectives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Virender Dahiya</dc:creator>
  <cp:lastModifiedBy>Virender Dahiya</cp:lastModifiedBy>
  <cp:revision>1</cp:revision>
  <dcterms:created xsi:type="dcterms:W3CDTF">2024-07-10T04:46:52Z</dcterms:created>
  <dcterms:modified xsi:type="dcterms:W3CDTF">2024-07-14T07:15:53Z</dcterms:modified>
</cp:coreProperties>
</file>