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58" r:id="rId6"/>
    <p:sldId id="259" r:id="rId7"/>
    <p:sldId id="260" r:id="rId8"/>
    <p:sldId id="261"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1FB28-6262-402F-906E-75E8A3346981}" v="12" dt="2024-07-21T05:23:06.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p:scale>
          <a:sx n="58" d="100"/>
          <a:sy n="58" d="100"/>
        </p:scale>
        <p:origin x="320"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er Dahiya" userId="41aed2cb0d1924f8" providerId="LiveId" clId="{1681FB28-6262-402F-906E-75E8A3346981}"/>
    <pc:docChg chg="undo custSel addSld delSld modSld sldOrd">
      <pc:chgData name="Virender Dahiya" userId="41aed2cb0d1924f8" providerId="LiveId" clId="{1681FB28-6262-402F-906E-75E8A3346981}" dt="2024-07-21T08:14:49.131" v="273" actId="47"/>
      <pc:docMkLst>
        <pc:docMk/>
      </pc:docMkLst>
      <pc:sldChg chg="modSp new del mod">
        <pc:chgData name="Virender Dahiya" userId="41aed2cb0d1924f8" providerId="LiveId" clId="{1681FB28-6262-402F-906E-75E8A3346981}" dt="2024-07-21T08:14:49.131" v="273" actId="47"/>
        <pc:sldMkLst>
          <pc:docMk/>
          <pc:sldMk cId="2868633129" sldId="256"/>
        </pc:sldMkLst>
        <pc:spChg chg="mod">
          <ac:chgData name="Virender Dahiya" userId="41aed2cb0d1924f8" providerId="LiveId" clId="{1681FB28-6262-402F-906E-75E8A3346981}" dt="2024-07-21T05:25:15.781" v="252" actId="20577"/>
          <ac:spMkLst>
            <pc:docMk/>
            <pc:sldMk cId="2868633129" sldId="256"/>
            <ac:spMk id="2" creationId="{DB118BF6-3EDF-6496-C3F7-32CD6AE57AD4}"/>
          </ac:spMkLst>
        </pc:spChg>
        <pc:spChg chg="mod">
          <ac:chgData name="Virender Dahiya" userId="41aed2cb0d1924f8" providerId="LiveId" clId="{1681FB28-6262-402F-906E-75E8A3346981}" dt="2024-07-21T05:25:28.558" v="272" actId="20577"/>
          <ac:spMkLst>
            <pc:docMk/>
            <pc:sldMk cId="2868633129" sldId="256"/>
            <ac:spMk id="3" creationId="{C4E280E8-FA7C-878F-8281-3F96248850A3}"/>
          </ac:spMkLst>
        </pc:spChg>
      </pc:sldChg>
      <pc:sldChg chg="addSp modSp new mod ord">
        <pc:chgData name="Virender Dahiya" userId="41aed2cb0d1924f8" providerId="LiveId" clId="{1681FB28-6262-402F-906E-75E8A3346981}" dt="2024-07-21T05:17:52.023" v="126" actId="123"/>
        <pc:sldMkLst>
          <pc:docMk/>
          <pc:sldMk cId="3856988670" sldId="257"/>
        </pc:sldMkLst>
        <pc:spChg chg="mod">
          <ac:chgData name="Virender Dahiya" userId="41aed2cb0d1924f8" providerId="LiveId" clId="{1681FB28-6262-402F-906E-75E8A3346981}" dt="2024-07-21T05:16:20.512" v="103" actId="113"/>
          <ac:spMkLst>
            <pc:docMk/>
            <pc:sldMk cId="3856988670" sldId="257"/>
            <ac:spMk id="2" creationId="{ABCD6368-B66E-27DB-9BB0-061468B44749}"/>
          </ac:spMkLst>
        </pc:spChg>
        <pc:spChg chg="mod">
          <ac:chgData name="Virender Dahiya" userId="41aed2cb0d1924f8" providerId="LiveId" clId="{1681FB28-6262-402F-906E-75E8A3346981}" dt="2024-07-21T05:17:52.023" v="126" actId="123"/>
          <ac:spMkLst>
            <pc:docMk/>
            <pc:sldMk cId="3856988670" sldId="257"/>
            <ac:spMk id="3" creationId="{4216F835-69A0-B61C-387B-B9F94A2E6411}"/>
          </ac:spMkLst>
        </pc:spChg>
        <pc:spChg chg="add">
          <ac:chgData name="Virender Dahiya" userId="41aed2cb0d1924f8" providerId="LiveId" clId="{1681FB28-6262-402F-906E-75E8A3346981}" dt="2024-07-21T05:11:33.764" v="2"/>
          <ac:spMkLst>
            <pc:docMk/>
            <pc:sldMk cId="3856988670" sldId="257"/>
            <ac:spMk id="4" creationId="{8D074600-EC04-CD7D-F4D1-065B59A4FA8B}"/>
          </ac:spMkLst>
        </pc:spChg>
        <pc:spChg chg="add">
          <ac:chgData name="Virender Dahiya" userId="41aed2cb0d1924f8" providerId="LiveId" clId="{1681FB28-6262-402F-906E-75E8A3346981}" dt="2024-07-21T05:11:33.764" v="2"/>
          <ac:spMkLst>
            <pc:docMk/>
            <pc:sldMk cId="3856988670" sldId="257"/>
            <ac:spMk id="5" creationId="{B99255DC-976E-B141-FC58-77391B985932}"/>
          </ac:spMkLst>
        </pc:spChg>
        <pc:spChg chg="add">
          <ac:chgData name="Virender Dahiya" userId="41aed2cb0d1924f8" providerId="LiveId" clId="{1681FB28-6262-402F-906E-75E8A3346981}" dt="2024-07-21T05:11:33.764" v="2"/>
          <ac:spMkLst>
            <pc:docMk/>
            <pc:sldMk cId="3856988670" sldId="257"/>
            <ac:spMk id="6" creationId="{98D0C437-FEC8-6390-CF6F-0E508CBC9289}"/>
          </ac:spMkLst>
        </pc:spChg>
        <pc:spChg chg="add">
          <ac:chgData name="Virender Dahiya" userId="41aed2cb0d1924f8" providerId="LiveId" clId="{1681FB28-6262-402F-906E-75E8A3346981}" dt="2024-07-21T05:11:33.764" v="2"/>
          <ac:spMkLst>
            <pc:docMk/>
            <pc:sldMk cId="3856988670" sldId="257"/>
            <ac:spMk id="7" creationId="{A88804E8-8186-5AB2-8C04-4BC0FA2675AB}"/>
          </ac:spMkLst>
        </pc:spChg>
        <pc:spChg chg="add">
          <ac:chgData name="Virender Dahiya" userId="41aed2cb0d1924f8" providerId="LiveId" clId="{1681FB28-6262-402F-906E-75E8A3346981}" dt="2024-07-21T05:11:33.764" v="2"/>
          <ac:spMkLst>
            <pc:docMk/>
            <pc:sldMk cId="3856988670" sldId="257"/>
            <ac:spMk id="8" creationId="{A974E7D1-0801-20E1-FEBE-A4214BB8B635}"/>
          </ac:spMkLst>
        </pc:spChg>
        <pc:spChg chg="add">
          <ac:chgData name="Virender Dahiya" userId="41aed2cb0d1924f8" providerId="LiveId" clId="{1681FB28-6262-402F-906E-75E8A3346981}" dt="2024-07-21T05:11:33.764" v="2"/>
          <ac:spMkLst>
            <pc:docMk/>
            <pc:sldMk cId="3856988670" sldId="257"/>
            <ac:spMk id="9" creationId="{86958100-5C92-1C28-3841-95CD4262A48B}"/>
          </ac:spMkLst>
        </pc:spChg>
        <pc:spChg chg="add">
          <ac:chgData name="Virender Dahiya" userId="41aed2cb0d1924f8" providerId="LiveId" clId="{1681FB28-6262-402F-906E-75E8A3346981}" dt="2024-07-21T05:11:33.764" v="2"/>
          <ac:spMkLst>
            <pc:docMk/>
            <pc:sldMk cId="3856988670" sldId="257"/>
            <ac:spMk id="10" creationId="{C42D9969-A1D5-AA86-1CF1-06C935169E39}"/>
          </ac:spMkLst>
        </pc:spChg>
        <pc:spChg chg="add">
          <ac:chgData name="Virender Dahiya" userId="41aed2cb0d1924f8" providerId="LiveId" clId="{1681FB28-6262-402F-906E-75E8A3346981}" dt="2024-07-21T05:11:33.764" v="2"/>
          <ac:spMkLst>
            <pc:docMk/>
            <pc:sldMk cId="3856988670" sldId="257"/>
            <ac:spMk id="11" creationId="{D6046FDE-251F-3EAC-9DA4-B80D72CAB7BC}"/>
          </ac:spMkLst>
        </pc:spChg>
        <pc:spChg chg="add">
          <ac:chgData name="Virender Dahiya" userId="41aed2cb0d1924f8" providerId="LiveId" clId="{1681FB28-6262-402F-906E-75E8A3346981}" dt="2024-07-21T05:11:33.764" v="2"/>
          <ac:spMkLst>
            <pc:docMk/>
            <pc:sldMk cId="3856988670" sldId="257"/>
            <ac:spMk id="12" creationId="{EC0A82CF-BF3C-5CC2-C22B-195A376E4CA2}"/>
          </ac:spMkLst>
        </pc:spChg>
      </pc:sldChg>
      <pc:sldChg chg="modSp new mod ord">
        <pc:chgData name="Virender Dahiya" userId="41aed2cb0d1924f8" providerId="LiveId" clId="{1681FB28-6262-402F-906E-75E8A3346981}" dt="2024-07-21T05:17:27.334" v="122" actId="123"/>
        <pc:sldMkLst>
          <pc:docMk/>
          <pc:sldMk cId="705166395" sldId="258"/>
        </pc:sldMkLst>
        <pc:spChg chg="mod">
          <ac:chgData name="Virender Dahiya" userId="41aed2cb0d1924f8" providerId="LiveId" clId="{1681FB28-6262-402F-906E-75E8A3346981}" dt="2024-07-21T05:13:48.787" v="48" actId="113"/>
          <ac:spMkLst>
            <pc:docMk/>
            <pc:sldMk cId="705166395" sldId="258"/>
            <ac:spMk id="2" creationId="{066C4543-935E-6FCC-2BA1-1D24D505FDE8}"/>
          </ac:spMkLst>
        </pc:spChg>
        <pc:spChg chg="mod">
          <ac:chgData name="Virender Dahiya" userId="41aed2cb0d1924f8" providerId="LiveId" clId="{1681FB28-6262-402F-906E-75E8A3346981}" dt="2024-07-21T05:17:27.334" v="122" actId="123"/>
          <ac:spMkLst>
            <pc:docMk/>
            <pc:sldMk cId="705166395" sldId="258"/>
            <ac:spMk id="3" creationId="{1E6EDC44-9211-A6ED-E1DD-BF6262B90166}"/>
          </ac:spMkLst>
        </pc:spChg>
      </pc:sldChg>
      <pc:sldChg chg="modSp new mod">
        <pc:chgData name="Virender Dahiya" userId="41aed2cb0d1924f8" providerId="LiveId" clId="{1681FB28-6262-402F-906E-75E8A3346981}" dt="2024-07-21T05:17:34.576" v="123" actId="123"/>
        <pc:sldMkLst>
          <pc:docMk/>
          <pc:sldMk cId="274928480" sldId="259"/>
        </pc:sldMkLst>
        <pc:spChg chg="mod">
          <ac:chgData name="Virender Dahiya" userId="41aed2cb0d1924f8" providerId="LiveId" clId="{1681FB28-6262-402F-906E-75E8A3346981}" dt="2024-07-21T05:14:05.489" v="55" actId="113"/>
          <ac:spMkLst>
            <pc:docMk/>
            <pc:sldMk cId="274928480" sldId="259"/>
            <ac:spMk id="2" creationId="{3544DE90-D23C-8737-539C-82595D3ED63E}"/>
          </ac:spMkLst>
        </pc:spChg>
        <pc:spChg chg="mod">
          <ac:chgData name="Virender Dahiya" userId="41aed2cb0d1924f8" providerId="LiveId" clId="{1681FB28-6262-402F-906E-75E8A3346981}" dt="2024-07-21T05:17:34.576" v="123" actId="123"/>
          <ac:spMkLst>
            <pc:docMk/>
            <pc:sldMk cId="274928480" sldId="259"/>
            <ac:spMk id="3" creationId="{7CFC408B-017C-A4E9-318A-78EC6656DFD6}"/>
          </ac:spMkLst>
        </pc:spChg>
      </pc:sldChg>
      <pc:sldChg chg="modSp new mod">
        <pc:chgData name="Virender Dahiya" userId="41aed2cb0d1924f8" providerId="LiveId" clId="{1681FB28-6262-402F-906E-75E8A3346981}" dt="2024-07-21T05:17:40.838" v="124" actId="123"/>
        <pc:sldMkLst>
          <pc:docMk/>
          <pc:sldMk cId="643677708" sldId="260"/>
        </pc:sldMkLst>
        <pc:spChg chg="mod">
          <ac:chgData name="Virender Dahiya" userId="41aed2cb0d1924f8" providerId="LiveId" clId="{1681FB28-6262-402F-906E-75E8A3346981}" dt="2024-07-21T05:14:49.197" v="71" actId="20577"/>
          <ac:spMkLst>
            <pc:docMk/>
            <pc:sldMk cId="643677708" sldId="260"/>
            <ac:spMk id="2" creationId="{080F05DC-A457-84A9-4C2F-74A3658BBBC9}"/>
          </ac:spMkLst>
        </pc:spChg>
        <pc:spChg chg="mod">
          <ac:chgData name="Virender Dahiya" userId="41aed2cb0d1924f8" providerId="LiveId" clId="{1681FB28-6262-402F-906E-75E8A3346981}" dt="2024-07-21T05:17:40.838" v="124" actId="123"/>
          <ac:spMkLst>
            <pc:docMk/>
            <pc:sldMk cId="643677708" sldId="260"/>
            <ac:spMk id="3" creationId="{FB0438D9-453D-1617-5E33-6306D7F054DB}"/>
          </ac:spMkLst>
        </pc:spChg>
      </pc:sldChg>
      <pc:sldChg chg="modSp new mod">
        <pc:chgData name="Virender Dahiya" userId="41aed2cb0d1924f8" providerId="LiveId" clId="{1681FB28-6262-402F-906E-75E8A3346981}" dt="2024-07-21T05:17:46.295" v="125" actId="123"/>
        <pc:sldMkLst>
          <pc:docMk/>
          <pc:sldMk cId="1089957130" sldId="261"/>
        </pc:sldMkLst>
        <pc:spChg chg="mod">
          <ac:chgData name="Virender Dahiya" userId="41aed2cb0d1924f8" providerId="LiveId" clId="{1681FB28-6262-402F-906E-75E8A3346981}" dt="2024-07-21T05:15:36.839" v="87" actId="113"/>
          <ac:spMkLst>
            <pc:docMk/>
            <pc:sldMk cId="1089957130" sldId="261"/>
            <ac:spMk id="2" creationId="{85959F99-4B67-6A77-877A-1E86BBA9B425}"/>
          </ac:spMkLst>
        </pc:spChg>
        <pc:spChg chg="mod">
          <ac:chgData name="Virender Dahiya" userId="41aed2cb0d1924f8" providerId="LiveId" clId="{1681FB28-6262-402F-906E-75E8A3346981}" dt="2024-07-21T05:17:46.295" v="125" actId="123"/>
          <ac:spMkLst>
            <pc:docMk/>
            <pc:sldMk cId="1089957130" sldId="261"/>
            <ac:spMk id="3" creationId="{B22407D3-99FE-85E5-4849-838F923D993B}"/>
          </ac:spMkLst>
        </pc:spChg>
      </pc:sldChg>
      <pc:sldChg chg="modSp new mod">
        <pc:chgData name="Virender Dahiya" userId="41aed2cb0d1924f8" providerId="LiveId" clId="{1681FB28-6262-402F-906E-75E8A3346981}" dt="2024-07-21T05:20:49.229" v="141" actId="113"/>
        <pc:sldMkLst>
          <pc:docMk/>
          <pc:sldMk cId="362671014" sldId="262"/>
        </pc:sldMkLst>
        <pc:spChg chg="mod">
          <ac:chgData name="Virender Dahiya" userId="41aed2cb0d1924f8" providerId="LiveId" clId="{1681FB28-6262-402F-906E-75E8A3346981}" dt="2024-07-21T05:20:34.130" v="137" actId="122"/>
          <ac:spMkLst>
            <pc:docMk/>
            <pc:sldMk cId="362671014" sldId="262"/>
            <ac:spMk id="2" creationId="{9118C2C0-6179-EA17-B7AA-DA27A592C347}"/>
          </ac:spMkLst>
        </pc:spChg>
        <pc:spChg chg="mod">
          <ac:chgData name="Virender Dahiya" userId="41aed2cb0d1924f8" providerId="LiveId" clId="{1681FB28-6262-402F-906E-75E8A3346981}" dt="2024-07-21T05:20:49.229" v="141" actId="113"/>
          <ac:spMkLst>
            <pc:docMk/>
            <pc:sldMk cId="362671014" sldId="262"/>
            <ac:spMk id="3" creationId="{9D940CA2-064B-662B-062E-D2803953F468}"/>
          </ac:spMkLst>
        </pc:spChg>
      </pc:sldChg>
      <pc:sldChg chg="addSp modSp new mod">
        <pc:chgData name="Virender Dahiya" userId="41aed2cb0d1924f8" providerId="LiveId" clId="{1681FB28-6262-402F-906E-75E8A3346981}" dt="2024-07-21T05:24:47.228" v="221" actId="27636"/>
        <pc:sldMkLst>
          <pc:docMk/>
          <pc:sldMk cId="356035879" sldId="263"/>
        </pc:sldMkLst>
        <pc:spChg chg="mod">
          <ac:chgData name="Virender Dahiya" userId="41aed2cb0d1924f8" providerId="LiveId" clId="{1681FB28-6262-402F-906E-75E8A3346981}" dt="2024-07-21T05:24:37.090" v="219" actId="122"/>
          <ac:spMkLst>
            <pc:docMk/>
            <pc:sldMk cId="356035879" sldId="263"/>
            <ac:spMk id="2" creationId="{FB34ACF1-0C56-83F5-C86C-16C6C5424D07}"/>
          </ac:spMkLst>
        </pc:spChg>
        <pc:spChg chg="mod">
          <ac:chgData name="Virender Dahiya" userId="41aed2cb0d1924f8" providerId="LiveId" clId="{1681FB28-6262-402F-906E-75E8A3346981}" dt="2024-07-21T05:24:47.228" v="221" actId="27636"/>
          <ac:spMkLst>
            <pc:docMk/>
            <pc:sldMk cId="356035879" sldId="263"/>
            <ac:spMk id="3" creationId="{305003ED-BC51-34F6-0D08-0098234B2F34}"/>
          </ac:spMkLst>
        </pc:spChg>
        <pc:spChg chg="add">
          <ac:chgData name="Virender Dahiya" userId="41aed2cb0d1924f8" providerId="LiveId" clId="{1681FB28-6262-402F-906E-75E8A3346981}" dt="2024-07-21T05:21:45.621" v="145"/>
          <ac:spMkLst>
            <pc:docMk/>
            <pc:sldMk cId="356035879" sldId="263"/>
            <ac:spMk id="4" creationId="{D970F226-9BB7-C86D-7DCB-9649B3C62B4A}"/>
          </ac:spMkLst>
        </pc:spChg>
      </pc:sldChg>
      <pc:sldChg chg="addSp delSp modSp new mod">
        <pc:chgData name="Virender Dahiya" userId="41aed2cb0d1924f8" providerId="LiveId" clId="{1681FB28-6262-402F-906E-75E8A3346981}" dt="2024-07-21T05:24:59.552" v="227" actId="6549"/>
        <pc:sldMkLst>
          <pc:docMk/>
          <pc:sldMk cId="3098207784" sldId="264"/>
        </pc:sldMkLst>
        <pc:spChg chg="del">
          <ac:chgData name="Virender Dahiya" userId="41aed2cb0d1924f8" providerId="LiveId" clId="{1681FB28-6262-402F-906E-75E8A3346981}" dt="2024-07-21T05:23:00.509" v="165" actId="478"/>
          <ac:spMkLst>
            <pc:docMk/>
            <pc:sldMk cId="3098207784" sldId="264"/>
            <ac:spMk id="2" creationId="{95828FC8-6BFE-8AC9-4B1A-2C3699005644}"/>
          </ac:spMkLst>
        </pc:spChg>
        <pc:spChg chg="del">
          <ac:chgData name="Virender Dahiya" userId="41aed2cb0d1924f8" providerId="LiveId" clId="{1681FB28-6262-402F-906E-75E8A3346981}" dt="2024-07-21T05:22:02.363" v="154"/>
          <ac:spMkLst>
            <pc:docMk/>
            <pc:sldMk cId="3098207784" sldId="264"/>
            <ac:spMk id="3" creationId="{63C2FC69-8461-AE77-72D0-FF6FA6BC7BC8}"/>
          </ac:spMkLst>
        </pc:spChg>
        <pc:spChg chg="add mod">
          <ac:chgData name="Virender Dahiya" userId="41aed2cb0d1924f8" providerId="LiveId" clId="{1681FB28-6262-402F-906E-75E8A3346981}" dt="2024-07-21T05:24:59.552" v="227" actId="6549"/>
          <ac:spMkLst>
            <pc:docMk/>
            <pc:sldMk cId="3098207784" sldId="264"/>
            <ac:spMk id="4" creationId="{4B7F5ED1-1F91-553E-6E63-77C5E05A74D1}"/>
          </ac:spMkLst>
        </pc:spChg>
      </pc:sldChg>
      <pc:sldChg chg="modSp new mod">
        <pc:chgData name="Virender Dahiya" userId="41aed2cb0d1924f8" providerId="LiveId" clId="{1681FB28-6262-402F-906E-75E8A3346981}" dt="2024-07-21T05:24:12.225" v="186" actId="20577"/>
        <pc:sldMkLst>
          <pc:docMk/>
          <pc:sldMk cId="2379278535" sldId="265"/>
        </pc:sldMkLst>
        <pc:spChg chg="mod">
          <ac:chgData name="Virender Dahiya" userId="41aed2cb0d1924f8" providerId="LiveId" clId="{1681FB28-6262-402F-906E-75E8A3346981}" dt="2024-07-21T05:24:12.225" v="186" actId="20577"/>
          <ac:spMkLst>
            <pc:docMk/>
            <pc:sldMk cId="2379278535" sldId="265"/>
            <ac:spMk id="2" creationId="{7F96A20A-6D19-8E99-0A7F-4B5A9B3F3BB2}"/>
          </ac:spMkLst>
        </pc:spChg>
        <pc:spChg chg="mod">
          <ac:chgData name="Virender Dahiya" userId="41aed2cb0d1924f8" providerId="LiveId" clId="{1681FB28-6262-402F-906E-75E8A3346981}" dt="2024-07-21T05:24:03.278" v="183" actId="21"/>
          <ac:spMkLst>
            <pc:docMk/>
            <pc:sldMk cId="2379278535" sldId="265"/>
            <ac:spMk id="3" creationId="{2850EA1B-02B3-8F72-611E-0D05EAE6D7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41EB-427A-AF20-78C1-F62A80E86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68D554-D658-330B-DEFE-A8C358E33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CF5C9D-8B1B-55A5-56F1-E2BE0D2DDC34}"/>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45BF7182-026A-E1E6-D741-A67B405071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21D011-C776-E3D3-A891-42E62C673FDD}"/>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188561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76E0-6EE7-86C7-8258-8F2D6C64E0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2A2E69-B387-0586-45F6-B17609CA5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9E4657-07AB-F1F8-8B83-1BE79404997B}"/>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6955D6C9-2F44-DA14-4F79-3F2DBC3FB7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204C3D-618E-0415-FBA2-EE9946391424}"/>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42966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3B324-8AA6-53D5-596D-A2A947A289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83D238-252C-66EC-F78D-8D727545D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A08E2B-7EA7-7146-B614-71650C7AB420}"/>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39E0F3BD-1D3C-DAEC-C6EA-B4F05A66F7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C51E5-89BF-C744-2C43-21DDE460F454}"/>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27331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6902-5316-74BD-75A8-DF4BEE58D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02501C-EAF3-2815-4D6E-D3D083019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8D1A71-A93E-F6E3-12FD-064021EEBC1B}"/>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77157695-951B-CA7C-D11F-3202CBA8A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DFCB59-C2DF-B109-F5A6-2D6A86E5617B}"/>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260941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B8A9-3ABD-FF88-1C29-9DEC20C73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FD94AA-3D2A-99DA-35FF-4A9D3E9C7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16274-1071-D182-43F5-9F458A3A991E}"/>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93484161-5651-D885-5B66-61E88E789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ACE90D-2EFD-D52D-BBAE-59AAFC7E44D3}"/>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225625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0DF7-874E-E693-9EDB-E02FDC4E23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D5667B-9EAA-74BA-BD7E-778EAC17F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7DC289-9CBF-7B55-9D49-BFA7434A64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458AC22-51C6-2052-2966-931A8F927D0B}"/>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6" name="Footer Placeholder 5">
            <a:extLst>
              <a:ext uri="{FF2B5EF4-FFF2-40B4-BE49-F238E27FC236}">
                <a16:creationId xmlns:a16="http://schemas.microsoft.com/office/drawing/2014/main" id="{C673B0E5-26B9-5B40-6338-66E4E0DF0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821DE1-282B-079B-043A-070FAFAFBEEF}"/>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23356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4C77-9272-1D1C-EE2F-970FF614F1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CDDBFD-501A-3EBE-53FE-D195D2A7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86DD6-6EFD-82DE-45F0-335C8B03A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62A8F6-61AF-4B3E-AD1C-3B93E1346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B2CFE-51E3-4778-E53E-C66F84C7A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9F79EB-C9F4-166B-1731-6B525152FBB6}"/>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8" name="Footer Placeholder 7">
            <a:extLst>
              <a:ext uri="{FF2B5EF4-FFF2-40B4-BE49-F238E27FC236}">
                <a16:creationId xmlns:a16="http://schemas.microsoft.com/office/drawing/2014/main" id="{14F4586D-117E-DD34-108E-B7C83F7D77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D60AA2-BFFD-B7FD-3355-818CE3EBBA4C}"/>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428781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3A0D-900D-791A-F49C-F5F99E61E7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DFA97A-5166-CF01-F06D-C123F75AEC46}"/>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4" name="Footer Placeholder 3">
            <a:extLst>
              <a:ext uri="{FF2B5EF4-FFF2-40B4-BE49-F238E27FC236}">
                <a16:creationId xmlns:a16="http://schemas.microsoft.com/office/drawing/2014/main" id="{F9DF1D20-B98C-E24C-ABE6-8E5CFD3F81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425853E-69BC-42EE-0220-484EF84A23EF}"/>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144430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5E48A-9704-8675-0462-7EB741A6416A}"/>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3" name="Footer Placeholder 2">
            <a:extLst>
              <a:ext uri="{FF2B5EF4-FFF2-40B4-BE49-F238E27FC236}">
                <a16:creationId xmlns:a16="http://schemas.microsoft.com/office/drawing/2014/main" id="{C3827A5D-5D1A-B97E-4D06-911031DCAF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BF0212-2515-833E-A95B-8A6BFB4E88D5}"/>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89324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4D44-F68E-4BFB-3E07-2D4CB4C77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06B988-B26F-EBB3-E80A-E60D02578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5408D3-E5C2-7806-A465-C63C84456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E23B5-E9CF-F7DC-C995-59ED959B961C}"/>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6" name="Footer Placeholder 5">
            <a:extLst>
              <a:ext uri="{FF2B5EF4-FFF2-40B4-BE49-F238E27FC236}">
                <a16:creationId xmlns:a16="http://schemas.microsoft.com/office/drawing/2014/main" id="{C4916945-0171-FDCD-4A73-81CE4DF6D7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9E1C87-5986-FFCA-4536-C55959AB8C54}"/>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326517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5C3A-48FF-29A2-19EE-D5CA8D57C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9A8C5-4082-41B0-A0B8-5FCFE986C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138A79-E6FD-E2F2-B7AC-E5D0D227A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134E5-BB25-B616-13C4-A740FAD8B806}"/>
              </a:ext>
            </a:extLst>
          </p:cNvPr>
          <p:cNvSpPr>
            <a:spLocks noGrp="1"/>
          </p:cNvSpPr>
          <p:nvPr>
            <p:ph type="dt" sz="half" idx="10"/>
          </p:nvPr>
        </p:nvSpPr>
        <p:spPr/>
        <p:txBody>
          <a:bodyPr/>
          <a:lstStyle/>
          <a:p>
            <a:fld id="{9F88924B-9E9D-4981-B59C-DF68B8DF97AA}" type="datetimeFigureOut">
              <a:rPr lang="en-GB" smtClean="0"/>
              <a:t>21/07/2024</a:t>
            </a:fld>
            <a:endParaRPr lang="en-GB"/>
          </a:p>
        </p:txBody>
      </p:sp>
      <p:sp>
        <p:nvSpPr>
          <p:cNvPr id="6" name="Footer Placeholder 5">
            <a:extLst>
              <a:ext uri="{FF2B5EF4-FFF2-40B4-BE49-F238E27FC236}">
                <a16:creationId xmlns:a16="http://schemas.microsoft.com/office/drawing/2014/main" id="{4F39F8CC-C795-205D-13A1-8BAB265189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7104AB-5C38-E36D-EF1D-7EB114FD521E}"/>
              </a:ext>
            </a:extLst>
          </p:cNvPr>
          <p:cNvSpPr>
            <a:spLocks noGrp="1"/>
          </p:cNvSpPr>
          <p:nvPr>
            <p:ph type="sldNum" sz="quarter" idx="12"/>
          </p:nvPr>
        </p:nvSpPr>
        <p:spPr/>
        <p:txBody>
          <a:bodyPr/>
          <a:lstStyle/>
          <a:p>
            <a:fld id="{00E73F74-04B1-4743-8900-36C331A3B424}" type="slidenum">
              <a:rPr lang="en-GB" smtClean="0"/>
              <a:t>‹#›</a:t>
            </a:fld>
            <a:endParaRPr lang="en-GB"/>
          </a:p>
        </p:txBody>
      </p:sp>
    </p:spTree>
    <p:extLst>
      <p:ext uri="{BB962C8B-B14F-4D97-AF65-F5344CB8AC3E}">
        <p14:creationId xmlns:p14="http://schemas.microsoft.com/office/powerpoint/2010/main" val="173416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87DA6-7228-ABA5-A485-08C246A4A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78D835-DAB5-A3FC-80A5-0902561F2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F5841B-A423-FF59-1934-DC63CC34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8924B-9E9D-4981-B59C-DF68B8DF97AA}" type="datetimeFigureOut">
              <a:rPr lang="en-GB" smtClean="0"/>
              <a:t>21/07/2024</a:t>
            </a:fld>
            <a:endParaRPr lang="en-GB"/>
          </a:p>
        </p:txBody>
      </p:sp>
      <p:sp>
        <p:nvSpPr>
          <p:cNvPr id="5" name="Footer Placeholder 4">
            <a:extLst>
              <a:ext uri="{FF2B5EF4-FFF2-40B4-BE49-F238E27FC236}">
                <a16:creationId xmlns:a16="http://schemas.microsoft.com/office/drawing/2014/main" id="{20D2444C-107C-D491-72FA-B097FAEFF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AC8AC08-2B7F-E734-A78C-C0A6EF05D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73F74-04B1-4743-8900-36C331A3B424}" type="slidenum">
              <a:rPr lang="en-GB" smtClean="0"/>
              <a:t>‹#›</a:t>
            </a:fld>
            <a:endParaRPr lang="en-GB"/>
          </a:p>
        </p:txBody>
      </p:sp>
    </p:spTree>
    <p:extLst>
      <p:ext uri="{BB962C8B-B14F-4D97-AF65-F5344CB8AC3E}">
        <p14:creationId xmlns:p14="http://schemas.microsoft.com/office/powerpoint/2010/main" val="368052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C2C0-6179-EA17-B7AA-DA27A592C347}"/>
              </a:ext>
            </a:extLst>
          </p:cNvPr>
          <p:cNvSpPr>
            <a:spLocks noGrp="1"/>
          </p:cNvSpPr>
          <p:nvPr>
            <p:ph type="title"/>
          </p:nvPr>
        </p:nvSpPr>
        <p:spPr/>
        <p:txBody>
          <a:bodyPr/>
          <a:lstStyle/>
          <a:p>
            <a:pPr algn="ctr"/>
            <a:r>
              <a:rPr lang="en-GB" b="1" dirty="0"/>
              <a:t>Research Problem Definition</a:t>
            </a:r>
          </a:p>
        </p:txBody>
      </p:sp>
      <p:sp>
        <p:nvSpPr>
          <p:cNvPr id="3" name="Content Placeholder 2">
            <a:extLst>
              <a:ext uri="{FF2B5EF4-FFF2-40B4-BE49-F238E27FC236}">
                <a16:creationId xmlns:a16="http://schemas.microsoft.com/office/drawing/2014/main" id="{9D940CA2-064B-662B-062E-D2803953F468}"/>
              </a:ext>
            </a:extLst>
          </p:cNvPr>
          <p:cNvSpPr>
            <a:spLocks noGrp="1"/>
          </p:cNvSpPr>
          <p:nvPr>
            <p:ph idx="1"/>
          </p:nvPr>
        </p:nvSpPr>
        <p:spPr/>
        <p:txBody>
          <a:bodyPr/>
          <a:lstStyle/>
          <a:p>
            <a:r>
              <a:rPr lang="en-US" b="1" dirty="0"/>
              <a:t>What is a Research Problem?</a:t>
            </a:r>
          </a:p>
          <a:p>
            <a:pPr marL="0" indent="0" algn="just">
              <a:buNone/>
            </a:pPr>
            <a:r>
              <a:rPr lang="en-US" dirty="0"/>
              <a:t>Definition: A research problem is a specific issue, difficulty, contradiction, or gap in knowledge that a researcher aims to address.</a:t>
            </a:r>
          </a:p>
          <a:p>
            <a:pPr marL="0" indent="0" algn="just">
              <a:buNone/>
            </a:pPr>
            <a:r>
              <a:rPr lang="en-US" dirty="0"/>
              <a:t>Importance: It guides the research process, focusing the study and providing direction.</a:t>
            </a:r>
          </a:p>
          <a:p>
            <a:r>
              <a:rPr lang="en-US" b="1" dirty="0"/>
              <a:t>Key Components:</a:t>
            </a:r>
          </a:p>
          <a:p>
            <a:pPr marL="514350" indent="-514350">
              <a:buFont typeface="+mj-lt"/>
              <a:buAutoNum type="arabicPeriod"/>
            </a:pPr>
            <a:r>
              <a:rPr lang="en-US" dirty="0"/>
              <a:t>Context: Background information and the setting of the problem.</a:t>
            </a:r>
          </a:p>
          <a:p>
            <a:pPr marL="514350" indent="-514350">
              <a:buFont typeface="+mj-lt"/>
              <a:buAutoNum type="arabicPeriod"/>
            </a:pPr>
            <a:r>
              <a:rPr lang="en-US" dirty="0"/>
              <a:t>Significance: Why the problem matters and its potential impact.</a:t>
            </a:r>
          </a:p>
          <a:p>
            <a:pPr marL="514350" indent="-514350">
              <a:buFont typeface="+mj-lt"/>
              <a:buAutoNum type="arabicPeriod"/>
            </a:pPr>
            <a:r>
              <a:rPr lang="en-US" dirty="0"/>
              <a:t>Objective: What the research aims to achieve.</a:t>
            </a:r>
            <a:endParaRPr lang="en-GB" dirty="0"/>
          </a:p>
        </p:txBody>
      </p:sp>
    </p:spTree>
    <p:extLst>
      <p:ext uri="{BB962C8B-B14F-4D97-AF65-F5344CB8AC3E}">
        <p14:creationId xmlns:p14="http://schemas.microsoft.com/office/powerpoint/2010/main" val="36267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ACF1-0C56-83F5-C86C-16C6C5424D07}"/>
              </a:ext>
            </a:extLst>
          </p:cNvPr>
          <p:cNvSpPr>
            <a:spLocks noGrp="1"/>
          </p:cNvSpPr>
          <p:nvPr>
            <p:ph type="title"/>
          </p:nvPr>
        </p:nvSpPr>
        <p:spPr/>
        <p:txBody>
          <a:bodyPr/>
          <a:lstStyle/>
          <a:p>
            <a:pPr algn="ctr"/>
            <a:r>
              <a:rPr lang="en-US" b="1" dirty="0"/>
              <a:t>Types of </a:t>
            </a:r>
            <a:r>
              <a:rPr lang="en-US" sz="4400" b="1" dirty="0"/>
              <a:t> Research </a:t>
            </a:r>
            <a:br>
              <a:rPr lang="en-US" sz="4400" b="1" dirty="0"/>
            </a:br>
            <a:endParaRPr lang="en-GB" dirty="0"/>
          </a:p>
        </p:txBody>
      </p:sp>
      <p:sp>
        <p:nvSpPr>
          <p:cNvPr id="3" name="Content Placeholder 2">
            <a:extLst>
              <a:ext uri="{FF2B5EF4-FFF2-40B4-BE49-F238E27FC236}">
                <a16:creationId xmlns:a16="http://schemas.microsoft.com/office/drawing/2014/main" id="{305003ED-BC51-34F6-0D08-0098234B2F34}"/>
              </a:ext>
            </a:extLst>
          </p:cNvPr>
          <p:cNvSpPr>
            <a:spLocks noGrp="1"/>
          </p:cNvSpPr>
          <p:nvPr>
            <p:ph idx="1"/>
          </p:nvPr>
        </p:nvSpPr>
        <p:spPr/>
        <p:txBody>
          <a:bodyPr>
            <a:normAutofit/>
          </a:bodyPr>
          <a:lstStyle/>
          <a:p>
            <a:pPr algn="just">
              <a:buFont typeface="Arial" panose="020B0604020202020204" pitchFamily="34" charset="0"/>
              <a:buChar char="•"/>
            </a:pPr>
            <a:r>
              <a:rPr lang="en-US" b="1" dirty="0"/>
              <a:t>Qualitative Research:</a:t>
            </a:r>
            <a:r>
              <a:rPr lang="en-US" dirty="0"/>
              <a:t> Involves non-numerical data to understand concepts, opinions, or experiences.</a:t>
            </a:r>
          </a:p>
          <a:p>
            <a:pPr algn="just">
              <a:buFont typeface="Arial" panose="020B0604020202020204" pitchFamily="34" charset="0"/>
              <a:buChar char="•"/>
            </a:pPr>
            <a:r>
              <a:rPr lang="en-US" b="1" dirty="0"/>
              <a:t>Quantitative Research:</a:t>
            </a:r>
            <a:r>
              <a:rPr lang="en-US" dirty="0"/>
              <a:t> Involves numerical data to quantify problems and understand patterns.</a:t>
            </a:r>
          </a:p>
          <a:p>
            <a:pPr algn="just">
              <a:buFont typeface="Arial" panose="020B0604020202020204" pitchFamily="34" charset="0"/>
              <a:buChar char="•"/>
            </a:pPr>
            <a:r>
              <a:rPr lang="en-US" b="1" dirty="0"/>
              <a:t>Applied Research:</a:t>
            </a:r>
            <a:r>
              <a:rPr lang="en-US" dirty="0"/>
              <a:t> Focuses on solving practical problems.</a:t>
            </a:r>
          </a:p>
          <a:p>
            <a:pPr algn="just">
              <a:buFont typeface="Arial" panose="020B0604020202020204" pitchFamily="34" charset="0"/>
              <a:buChar char="•"/>
            </a:pPr>
            <a:r>
              <a:rPr lang="en-US" b="1" dirty="0"/>
              <a:t>Fundamental Research:</a:t>
            </a:r>
            <a:r>
              <a:rPr lang="en-US" dirty="0"/>
              <a:t> Aims to generate new knowledge and theories.</a:t>
            </a:r>
          </a:p>
          <a:p>
            <a:pPr marR="0" lvl="0" algn="just" fontAlgn="base">
              <a:spcAft>
                <a:spcPct val="0"/>
              </a:spcAft>
              <a:buClrTx/>
              <a:buSzTx/>
              <a:tabLst/>
            </a:pPr>
            <a:r>
              <a:rPr lang="en-US" altLang="en-US" b="1" dirty="0"/>
              <a:t>Descriptive Research: </a:t>
            </a:r>
            <a:r>
              <a:rPr lang="en-US" altLang="en-US" dirty="0"/>
              <a:t>Provides an accurate portrayal of characteristics of a particular individual, situation, or group.</a:t>
            </a:r>
          </a:p>
          <a:p>
            <a:endParaRPr lang="en-GB" dirty="0"/>
          </a:p>
        </p:txBody>
      </p:sp>
    </p:spTree>
    <p:extLst>
      <p:ext uri="{BB962C8B-B14F-4D97-AF65-F5344CB8AC3E}">
        <p14:creationId xmlns:p14="http://schemas.microsoft.com/office/powerpoint/2010/main" val="35603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7F5ED1-1F91-553E-6E63-77C5E05A74D1}"/>
              </a:ext>
            </a:extLst>
          </p:cNvPr>
          <p:cNvSpPr>
            <a:spLocks noGrp="1" noChangeArrowheads="1"/>
          </p:cNvSpPr>
          <p:nvPr>
            <p:ph idx="1"/>
          </p:nvPr>
        </p:nvSpPr>
        <p:spPr bwMode="auto">
          <a:xfrm>
            <a:off x="775939" y="998591"/>
            <a:ext cx="10640122" cy="486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spcAft>
                <a:spcPct val="0"/>
              </a:spcAft>
              <a:buClrTx/>
              <a:buSzTx/>
              <a:tabLst/>
            </a:pPr>
            <a:r>
              <a:rPr lang="en-US" altLang="en-US" b="1" dirty="0"/>
              <a:t>Cross-Sectional Research: </a:t>
            </a:r>
            <a:r>
              <a:rPr lang="en-US" altLang="en-US" dirty="0"/>
              <a:t>Involves observations of a defined population at a single point in time or over a short period.</a:t>
            </a:r>
          </a:p>
          <a:p>
            <a:pPr algn="just" fontAlgn="base">
              <a:spcAft>
                <a:spcPct val="0"/>
              </a:spcAft>
            </a:pPr>
            <a:r>
              <a:rPr lang="en-US" altLang="en-US" b="1" dirty="0"/>
              <a:t>Longitudinal Research: </a:t>
            </a:r>
            <a:r>
              <a:rPr lang="en-US" altLang="en-US" dirty="0"/>
              <a:t>Studies the same subjects over a period, observing changes over time.</a:t>
            </a:r>
          </a:p>
          <a:p>
            <a:pPr marR="0" lvl="0" algn="just" fontAlgn="base">
              <a:spcAft>
                <a:spcPct val="0"/>
              </a:spcAft>
              <a:buClrTx/>
              <a:buSzTx/>
              <a:tabLst/>
            </a:pPr>
            <a:r>
              <a:rPr lang="en-US" altLang="en-US" b="1" dirty="0"/>
              <a:t>Analytical Research: </a:t>
            </a:r>
            <a:r>
              <a:rPr lang="en-US" altLang="en-US" dirty="0"/>
              <a:t>Focuses on understanding and explaining the relationships and dynamics among variables.</a:t>
            </a:r>
          </a:p>
          <a:p>
            <a:pPr marR="0" lvl="0" algn="just" fontAlgn="base">
              <a:spcAft>
                <a:spcPct val="0"/>
              </a:spcAft>
              <a:buClrTx/>
              <a:buSzTx/>
              <a:tabLst/>
            </a:pPr>
            <a:r>
              <a:rPr lang="en-US" altLang="en-US" b="1" dirty="0"/>
              <a:t>Empirical Research: </a:t>
            </a:r>
            <a:r>
              <a:rPr lang="en-US" altLang="en-US" dirty="0"/>
              <a:t>Based on observed and measured phenomena, deriving knowledge from actual experience rather than theory.</a:t>
            </a:r>
          </a:p>
          <a:p>
            <a:pPr marR="0" lvl="0" algn="just" fontAlgn="base">
              <a:spcAft>
                <a:spcPct val="0"/>
              </a:spcAft>
              <a:buClrTx/>
              <a:buSzTx/>
              <a:tabLst/>
            </a:pPr>
            <a:r>
              <a:rPr lang="en-US" altLang="en-US" b="1" dirty="0"/>
              <a:t>Conceptual Research: </a:t>
            </a:r>
            <a:r>
              <a:rPr lang="en-US" altLang="en-US" dirty="0"/>
              <a:t>Related to abstract ideas or theories, often used to develop new hypotheses or concepts</a:t>
            </a:r>
            <a:r>
              <a:rPr kumimoji="0" lang="en-US" altLang="en-US" sz="1800" i="0" u="none" strike="noStrike" cap="none" normalizeH="0" baseline="0" dirty="0">
                <a:ln>
                  <a:noFill/>
                </a:ln>
                <a:solidFill>
                  <a:schemeClr val="tx1"/>
                </a:solidFill>
                <a:effectLst/>
                <a:latin typeface="Arial" panose="020B0604020202020204" pitchFamily="34" charset="0"/>
              </a:rPr>
              <a:t>. </a:t>
            </a:r>
          </a:p>
          <a:p>
            <a:pPr marR="0" lvl="0" algn="just" fontAlgn="base">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20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A20A-6D19-8E99-0A7F-4B5A9B3F3BB2}"/>
              </a:ext>
            </a:extLst>
          </p:cNvPr>
          <p:cNvSpPr>
            <a:spLocks noGrp="1"/>
          </p:cNvSpPr>
          <p:nvPr>
            <p:ph type="title"/>
          </p:nvPr>
        </p:nvSpPr>
        <p:spPr/>
        <p:txBody>
          <a:bodyPr/>
          <a:lstStyle/>
          <a:p>
            <a:pPr algn="ctr"/>
            <a:r>
              <a:rPr lang="en-US" sz="4400" b="1" dirty="0"/>
              <a:t>Justification for Research Type</a:t>
            </a:r>
            <a:br>
              <a:rPr lang="en-US" sz="4400" b="1" dirty="0"/>
            </a:br>
            <a:endParaRPr lang="en-GB" dirty="0"/>
          </a:p>
        </p:txBody>
      </p:sp>
      <p:sp>
        <p:nvSpPr>
          <p:cNvPr id="3" name="Content Placeholder 2">
            <a:extLst>
              <a:ext uri="{FF2B5EF4-FFF2-40B4-BE49-F238E27FC236}">
                <a16:creationId xmlns:a16="http://schemas.microsoft.com/office/drawing/2014/main" id="{2850EA1B-02B3-8F72-611E-0D05EAE6D704}"/>
              </a:ext>
            </a:extLst>
          </p:cNvPr>
          <p:cNvSpPr>
            <a:spLocks noGrp="1"/>
          </p:cNvSpPr>
          <p:nvPr>
            <p:ph idx="1"/>
          </p:nvPr>
        </p:nvSpPr>
        <p:spPr/>
        <p:txBody>
          <a:bodyPr/>
          <a:lstStyle/>
          <a:p>
            <a:pPr>
              <a:buFont typeface="Arial" panose="020B0604020202020204" pitchFamily="34" charset="0"/>
              <a:buChar char="•"/>
            </a:pPr>
            <a:r>
              <a:rPr lang="en-US" sz="2800" b="1" dirty="0"/>
              <a:t>Relevance:</a:t>
            </a:r>
            <a:r>
              <a:rPr lang="en-US" sz="2800" dirty="0"/>
              <a:t> The type of research should align with the problem’s nature and research objectives.</a:t>
            </a:r>
          </a:p>
          <a:p>
            <a:pPr>
              <a:buFont typeface="Arial" panose="020B0604020202020204" pitchFamily="34" charset="0"/>
              <a:buChar char="•"/>
            </a:pPr>
            <a:r>
              <a:rPr lang="en-US" sz="2800" b="1" dirty="0"/>
              <a:t>Resources:</a:t>
            </a:r>
            <a:r>
              <a:rPr lang="en-US" sz="2800" dirty="0"/>
              <a:t> Availability of time, tools, and expertise.</a:t>
            </a:r>
          </a:p>
          <a:p>
            <a:pPr>
              <a:buFont typeface="Arial" panose="020B0604020202020204" pitchFamily="34" charset="0"/>
              <a:buChar char="•"/>
            </a:pPr>
            <a:r>
              <a:rPr lang="en-US" sz="2800" b="1" dirty="0"/>
              <a:t>Scope:</a:t>
            </a:r>
            <a:r>
              <a:rPr lang="en-US" sz="2800" dirty="0"/>
              <a:t> Depth and breadth required to address the research problem effectively.</a:t>
            </a:r>
          </a:p>
          <a:p>
            <a:endParaRPr lang="en-GB" dirty="0"/>
          </a:p>
        </p:txBody>
      </p:sp>
    </p:spTree>
    <p:extLst>
      <p:ext uri="{BB962C8B-B14F-4D97-AF65-F5344CB8AC3E}">
        <p14:creationId xmlns:p14="http://schemas.microsoft.com/office/powerpoint/2010/main" val="237927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4543-935E-6FCC-2BA1-1D24D505FDE8}"/>
              </a:ext>
            </a:extLst>
          </p:cNvPr>
          <p:cNvSpPr>
            <a:spLocks noGrp="1"/>
          </p:cNvSpPr>
          <p:nvPr>
            <p:ph type="title"/>
          </p:nvPr>
        </p:nvSpPr>
        <p:spPr/>
        <p:txBody>
          <a:bodyPr/>
          <a:lstStyle/>
          <a:p>
            <a:pPr algn="ctr"/>
            <a:r>
              <a:rPr lang="en-US" b="1" dirty="0"/>
              <a:t>Scenario 1</a:t>
            </a:r>
            <a:endParaRPr lang="en-GB" b="1" dirty="0"/>
          </a:p>
        </p:txBody>
      </p:sp>
      <p:sp>
        <p:nvSpPr>
          <p:cNvPr id="3" name="Content Placeholder 2">
            <a:extLst>
              <a:ext uri="{FF2B5EF4-FFF2-40B4-BE49-F238E27FC236}">
                <a16:creationId xmlns:a16="http://schemas.microsoft.com/office/drawing/2014/main" id="{1E6EDC44-9211-A6ED-E1DD-BF6262B90166}"/>
              </a:ext>
            </a:extLst>
          </p:cNvPr>
          <p:cNvSpPr>
            <a:spLocks noGrp="1"/>
          </p:cNvSpPr>
          <p:nvPr>
            <p:ph idx="1"/>
          </p:nvPr>
        </p:nvSpPr>
        <p:spPr/>
        <p:txBody>
          <a:bodyPr/>
          <a:lstStyle/>
          <a:p>
            <a:pPr marL="0" indent="0">
              <a:buNone/>
            </a:pPr>
            <a:r>
              <a:rPr lang="en-US" b="1" dirty="0"/>
              <a:t>Health and Nutrition Scenario:</a:t>
            </a:r>
          </a:p>
          <a:p>
            <a:pPr marL="0" indent="0" algn="just">
              <a:buNone/>
            </a:pPr>
            <a:r>
              <a:rPr lang="en-US" dirty="0"/>
              <a:t>A significant number of university students are reporting fatigue and lack of concentration during classes. Preliminary observations suggest this might be linked to their dietary habits.</a:t>
            </a:r>
          </a:p>
          <a:p>
            <a:pPr marL="0" indent="0" algn="just">
              <a:buNone/>
            </a:pPr>
            <a:r>
              <a:rPr lang="en-US" b="1" dirty="0"/>
              <a:t>Task:</a:t>
            </a:r>
          </a:p>
          <a:p>
            <a:pPr marL="514350" indent="-514350" algn="just">
              <a:buFont typeface="+mj-lt"/>
              <a:buAutoNum type="arabicPeriod"/>
            </a:pPr>
            <a:r>
              <a:rPr lang="en-US" dirty="0"/>
              <a:t>Define the research problem.</a:t>
            </a:r>
          </a:p>
          <a:p>
            <a:pPr marL="514350" indent="-514350" algn="just">
              <a:buFont typeface="+mj-lt"/>
              <a:buAutoNum type="arabicPeriod"/>
            </a:pPr>
            <a:r>
              <a:rPr lang="en-US" dirty="0"/>
              <a:t>Identify the type of research (qualitative, quantitative, applied, fundamental, etc.).</a:t>
            </a:r>
          </a:p>
          <a:p>
            <a:pPr marL="514350" indent="-514350" algn="just">
              <a:buFont typeface="+mj-lt"/>
              <a:buAutoNum type="arabicPeriod"/>
            </a:pPr>
            <a:r>
              <a:rPr lang="en-US" dirty="0"/>
              <a:t>Provide justification for the chosen type of research.</a:t>
            </a:r>
            <a:endParaRPr lang="en-GB" dirty="0"/>
          </a:p>
        </p:txBody>
      </p:sp>
    </p:spTree>
    <p:extLst>
      <p:ext uri="{BB962C8B-B14F-4D97-AF65-F5344CB8AC3E}">
        <p14:creationId xmlns:p14="http://schemas.microsoft.com/office/powerpoint/2010/main" val="70516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E90-D23C-8737-539C-82595D3ED63E}"/>
              </a:ext>
            </a:extLst>
          </p:cNvPr>
          <p:cNvSpPr>
            <a:spLocks noGrp="1"/>
          </p:cNvSpPr>
          <p:nvPr>
            <p:ph type="title"/>
          </p:nvPr>
        </p:nvSpPr>
        <p:spPr/>
        <p:txBody>
          <a:bodyPr/>
          <a:lstStyle/>
          <a:p>
            <a:pPr algn="ctr"/>
            <a:r>
              <a:rPr lang="en-US" b="1" dirty="0"/>
              <a:t>Scenario 2</a:t>
            </a:r>
            <a:endParaRPr lang="en-GB" b="1" dirty="0"/>
          </a:p>
        </p:txBody>
      </p:sp>
      <p:sp>
        <p:nvSpPr>
          <p:cNvPr id="3" name="Content Placeholder 2">
            <a:extLst>
              <a:ext uri="{FF2B5EF4-FFF2-40B4-BE49-F238E27FC236}">
                <a16:creationId xmlns:a16="http://schemas.microsoft.com/office/drawing/2014/main" id="{7CFC408B-017C-A4E9-318A-78EC6656DFD6}"/>
              </a:ext>
            </a:extLst>
          </p:cNvPr>
          <p:cNvSpPr>
            <a:spLocks noGrp="1"/>
          </p:cNvSpPr>
          <p:nvPr>
            <p:ph idx="1"/>
          </p:nvPr>
        </p:nvSpPr>
        <p:spPr/>
        <p:txBody>
          <a:bodyPr>
            <a:normAutofit lnSpcReduction="10000"/>
          </a:bodyPr>
          <a:lstStyle/>
          <a:p>
            <a:pPr marL="0" indent="0">
              <a:buNone/>
            </a:pPr>
            <a:r>
              <a:rPr lang="en-US" b="1" dirty="0"/>
              <a:t>Environmental Science Scenario:</a:t>
            </a:r>
          </a:p>
          <a:p>
            <a:pPr marL="0" indent="0" algn="just">
              <a:buNone/>
            </a:pPr>
            <a:r>
              <a:rPr lang="en-US" dirty="0"/>
              <a:t>A coastal city is experiencing increased flooding and erosion, which is believed to be linked to climate change and human activities. The local government wants to understand the impact of these factors to develop effective mitigation strategies.</a:t>
            </a:r>
          </a:p>
          <a:p>
            <a:pPr marL="0" indent="0" algn="just">
              <a:buNone/>
            </a:pPr>
            <a:r>
              <a:rPr lang="en-US" b="1" dirty="0"/>
              <a:t>Task</a:t>
            </a:r>
            <a:r>
              <a:rPr lang="en-US" dirty="0"/>
              <a:t>:</a:t>
            </a:r>
          </a:p>
          <a:p>
            <a:pPr marL="514350" indent="-514350" algn="just">
              <a:buFont typeface="+mj-lt"/>
              <a:buAutoNum type="arabicPeriod"/>
            </a:pPr>
            <a:r>
              <a:rPr lang="en-US" dirty="0"/>
              <a:t>Define the research problem.</a:t>
            </a:r>
          </a:p>
          <a:p>
            <a:pPr marL="514350" indent="-514350" algn="just">
              <a:buFont typeface="+mj-lt"/>
              <a:buAutoNum type="arabicPeriod"/>
            </a:pPr>
            <a:r>
              <a:rPr lang="en-US" dirty="0"/>
              <a:t>Identify the type of research (qualitative, quantitative, applied, fundamental, etc.).</a:t>
            </a:r>
          </a:p>
          <a:p>
            <a:pPr marL="514350" indent="-514350" algn="just">
              <a:buFont typeface="+mj-lt"/>
              <a:buAutoNum type="arabicPeriod"/>
            </a:pPr>
            <a:r>
              <a:rPr lang="en-US" dirty="0"/>
              <a:t>Provide justification for the chosen type of research.</a:t>
            </a:r>
            <a:endParaRPr lang="en-GB" dirty="0"/>
          </a:p>
        </p:txBody>
      </p:sp>
    </p:spTree>
    <p:extLst>
      <p:ext uri="{BB962C8B-B14F-4D97-AF65-F5344CB8AC3E}">
        <p14:creationId xmlns:p14="http://schemas.microsoft.com/office/powerpoint/2010/main" val="27492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05DC-A457-84A9-4C2F-74A3658BBBC9}"/>
              </a:ext>
            </a:extLst>
          </p:cNvPr>
          <p:cNvSpPr>
            <a:spLocks noGrp="1"/>
          </p:cNvSpPr>
          <p:nvPr>
            <p:ph type="title"/>
          </p:nvPr>
        </p:nvSpPr>
        <p:spPr/>
        <p:txBody>
          <a:bodyPr/>
          <a:lstStyle/>
          <a:p>
            <a:pPr algn="ctr"/>
            <a:r>
              <a:rPr lang="en-US" b="1" dirty="0"/>
              <a:t>Scenario 3</a:t>
            </a:r>
            <a:endParaRPr lang="en-GB" b="1" dirty="0"/>
          </a:p>
        </p:txBody>
      </p:sp>
      <p:sp>
        <p:nvSpPr>
          <p:cNvPr id="3" name="Content Placeholder 2">
            <a:extLst>
              <a:ext uri="{FF2B5EF4-FFF2-40B4-BE49-F238E27FC236}">
                <a16:creationId xmlns:a16="http://schemas.microsoft.com/office/drawing/2014/main" id="{FB0438D9-453D-1617-5E33-6306D7F054DB}"/>
              </a:ext>
            </a:extLst>
          </p:cNvPr>
          <p:cNvSpPr>
            <a:spLocks noGrp="1"/>
          </p:cNvSpPr>
          <p:nvPr>
            <p:ph idx="1"/>
          </p:nvPr>
        </p:nvSpPr>
        <p:spPr/>
        <p:txBody>
          <a:bodyPr>
            <a:normAutofit lnSpcReduction="10000"/>
          </a:bodyPr>
          <a:lstStyle/>
          <a:p>
            <a:pPr marL="0" indent="0">
              <a:buNone/>
            </a:pPr>
            <a:r>
              <a:rPr lang="en-US" b="1" dirty="0"/>
              <a:t>Technology and Education Scenario:</a:t>
            </a:r>
          </a:p>
          <a:p>
            <a:pPr marL="0" indent="0" algn="just">
              <a:buNone/>
            </a:pPr>
            <a:r>
              <a:rPr lang="en-US" dirty="0"/>
              <a:t>An educational institution is considering the implementation of a new e-learning platform to enhance student engagement and learning outcomes. They want to evaluate the effectiveness of the platform compared to traditional teaching methods.</a:t>
            </a:r>
          </a:p>
          <a:p>
            <a:pPr marL="0" indent="0" algn="just">
              <a:buNone/>
            </a:pPr>
            <a:r>
              <a:rPr lang="en-US" b="1" dirty="0"/>
              <a:t>Task:</a:t>
            </a:r>
          </a:p>
          <a:p>
            <a:pPr marL="0" indent="0" algn="just">
              <a:buNone/>
            </a:pPr>
            <a:r>
              <a:rPr lang="en-US" dirty="0"/>
              <a:t>Define the research problem.</a:t>
            </a:r>
          </a:p>
          <a:p>
            <a:pPr marL="0" indent="0" algn="just">
              <a:buNone/>
            </a:pPr>
            <a:r>
              <a:rPr lang="en-US" dirty="0"/>
              <a:t>Identify the type of research (qualitative, quantitative, applied, fundamental, etc.).</a:t>
            </a:r>
          </a:p>
          <a:p>
            <a:pPr marL="0" indent="0" algn="just">
              <a:buNone/>
            </a:pPr>
            <a:r>
              <a:rPr lang="en-US" dirty="0"/>
              <a:t>Provide justification for the chosen type of research.</a:t>
            </a:r>
            <a:endParaRPr lang="en-GB" dirty="0"/>
          </a:p>
        </p:txBody>
      </p:sp>
    </p:spTree>
    <p:extLst>
      <p:ext uri="{BB962C8B-B14F-4D97-AF65-F5344CB8AC3E}">
        <p14:creationId xmlns:p14="http://schemas.microsoft.com/office/powerpoint/2010/main" val="64367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9F99-4B67-6A77-877A-1E86BBA9B425}"/>
              </a:ext>
            </a:extLst>
          </p:cNvPr>
          <p:cNvSpPr>
            <a:spLocks noGrp="1"/>
          </p:cNvSpPr>
          <p:nvPr>
            <p:ph type="title"/>
          </p:nvPr>
        </p:nvSpPr>
        <p:spPr/>
        <p:txBody>
          <a:bodyPr/>
          <a:lstStyle/>
          <a:p>
            <a:pPr algn="ctr"/>
            <a:r>
              <a:rPr lang="en-US" b="1" dirty="0"/>
              <a:t>Scenario 4</a:t>
            </a:r>
            <a:endParaRPr lang="en-GB" b="1" dirty="0"/>
          </a:p>
        </p:txBody>
      </p:sp>
      <p:sp>
        <p:nvSpPr>
          <p:cNvPr id="3" name="Content Placeholder 2">
            <a:extLst>
              <a:ext uri="{FF2B5EF4-FFF2-40B4-BE49-F238E27FC236}">
                <a16:creationId xmlns:a16="http://schemas.microsoft.com/office/drawing/2014/main" id="{B22407D3-99FE-85E5-4849-838F923D993B}"/>
              </a:ext>
            </a:extLst>
          </p:cNvPr>
          <p:cNvSpPr>
            <a:spLocks noGrp="1"/>
          </p:cNvSpPr>
          <p:nvPr>
            <p:ph idx="1"/>
          </p:nvPr>
        </p:nvSpPr>
        <p:spPr/>
        <p:txBody>
          <a:bodyPr/>
          <a:lstStyle/>
          <a:p>
            <a:pPr marL="0" indent="0">
              <a:buNone/>
            </a:pPr>
            <a:r>
              <a:rPr lang="en-US" b="1" dirty="0"/>
              <a:t>Social Sciences Scenario:</a:t>
            </a:r>
          </a:p>
          <a:p>
            <a:pPr marL="0" indent="0" algn="just">
              <a:buNone/>
            </a:pPr>
            <a:r>
              <a:rPr lang="en-US" dirty="0"/>
              <a:t>A community organization is concerned about the rising levels of youth unemployment in their region. They suspect that a lack of vocational training and career guidance may be contributing factors.</a:t>
            </a:r>
          </a:p>
          <a:p>
            <a:pPr marL="0" indent="0" algn="just">
              <a:buNone/>
            </a:pPr>
            <a:r>
              <a:rPr lang="en-US" b="1" dirty="0"/>
              <a:t>Task:</a:t>
            </a:r>
          </a:p>
          <a:p>
            <a:pPr marL="514350" indent="-514350" algn="just">
              <a:buFont typeface="+mj-lt"/>
              <a:buAutoNum type="arabicPeriod"/>
            </a:pPr>
            <a:r>
              <a:rPr lang="en-US" dirty="0"/>
              <a:t>Define the research problem.</a:t>
            </a:r>
          </a:p>
          <a:p>
            <a:pPr marL="514350" indent="-514350" algn="just">
              <a:buFont typeface="+mj-lt"/>
              <a:buAutoNum type="arabicPeriod"/>
            </a:pPr>
            <a:r>
              <a:rPr lang="en-US" dirty="0"/>
              <a:t>Identify the type of research (qualitative, quantitative, applied, fundamental, etc.).</a:t>
            </a:r>
          </a:p>
          <a:p>
            <a:pPr marL="514350" indent="-514350" algn="just">
              <a:buFont typeface="+mj-lt"/>
              <a:buAutoNum type="arabicPeriod"/>
            </a:pPr>
            <a:r>
              <a:rPr lang="en-US" dirty="0"/>
              <a:t>Provide justification for the chosen type of research.</a:t>
            </a:r>
            <a:endParaRPr lang="en-GB" dirty="0"/>
          </a:p>
        </p:txBody>
      </p:sp>
    </p:spTree>
    <p:extLst>
      <p:ext uri="{BB962C8B-B14F-4D97-AF65-F5344CB8AC3E}">
        <p14:creationId xmlns:p14="http://schemas.microsoft.com/office/powerpoint/2010/main" val="108995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368-B66E-27DB-9BB0-061468B44749}"/>
              </a:ext>
            </a:extLst>
          </p:cNvPr>
          <p:cNvSpPr>
            <a:spLocks noGrp="1"/>
          </p:cNvSpPr>
          <p:nvPr>
            <p:ph type="title"/>
          </p:nvPr>
        </p:nvSpPr>
        <p:spPr/>
        <p:txBody>
          <a:bodyPr/>
          <a:lstStyle/>
          <a:p>
            <a:pPr algn="ctr"/>
            <a:r>
              <a:rPr lang="en-US" b="1" dirty="0"/>
              <a:t>Scenario 5</a:t>
            </a:r>
            <a:endParaRPr lang="en-GB" b="1" dirty="0"/>
          </a:p>
        </p:txBody>
      </p:sp>
      <p:sp>
        <p:nvSpPr>
          <p:cNvPr id="3" name="Content Placeholder 2">
            <a:extLst>
              <a:ext uri="{FF2B5EF4-FFF2-40B4-BE49-F238E27FC236}">
                <a16:creationId xmlns:a16="http://schemas.microsoft.com/office/drawing/2014/main" id="{4216F835-69A0-B61C-387B-B9F94A2E6411}"/>
              </a:ext>
            </a:extLst>
          </p:cNvPr>
          <p:cNvSpPr>
            <a:spLocks noGrp="1"/>
          </p:cNvSpPr>
          <p:nvPr>
            <p:ph idx="1"/>
          </p:nvPr>
        </p:nvSpPr>
        <p:spPr/>
        <p:txBody>
          <a:bodyPr>
            <a:normAutofit/>
          </a:bodyPr>
          <a:lstStyle/>
          <a:p>
            <a:pPr marL="0" indent="0">
              <a:buNone/>
            </a:pPr>
            <a:r>
              <a:rPr lang="en-US" b="1" dirty="0"/>
              <a:t>Business and Economics Scenario:</a:t>
            </a:r>
          </a:p>
          <a:p>
            <a:pPr marL="0" indent="0" algn="just">
              <a:buNone/>
            </a:pPr>
            <a:r>
              <a:rPr lang="en-US" dirty="0"/>
              <a:t>A startup company wants to understand the factors influencing customer loyalty in the e-commerce industry. They aim to use this information to improve their customer retention strategies.</a:t>
            </a:r>
          </a:p>
          <a:p>
            <a:pPr marL="0" indent="0" algn="just">
              <a:buNone/>
            </a:pPr>
            <a:r>
              <a:rPr lang="en-US" b="1" dirty="0"/>
              <a:t>Task:</a:t>
            </a:r>
          </a:p>
          <a:p>
            <a:pPr marL="514350" indent="-514350" algn="just">
              <a:buFont typeface="+mj-lt"/>
              <a:buAutoNum type="arabicPeriod"/>
            </a:pPr>
            <a:r>
              <a:rPr lang="en-US" dirty="0"/>
              <a:t>Define the research problem.</a:t>
            </a:r>
          </a:p>
          <a:p>
            <a:pPr marL="514350" indent="-514350" algn="just">
              <a:buFont typeface="+mj-lt"/>
              <a:buAutoNum type="arabicPeriod"/>
            </a:pPr>
            <a:r>
              <a:rPr lang="en-US" dirty="0"/>
              <a:t>Identify the type of research (qualitative, quantitative, applied, fundamental, etc.).</a:t>
            </a:r>
          </a:p>
          <a:p>
            <a:pPr marL="514350" indent="-514350" algn="just">
              <a:buFont typeface="+mj-lt"/>
              <a:buAutoNum type="arabicPeriod"/>
            </a:pPr>
            <a:r>
              <a:rPr lang="en-US" dirty="0"/>
              <a:t>Provide justification for the chosen type of research.</a:t>
            </a:r>
            <a:endParaRPr lang="en-GB" dirty="0"/>
          </a:p>
        </p:txBody>
      </p:sp>
    </p:spTree>
    <p:extLst>
      <p:ext uri="{BB962C8B-B14F-4D97-AF65-F5344CB8AC3E}">
        <p14:creationId xmlns:p14="http://schemas.microsoft.com/office/powerpoint/2010/main" val="385698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646</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Research Problem Definition</vt:lpstr>
      <vt:lpstr>Types of  Research  </vt:lpstr>
      <vt:lpstr>PowerPoint Presentation</vt:lpstr>
      <vt:lpstr>Justification for Research Type </vt:lpstr>
      <vt:lpstr>Scenario 1</vt:lpstr>
      <vt:lpstr>Scenario 2</vt:lpstr>
      <vt:lpstr>Scenario 3</vt:lpstr>
      <vt:lpstr>Scenario 4</vt:lpstr>
      <vt:lpstr>Scenario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Virender Dahiya</dc:creator>
  <cp:lastModifiedBy>Virender Dahiya</cp:lastModifiedBy>
  <cp:revision>1</cp:revision>
  <dcterms:created xsi:type="dcterms:W3CDTF">2024-07-21T05:11:23Z</dcterms:created>
  <dcterms:modified xsi:type="dcterms:W3CDTF">2024-07-21T08:14:59Z</dcterms:modified>
</cp:coreProperties>
</file>