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2" r:id="rId2"/>
    <p:sldId id="256" r:id="rId3"/>
    <p:sldId id="257" r:id="rId4"/>
    <p:sldId id="263" r:id="rId5"/>
    <p:sldId id="264" r:id="rId6"/>
    <p:sldId id="265" r:id="rId7"/>
    <p:sldId id="266" r:id="rId8"/>
    <p:sldId id="267" r:id="rId9"/>
    <p:sldId id="269" r:id="rId10"/>
    <p:sldId id="270" r:id="rId11"/>
    <p:sldId id="271" r:id="rId12"/>
    <p:sldId id="268" r:id="rId13"/>
    <p:sldId id="272" r:id="rId14"/>
    <p:sldId id="273" r:id="rId15"/>
    <p:sldId id="274" r:id="rId16"/>
    <p:sldId id="276" r:id="rId17"/>
    <p:sldId id="277" r:id="rId18"/>
    <p:sldId id="27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029324-D1E5-4726-81C8-81069CFC66C6}" v="22" dt="2024-07-23T05:00:29.0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9" d="100"/>
          <a:sy n="69" d="100"/>
        </p:scale>
        <p:origin x="1200" y="-3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render Dahiya" userId="41aed2cb0d1924f8" providerId="LiveId" clId="{5B029324-D1E5-4726-81C8-81069CFC66C6}"/>
    <pc:docChg chg="undo custSel addSld delSld modSld sldOrd">
      <pc:chgData name="Virender Dahiya" userId="41aed2cb0d1924f8" providerId="LiveId" clId="{5B029324-D1E5-4726-81C8-81069CFC66C6}" dt="2024-07-23T05:11:34.991" v="892" actId="14100"/>
      <pc:docMkLst>
        <pc:docMk/>
      </pc:docMkLst>
      <pc:sldChg chg="modSp mod ord">
        <pc:chgData name="Virender Dahiya" userId="41aed2cb0d1924f8" providerId="LiveId" clId="{5B029324-D1E5-4726-81C8-81069CFC66C6}" dt="2024-07-23T04:23:13.232" v="18" actId="14100"/>
        <pc:sldMkLst>
          <pc:docMk/>
          <pc:sldMk cId="0" sldId="256"/>
        </pc:sldMkLst>
        <pc:spChg chg="mod">
          <ac:chgData name="Virender Dahiya" userId="41aed2cb0d1924f8" providerId="LiveId" clId="{5B029324-D1E5-4726-81C8-81069CFC66C6}" dt="2024-07-23T04:20:32.548" v="1"/>
          <ac:spMkLst>
            <pc:docMk/>
            <pc:sldMk cId="0" sldId="256"/>
            <ac:spMk id="2" creationId="{00000000-0000-0000-0000-000000000000}"/>
          </ac:spMkLst>
        </pc:spChg>
        <pc:spChg chg="mod">
          <ac:chgData name="Virender Dahiya" userId="41aed2cb0d1924f8" providerId="LiveId" clId="{5B029324-D1E5-4726-81C8-81069CFC66C6}" dt="2024-07-23T04:23:13.232" v="18" actId="14100"/>
          <ac:spMkLst>
            <pc:docMk/>
            <pc:sldMk cId="0" sldId="256"/>
            <ac:spMk id="3" creationId="{00000000-0000-0000-0000-000000000000}"/>
          </ac:spMkLst>
        </pc:spChg>
      </pc:sldChg>
      <pc:sldChg chg="addSp delSp modSp mod">
        <pc:chgData name="Virender Dahiya" userId="41aed2cb0d1924f8" providerId="LiveId" clId="{5B029324-D1E5-4726-81C8-81069CFC66C6}" dt="2024-07-23T04:24:59.408" v="48" actId="21"/>
        <pc:sldMkLst>
          <pc:docMk/>
          <pc:sldMk cId="0" sldId="257"/>
        </pc:sldMkLst>
        <pc:spChg chg="mod">
          <ac:chgData name="Virender Dahiya" userId="41aed2cb0d1924f8" providerId="LiveId" clId="{5B029324-D1E5-4726-81C8-81069CFC66C6}" dt="2024-07-23T04:23:20.579" v="19" actId="113"/>
          <ac:spMkLst>
            <pc:docMk/>
            <pc:sldMk cId="0" sldId="257"/>
            <ac:spMk id="2" creationId="{00000000-0000-0000-0000-000000000000}"/>
          </ac:spMkLst>
        </pc:spChg>
        <pc:spChg chg="add del mod">
          <ac:chgData name="Virender Dahiya" userId="41aed2cb0d1924f8" providerId="LiveId" clId="{5B029324-D1E5-4726-81C8-81069CFC66C6}" dt="2024-07-23T04:24:59.408" v="48" actId="21"/>
          <ac:spMkLst>
            <pc:docMk/>
            <pc:sldMk cId="0" sldId="257"/>
            <ac:spMk id="3" creationId="{00000000-0000-0000-0000-000000000000}"/>
          </ac:spMkLst>
        </pc:spChg>
        <pc:spChg chg="add mod">
          <ac:chgData name="Virender Dahiya" userId="41aed2cb0d1924f8" providerId="LiveId" clId="{5B029324-D1E5-4726-81C8-81069CFC66C6}" dt="2024-07-23T04:23:47.701" v="23"/>
          <ac:spMkLst>
            <pc:docMk/>
            <pc:sldMk cId="0" sldId="257"/>
            <ac:spMk id="4" creationId="{3781FB47-5D24-2D76-9216-9C86D40612A1}"/>
          </ac:spMkLst>
        </pc:spChg>
      </pc:sldChg>
      <pc:sldChg chg="modSp del">
        <pc:chgData name="Virender Dahiya" userId="41aed2cb0d1924f8" providerId="LiveId" clId="{5B029324-D1E5-4726-81C8-81069CFC66C6}" dt="2024-07-23T04:28:18.075" v="100" actId="47"/>
        <pc:sldMkLst>
          <pc:docMk/>
          <pc:sldMk cId="0" sldId="258"/>
        </pc:sldMkLst>
        <pc:spChg chg="mod">
          <ac:chgData name="Virender Dahiya" userId="41aed2cb0d1924f8" providerId="LiveId" clId="{5B029324-D1E5-4726-81C8-81069CFC66C6}" dt="2024-07-23T04:20:32.548" v="1"/>
          <ac:spMkLst>
            <pc:docMk/>
            <pc:sldMk cId="0" sldId="258"/>
            <ac:spMk id="2" creationId="{00000000-0000-0000-0000-000000000000}"/>
          </ac:spMkLst>
        </pc:spChg>
        <pc:spChg chg="mod">
          <ac:chgData name="Virender Dahiya" userId="41aed2cb0d1924f8" providerId="LiveId" clId="{5B029324-D1E5-4726-81C8-81069CFC66C6}" dt="2024-07-23T04:20:32.548" v="1"/>
          <ac:spMkLst>
            <pc:docMk/>
            <pc:sldMk cId="0" sldId="258"/>
            <ac:spMk id="3" creationId="{00000000-0000-0000-0000-000000000000}"/>
          </ac:spMkLst>
        </pc:spChg>
      </pc:sldChg>
      <pc:sldChg chg="modSp del">
        <pc:chgData name="Virender Dahiya" userId="41aed2cb0d1924f8" providerId="LiveId" clId="{5B029324-D1E5-4726-81C8-81069CFC66C6}" dt="2024-07-23T04:30:19.350" v="154" actId="47"/>
        <pc:sldMkLst>
          <pc:docMk/>
          <pc:sldMk cId="0" sldId="259"/>
        </pc:sldMkLst>
        <pc:spChg chg="mod">
          <ac:chgData name="Virender Dahiya" userId="41aed2cb0d1924f8" providerId="LiveId" clId="{5B029324-D1E5-4726-81C8-81069CFC66C6}" dt="2024-07-23T04:20:32.548" v="1"/>
          <ac:spMkLst>
            <pc:docMk/>
            <pc:sldMk cId="0" sldId="259"/>
            <ac:spMk id="2" creationId="{00000000-0000-0000-0000-000000000000}"/>
          </ac:spMkLst>
        </pc:spChg>
        <pc:spChg chg="mod">
          <ac:chgData name="Virender Dahiya" userId="41aed2cb0d1924f8" providerId="LiveId" clId="{5B029324-D1E5-4726-81C8-81069CFC66C6}" dt="2024-07-23T04:20:32.548" v="1"/>
          <ac:spMkLst>
            <pc:docMk/>
            <pc:sldMk cId="0" sldId="259"/>
            <ac:spMk id="3" creationId="{00000000-0000-0000-0000-000000000000}"/>
          </ac:spMkLst>
        </pc:spChg>
      </pc:sldChg>
      <pc:sldChg chg="modSp del">
        <pc:chgData name="Virender Dahiya" userId="41aed2cb0d1924f8" providerId="LiveId" clId="{5B029324-D1E5-4726-81C8-81069CFC66C6}" dt="2024-07-23T04:36:05.029" v="192" actId="47"/>
        <pc:sldMkLst>
          <pc:docMk/>
          <pc:sldMk cId="0" sldId="260"/>
        </pc:sldMkLst>
        <pc:spChg chg="mod">
          <ac:chgData name="Virender Dahiya" userId="41aed2cb0d1924f8" providerId="LiveId" clId="{5B029324-D1E5-4726-81C8-81069CFC66C6}" dt="2024-07-23T04:20:32.548" v="1"/>
          <ac:spMkLst>
            <pc:docMk/>
            <pc:sldMk cId="0" sldId="260"/>
            <ac:spMk id="2" creationId="{00000000-0000-0000-0000-000000000000}"/>
          </ac:spMkLst>
        </pc:spChg>
        <pc:spChg chg="mod">
          <ac:chgData name="Virender Dahiya" userId="41aed2cb0d1924f8" providerId="LiveId" clId="{5B029324-D1E5-4726-81C8-81069CFC66C6}" dt="2024-07-23T04:20:32.548" v="1"/>
          <ac:spMkLst>
            <pc:docMk/>
            <pc:sldMk cId="0" sldId="260"/>
            <ac:spMk id="3" creationId="{00000000-0000-0000-0000-000000000000}"/>
          </ac:spMkLst>
        </pc:spChg>
      </pc:sldChg>
      <pc:sldChg chg="modSp del">
        <pc:chgData name="Virender Dahiya" userId="41aed2cb0d1924f8" providerId="LiveId" clId="{5B029324-D1E5-4726-81C8-81069CFC66C6}" dt="2024-07-23T04:38:54.044" v="275" actId="47"/>
        <pc:sldMkLst>
          <pc:docMk/>
          <pc:sldMk cId="0" sldId="261"/>
        </pc:sldMkLst>
        <pc:spChg chg="mod">
          <ac:chgData name="Virender Dahiya" userId="41aed2cb0d1924f8" providerId="LiveId" clId="{5B029324-D1E5-4726-81C8-81069CFC66C6}" dt="2024-07-23T04:20:32.548" v="1"/>
          <ac:spMkLst>
            <pc:docMk/>
            <pc:sldMk cId="0" sldId="261"/>
            <ac:spMk id="2" creationId="{00000000-0000-0000-0000-000000000000}"/>
          </ac:spMkLst>
        </pc:spChg>
        <pc:spChg chg="mod">
          <ac:chgData name="Virender Dahiya" userId="41aed2cb0d1924f8" providerId="LiveId" clId="{5B029324-D1E5-4726-81C8-81069CFC66C6}" dt="2024-07-23T04:20:32.548" v="1"/>
          <ac:spMkLst>
            <pc:docMk/>
            <pc:sldMk cId="0" sldId="261"/>
            <ac:spMk id="3" creationId="{00000000-0000-0000-0000-000000000000}"/>
          </ac:spMkLst>
        </pc:spChg>
      </pc:sldChg>
      <pc:sldChg chg="addSp modSp add mod">
        <pc:chgData name="Virender Dahiya" userId="41aed2cb0d1924f8" providerId="LiveId" clId="{5B029324-D1E5-4726-81C8-81069CFC66C6}" dt="2024-07-23T04:28:12.657" v="99" actId="20577"/>
        <pc:sldMkLst>
          <pc:docMk/>
          <pc:sldMk cId="1595650005" sldId="263"/>
        </pc:sldMkLst>
        <pc:spChg chg="mod">
          <ac:chgData name="Virender Dahiya" userId="41aed2cb0d1924f8" providerId="LiveId" clId="{5B029324-D1E5-4726-81C8-81069CFC66C6}" dt="2024-07-23T04:25:35.602" v="66" actId="20577"/>
          <ac:spMkLst>
            <pc:docMk/>
            <pc:sldMk cId="1595650005" sldId="263"/>
            <ac:spMk id="2" creationId="{00000000-0000-0000-0000-000000000000}"/>
          </ac:spMkLst>
        </pc:spChg>
        <pc:spChg chg="mod">
          <ac:chgData name="Virender Dahiya" userId="41aed2cb0d1924f8" providerId="LiveId" clId="{5B029324-D1E5-4726-81C8-81069CFC66C6}" dt="2024-07-23T04:28:12.657" v="99" actId="20577"/>
          <ac:spMkLst>
            <pc:docMk/>
            <pc:sldMk cId="1595650005" sldId="263"/>
            <ac:spMk id="3" creationId="{00000000-0000-0000-0000-000000000000}"/>
          </ac:spMkLst>
        </pc:spChg>
        <pc:spChg chg="add">
          <ac:chgData name="Virender Dahiya" userId="41aed2cb0d1924f8" providerId="LiveId" clId="{5B029324-D1E5-4726-81C8-81069CFC66C6}" dt="2024-07-23T04:27:27.836" v="77"/>
          <ac:spMkLst>
            <pc:docMk/>
            <pc:sldMk cId="1595650005" sldId="263"/>
            <ac:spMk id="4" creationId="{FA71203D-6C2A-C3BE-5780-C41C8647BA7C}"/>
          </ac:spMkLst>
        </pc:spChg>
      </pc:sldChg>
      <pc:sldChg chg="modSp add mod">
        <pc:chgData name="Virender Dahiya" userId="41aed2cb0d1924f8" providerId="LiveId" clId="{5B029324-D1E5-4726-81C8-81069CFC66C6}" dt="2024-07-23T04:30:14.349" v="153" actId="20577"/>
        <pc:sldMkLst>
          <pc:docMk/>
          <pc:sldMk cId="3863602071" sldId="264"/>
        </pc:sldMkLst>
        <pc:spChg chg="mod">
          <ac:chgData name="Virender Dahiya" userId="41aed2cb0d1924f8" providerId="LiveId" clId="{5B029324-D1E5-4726-81C8-81069CFC66C6}" dt="2024-07-23T04:28:33.402" v="117" actId="20577"/>
          <ac:spMkLst>
            <pc:docMk/>
            <pc:sldMk cId="3863602071" sldId="264"/>
            <ac:spMk id="2" creationId="{00000000-0000-0000-0000-000000000000}"/>
          </ac:spMkLst>
        </pc:spChg>
        <pc:spChg chg="mod">
          <ac:chgData name="Virender Dahiya" userId="41aed2cb0d1924f8" providerId="LiveId" clId="{5B029324-D1E5-4726-81C8-81069CFC66C6}" dt="2024-07-23T04:30:14.349" v="153" actId="20577"/>
          <ac:spMkLst>
            <pc:docMk/>
            <pc:sldMk cId="3863602071" sldId="264"/>
            <ac:spMk id="3" creationId="{00000000-0000-0000-0000-000000000000}"/>
          </ac:spMkLst>
        </pc:spChg>
      </pc:sldChg>
      <pc:sldChg chg="modSp add mod">
        <pc:chgData name="Virender Dahiya" userId="41aed2cb0d1924f8" providerId="LiveId" clId="{5B029324-D1E5-4726-81C8-81069CFC66C6}" dt="2024-07-23T04:36:25.177" v="204" actId="20577"/>
        <pc:sldMkLst>
          <pc:docMk/>
          <pc:sldMk cId="2831863523" sldId="265"/>
        </pc:sldMkLst>
        <pc:spChg chg="mod">
          <ac:chgData name="Virender Dahiya" userId="41aed2cb0d1924f8" providerId="LiveId" clId="{5B029324-D1E5-4726-81C8-81069CFC66C6}" dt="2024-07-23T04:30:35.718" v="179" actId="6549"/>
          <ac:spMkLst>
            <pc:docMk/>
            <pc:sldMk cId="2831863523" sldId="265"/>
            <ac:spMk id="2" creationId="{00000000-0000-0000-0000-000000000000}"/>
          </ac:spMkLst>
        </pc:spChg>
        <pc:spChg chg="mod">
          <ac:chgData name="Virender Dahiya" userId="41aed2cb0d1924f8" providerId="LiveId" clId="{5B029324-D1E5-4726-81C8-81069CFC66C6}" dt="2024-07-23T04:36:25.177" v="204" actId="20577"/>
          <ac:spMkLst>
            <pc:docMk/>
            <pc:sldMk cId="2831863523" sldId="265"/>
            <ac:spMk id="3" creationId="{00000000-0000-0000-0000-000000000000}"/>
          </ac:spMkLst>
        </pc:spChg>
      </pc:sldChg>
      <pc:sldChg chg="modSp add mod">
        <pc:chgData name="Virender Dahiya" userId="41aed2cb0d1924f8" providerId="LiveId" clId="{5B029324-D1E5-4726-81C8-81069CFC66C6}" dt="2024-07-23T04:38:48.750" v="274" actId="14100"/>
        <pc:sldMkLst>
          <pc:docMk/>
          <pc:sldMk cId="3199521228" sldId="266"/>
        </pc:sldMkLst>
        <pc:spChg chg="mod">
          <ac:chgData name="Virender Dahiya" userId="41aed2cb0d1924f8" providerId="LiveId" clId="{5B029324-D1E5-4726-81C8-81069CFC66C6}" dt="2024-07-23T04:36:55.431" v="239" actId="6549"/>
          <ac:spMkLst>
            <pc:docMk/>
            <pc:sldMk cId="3199521228" sldId="266"/>
            <ac:spMk id="2" creationId="{00000000-0000-0000-0000-000000000000}"/>
          </ac:spMkLst>
        </pc:spChg>
        <pc:spChg chg="mod">
          <ac:chgData name="Virender Dahiya" userId="41aed2cb0d1924f8" providerId="LiveId" clId="{5B029324-D1E5-4726-81C8-81069CFC66C6}" dt="2024-07-23T04:38:48.750" v="274" actId="14100"/>
          <ac:spMkLst>
            <pc:docMk/>
            <pc:sldMk cId="3199521228" sldId="266"/>
            <ac:spMk id="3" creationId="{00000000-0000-0000-0000-000000000000}"/>
          </ac:spMkLst>
        </pc:spChg>
      </pc:sldChg>
      <pc:sldChg chg="modSp add mod">
        <pc:chgData name="Virender Dahiya" userId="41aed2cb0d1924f8" providerId="LiveId" clId="{5B029324-D1E5-4726-81C8-81069CFC66C6}" dt="2024-07-23T04:41:35.784" v="364" actId="14100"/>
        <pc:sldMkLst>
          <pc:docMk/>
          <pc:sldMk cId="2599761630" sldId="267"/>
        </pc:sldMkLst>
        <pc:spChg chg="mod">
          <ac:chgData name="Virender Dahiya" userId="41aed2cb0d1924f8" providerId="LiveId" clId="{5B029324-D1E5-4726-81C8-81069CFC66C6}" dt="2024-07-23T04:39:28.511" v="315" actId="6549"/>
          <ac:spMkLst>
            <pc:docMk/>
            <pc:sldMk cId="2599761630" sldId="267"/>
            <ac:spMk id="2" creationId="{00000000-0000-0000-0000-000000000000}"/>
          </ac:spMkLst>
        </pc:spChg>
        <pc:spChg chg="mod">
          <ac:chgData name="Virender Dahiya" userId="41aed2cb0d1924f8" providerId="LiveId" clId="{5B029324-D1E5-4726-81C8-81069CFC66C6}" dt="2024-07-23T04:41:35.784" v="364" actId="14100"/>
          <ac:spMkLst>
            <pc:docMk/>
            <pc:sldMk cId="2599761630" sldId="267"/>
            <ac:spMk id="3" creationId="{00000000-0000-0000-0000-000000000000}"/>
          </ac:spMkLst>
        </pc:spChg>
      </pc:sldChg>
      <pc:sldChg chg="addSp delSp modSp new mod">
        <pc:chgData name="Virender Dahiya" userId="41aed2cb0d1924f8" providerId="LiveId" clId="{5B029324-D1E5-4726-81C8-81069CFC66C6}" dt="2024-07-23T04:54:03.329" v="576" actId="14100"/>
        <pc:sldMkLst>
          <pc:docMk/>
          <pc:sldMk cId="765921536" sldId="268"/>
        </pc:sldMkLst>
        <pc:spChg chg="mod">
          <ac:chgData name="Virender Dahiya" userId="41aed2cb0d1924f8" providerId="LiveId" clId="{5B029324-D1E5-4726-81C8-81069CFC66C6}" dt="2024-07-23T04:51:21.962" v="547" actId="20577"/>
          <ac:spMkLst>
            <pc:docMk/>
            <pc:sldMk cId="765921536" sldId="268"/>
            <ac:spMk id="2" creationId="{7AB6FBD0-9720-75FE-9278-F0701EB069E5}"/>
          </ac:spMkLst>
        </pc:spChg>
        <pc:spChg chg="del">
          <ac:chgData name="Virender Dahiya" userId="41aed2cb0d1924f8" providerId="LiveId" clId="{5B029324-D1E5-4726-81C8-81069CFC66C6}" dt="2024-07-23T04:51:34.260" v="548"/>
          <ac:spMkLst>
            <pc:docMk/>
            <pc:sldMk cId="765921536" sldId="268"/>
            <ac:spMk id="3" creationId="{89B31B81-8B4E-EA3B-884E-688B2241A608}"/>
          </ac:spMkLst>
        </pc:spChg>
        <pc:spChg chg="add mod">
          <ac:chgData name="Virender Dahiya" userId="41aed2cb0d1924f8" providerId="LiveId" clId="{5B029324-D1E5-4726-81C8-81069CFC66C6}" dt="2024-07-23T04:54:03.329" v="576" actId="14100"/>
          <ac:spMkLst>
            <pc:docMk/>
            <pc:sldMk cId="765921536" sldId="268"/>
            <ac:spMk id="4" creationId="{25D68B8D-1045-3293-8583-9C3BC626C988}"/>
          </ac:spMkLst>
        </pc:spChg>
      </pc:sldChg>
      <pc:sldChg chg="modSp add mod">
        <pc:chgData name="Virender Dahiya" userId="41aed2cb0d1924f8" providerId="LiveId" clId="{5B029324-D1E5-4726-81C8-81069CFC66C6}" dt="2024-07-23T04:43:50.998" v="416" actId="20577"/>
        <pc:sldMkLst>
          <pc:docMk/>
          <pc:sldMk cId="499807951" sldId="269"/>
        </pc:sldMkLst>
        <pc:spChg chg="mod">
          <ac:chgData name="Virender Dahiya" userId="41aed2cb0d1924f8" providerId="LiveId" clId="{5B029324-D1E5-4726-81C8-81069CFC66C6}" dt="2024-07-23T04:43:50.998" v="416" actId="20577"/>
          <ac:spMkLst>
            <pc:docMk/>
            <pc:sldMk cId="499807951" sldId="269"/>
            <ac:spMk id="2" creationId="{00000000-0000-0000-0000-000000000000}"/>
          </ac:spMkLst>
        </pc:spChg>
        <pc:spChg chg="mod">
          <ac:chgData name="Virender Dahiya" userId="41aed2cb0d1924f8" providerId="LiveId" clId="{5B029324-D1E5-4726-81C8-81069CFC66C6}" dt="2024-07-23T04:43:26.711" v="390" actId="20577"/>
          <ac:spMkLst>
            <pc:docMk/>
            <pc:sldMk cId="499807951" sldId="269"/>
            <ac:spMk id="3" creationId="{00000000-0000-0000-0000-000000000000}"/>
          </ac:spMkLst>
        </pc:spChg>
      </pc:sldChg>
      <pc:sldChg chg="modSp add mod">
        <pc:chgData name="Virender Dahiya" userId="41aed2cb0d1924f8" providerId="LiveId" clId="{5B029324-D1E5-4726-81C8-81069CFC66C6}" dt="2024-07-23T04:47:33.984" v="488" actId="14100"/>
        <pc:sldMkLst>
          <pc:docMk/>
          <pc:sldMk cId="3509250095" sldId="270"/>
        </pc:sldMkLst>
        <pc:spChg chg="mod">
          <ac:chgData name="Virender Dahiya" userId="41aed2cb0d1924f8" providerId="LiveId" clId="{5B029324-D1E5-4726-81C8-81069CFC66C6}" dt="2024-07-23T04:46:03.600" v="456" actId="6549"/>
          <ac:spMkLst>
            <pc:docMk/>
            <pc:sldMk cId="3509250095" sldId="270"/>
            <ac:spMk id="2" creationId="{00000000-0000-0000-0000-000000000000}"/>
          </ac:spMkLst>
        </pc:spChg>
        <pc:spChg chg="mod">
          <ac:chgData name="Virender Dahiya" userId="41aed2cb0d1924f8" providerId="LiveId" clId="{5B029324-D1E5-4726-81C8-81069CFC66C6}" dt="2024-07-23T04:47:33.984" v="488" actId="14100"/>
          <ac:spMkLst>
            <pc:docMk/>
            <pc:sldMk cId="3509250095" sldId="270"/>
            <ac:spMk id="3" creationId="{00000000-0000-0000-0000-000000000000}"/>
          </ac:spMkLst>
        </pc:spChg>
      </pc:sldChg>
      <pc:sldChg chg="modSp add mod">
        <pc:chgData name="Virender Dahiya" userId="41aed2cb0d1924f8" providerId="LiveId" clId="{5B029324-D1E5-4726-81C8-81069CFC66C6}" dt="2024-07-23T04:49:20.232" v="545" actId="14100"/>
        <pc:sldMkLst>
          <pc:docMk/>
          <pc:sldMk cId="3991597383" sldId="271"/>
        </pc:sldMkLst>
        <pc:spChg chg="mod">
          <ac:chgData name="Virender Dahiya" userId="41aed2cb0d1924f8" providerId="LiveId" clId="{5B029324-D1E5-4726-81C8-81069CFC66C6}" dt="2024-07-23T04:49:14.468" v="544" actId="14100"/>
          <ac:spMkLst>
            <pc:docMk/>
            <pc:sldMk cId="3991597383" sldId="271"/>
            <ac:spMk id="2" creationId="{00000000-0000-0000-0000-000000000000}"/>
          </ac:spMkLst>
        </pc:spChg>
        <pc:spChg chg="mod">
          <ac:chgData name="Virender Dahiya" userId="41aed2cb0d1924f8" providerId="LiveId" clId="{5B029324-D1E5-4726-81C8-81069CFC66C6}" dt="2024-07-23T04:49:20.232" v="545" actId="14100"/>
          <ac:spMkLst>
            <pc:docMk/>
            <pc:sldMk cId="3991597383" sldId="271"/>
            <ac:spMk id="3" creationId="{00000000-0000-0000-0000-000000000000}"/>
          </ac:spMkLst>
        </pc:spChg>
      </pc:sldChg>
      <pc:sldChg chg="modSp new mod">
        <pc:chgData name="Virender Dahiya" userId="41aed2cb0d1924f8" providerId="LiveId" clId="{5B029324-D1E5-4726-81C8-81069CFC66C6}" dt="2024-07-23T04:56:36.685" v="611" actId="14100"/>
        <pc:sldMkLst>
          <pc:docMk/>
          <pc:sldMk cId="1315676475" sldId="272"/>
        </pc:sldMkLst>
        <pc:spChg chg="mod">
          <ac:chgData name="Virender Dahiya" userId="41aed2cb0d1924f8" providerId="LiveId" clId="{5B029324-D1E5-4726-81C8-81069CFC66C6}" dt="2024-07-23T04:54:54.893" v="593" actId="14100"/>
          <ac:spMkLst>
            <pc:docMk/>
            <pc:sldMk cId="1315676475" sldId="272"/>
            <ac:spMk id="2" creationId="{2DA6BABB-C35B-84C0-713B-6D7F6E1AC9FC}"/>
          </ac:spMkLst>
        </pc:spChg>
        <pc:spChg chg="mod">
          <ac:chgData name="Virender Dahiya" userId="41aed2cb0d1924f8" providerId="LiveId" clId="{5B029324-D1E5-4726-81C8-81069CFC66C6}" dt="2024-07-23T04:56:36.685" v="611" actId="14100"/>
          <ac:spMkLst>
            <pc:docMk/>
            <pc:sldMk cId="1315676475" sldId="272"/>
            <ac:spMk id="3" creationId="{8EB6DC6D-C890-653A-323E-381D07B526DF}"/>
          </ac:spMkLst>
        </pc:spChg>
      </pc:sldChg>
      <pc:sldChg chg="modSp new mod">
        <pc:chgData name="Virender Dahiya" userId="41aed2cb0d1924f8" providerId="LiveId" clId="{5B029324-D1E5-4726-81C8-81069CFC66C6}" dt="2024-07-23T04:59:19.839" v="660" actId="14100"/>
        <pc:sldMkLst>
          <pc:docMk/>
          <pc:sldMk cId="358392722" sldId="273"/>
        </pc:sldMkLst>
        <pc:spChg chg="mod">
          <ac:chgData name="Virender Dahiya" userId="41aed2cb0d1924f8" providerId="LiveId" clId="{5B029324-D1E5-4726-81C8-81069CFC66C6}" dt="2024-07-23T04:59:09.551" v="658" actId="113"/>
          <ac:spMkLst>
            <pc:docMk/>
            <pc:sldMk cId="358392722" sldId="273"/>
            <ac:spMk id="2" creationId="{276118B5-A3F2-31A0-0CFB-32BA86FA1570}"/>
          </ac:spMkLst>
        </pc:spChg>
        <pc:spChg chg="mod">
          <ac:chgData name="Virender Dahiya" userId="41aed2cb0d1924f8" providerId="LiveId" clId="{5B029324-D1E5-4726-81C8-81069CFC66C6}" dt="2024-07-23T04:59:19.839" v="660" actId="14100"/>
          <ac:spMkLst>
            <pc:docMk/>
            <pc:sldMk cId="358392722" sldId="273"/>
            <ac:spMk id="3" creationId="{72213A14-FAA1-4D81-7698-822C4E100077}"/>
          </ac:spMkLst>
        </pc:spChg>
      </pc:sldChg>
      <pc:sldChg chg="modSp add mod">
        <pc:chgData name="Virender Dahiya" userId="41aed2cb0d1924f8" providerId="LiveId" clId="{5B029324-D1E5-4726-81C8-81069CFC66C6}" dt="2024-07-23T05:00:00.407" v="668" actId="14100"/>
        <pc:sldMkLst>
          <pc:docMk/>
          <pc:sldMk cId="4007209515" sldId="274"/>
        </pc:sldMkLst>
        <pc:spChg chg="mod">
          <ac:chgData name="Virender Dahiya" userId="41aed2cb0d1924f8" providerId="LiveId" clId="{5B029324-D1E5-4726-81C8-81069CFC66C6}" dt="2024-07-23T05:00:00.407" v="668" actId="14100"/>
          <ac:spMkLst>
            <pc:docMk/>
            <pc:sldMk cId="4007209515" sldId="274"/>
            <ac:spMk id="2" creationId="{276118B5-A3F2-31A0-0CFB-32BA86FA1570}"/>
          </ac:spMkLst>
        </pc:spChg>
        <pc:spChg chg="mod">
          <ac:chgData name="Virender Dahiya" userId="41aed2cb0d1924f8" providerId="LiveId" clId="{5B029324-D1E5-4726-81C8-81069CFC66C6}" dt="2024-07-23T04:59:51.530" v="666" actId="14100"/>
          <ac:spMkLst>
            <pc:docMk/>
            <pc:sldMk cId="4007209515" sldId="274"/>
            <ac:spMk id="3" creationId="{72213A14-FAA1-4D81-7698-822C4E100077}"/>
          </ac:spMkLst>
        </pc:spChg>
      </pc:sldChg>
      <pc:sldChg chg="new del">
        <pc:chgData name="Virender Dahiya" userId="41aed2cb0d1924f8" providerId="LiveId" clId="{5B029324-D1E5-4726-81C8-81069CFC66C6}" dt="2024-07-23T05:09:37.954" v="799" actId="47"/>
        <pc:sldMkLst>
          <pc:docMk/>
          <pc:sldMk cId="2384675160" sldId="275"/>
        </pc:sldMkLst>
      </pc:sldChg>
      <pc:sldChg chg="modSp add mod">
        <pc:chgData name="Virender Dahiya" userId="41aed2cb0d1924f8" providerId="LiveId" clId="{5B029324-D1E5-4726-81C8-81069CFC66C6}" dt="2024-07-23T05:09:15.400" v="797" actId="123"/>
        <pc:sldMkLst>
          <pc:docMk/>
          <pc:sldMk cId="2609514428" sldId="276"/>
        </pc:sldMkLst>
        <pc:spChg chg="mod">
          <ac:chgData name="Virender Dahiya" userId="41aed2cb0d1924f8" providerId="LiveId" clId="{5B029324-D1E5-4726-81C8-81069CFC66C6}" dt="2024-07-23T05:09:15.400" v="797" actId="123"/>
          <ac:spMkLst>
            <pc:docMk/>
            <pc:sldMk cId="2609514428" sldId="276"/>
            <ac:spMk id="3" creationId="{72213A14-FAA1-4D81-7698-822C4E100077}"/>
          </ac:spMkLst>
        </pc:spChg>
      </pc:sldChg>
      <pc:sldChg chg="modSp add mod">
        <pc:chgData name="Virender Dahiya" userId="41aed2cb0d1924f8" providerId="LiveId" clId="{5B029324-D1E5-4726-81C8-81069CFC66C6}" dt="2024-07-23T05:09:08.627" v="796" actId="123"/>
        <pc:sldMkLst>
          <pc:docMk/>
          <pc:sldMk cId="3663412949" sldId="277"/>
        </pc:sldMkLst>
        <pc:spChg chg="mod">
          <ac:chgData name="Virender Dahiya" userId="41aed2cb0d1924f8" providerId="LiveId" clId="{5B029324-D1E5-4726-81C8-81069CFC66C6}" dt="2024-07-23T05:09:08.627" v="796" actId="123"/>
          <ac:spMkLst>
            <pc:docMk/>
            <pc:sldMk cId="3663412949" sldId="277"/>
            <ac:spMk id="3" creationId="{72213A14-FAA1-4D81-7698-822C4E100077}"/>
          </ac:spMkLst>
        </pc:spChg>
      </pc:sldChg>
      <pc:sldChg chg="modSp add mod">
        <pc:chgData name="Virender Dahiya" userId="41aed2cb0d1924f8" providerId="LiveId" clId="{5B029324-D1E5-4726-81C8-81069CFC66C6}" dt="2024-07-23T05:11:34.991" v="892" actId="14100"/>
        <pc:sldMkLst>
          <pc:docMk/>
          <pc:sldMk cId="2962609155" sldId="278"/>
        </pc:sldMkLst>
        <pc:spChg chg="mod">
          <ac:chgData name="Virender Dahiya" userId="41aed2cb0d1924f8" providerId="LiveId" clId="{5B029324-D1E5-4726-81C8-81069CFC66C6}" dt="2024-07-23T05:11:34.991" v="892" actId="14100"/>
          <ac:spMkLst>
            <pc:docMk/>
            <pc:sldMk cId="2962609155" sldId="278"/>
            <ac:spMk id="3" creationId="{72213A14-FAA1-4D81-7698-822C4E10007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5459" y="959313"/>
            <a:ext cx="5760741" cy="257189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5459" y="3531205"/>
            <a:ext cx="5760741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5459" y="329308"/>
            <a:ext cx="339214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86200" y="131730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7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3083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6447" y="796298"/>
            <a:ext cx="1103027" cy="466256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1910" y="796298"/>
            <a:ext cx="5301095" cy="46625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59215" b="36435"/>
          <a:stretch/>
        </p:blipFill>
        <p:spPr>
          <a:xfrm rot="5400000">
            <a:off x="5605390" y="3050294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89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9820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59" y="1756130"/>
            <a:ext cx="5764142" cy="2050066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5460" y="3806196"/>
            <a:ext cx="576414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2033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59" y="959314"/>
            <a:ext cx="6564015" cy="10441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5459" y="2172548"/>
            <a:ext cx="3125871" cy="32789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3822" y="2172548"/>
            <a:ext cx="3125652" cy="3278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5931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652" y="959903"/>
            <a:ext cx="6571344" cy="1044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8131" y="2169094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none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8131" y="2973815"/>
            <a:ext cx="3125766" cy="249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3822" y="2172548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none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63822" y="2971035"/>
            <a:ext cx="3125652" cy="24849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9643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6805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76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041" y="959313"/>
            <a:ext cx="2425950" cy="224205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9877" y="960890"/>
            <a:ext cx="3828178" cy="449691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041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018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077" y="1129512"/>
            <a:ext cx="3386166" cy="1918487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1420" y="3057166"/>
            <a:ext cx="3390817" cy="2092568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4592" y="5469857"/>
            <a:ext cx="3393977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459" y="318641"/>
            <a:ext cx="2601032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726491" y="131730"/>
            <a:ext cx="795746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70363" b="36435"/>
          <a:stretch/>
        </p:blipFill>
        <p:spPr>
          <a:xfrm>
            <a:off x="1125460" y="643464"/>
            <a:ext cx="339242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5225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854"/>
            <a:ext cx="9144000" cy="7429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468769"/>
            <a:ext cx="9144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/>
          <p:cNvCxnSpPr/>
          <p:nvPr/>
        </p:nvCxnSpPr>
        <p:spPr>
          <a:xfrm>
            <a:off x="0" y="6121005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28684" y="956172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8684" y="2167385"/>
            <a:ext cx="6571343" cy="328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21309" y="330371"/>
            <a:ext cx="2368292" cy="304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8684" y="329308"/>
            <a:ext cx="3388498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3728" y="131730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7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051DF-66E6-7045-E005-03C624172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185" y="2660650"/>
            <a:ext cx="8107136" cy="123472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spc="-34" dirty="0"/>
              <a:t>Research</a:t>
            </a:r>
            <a:r>
              <a:rPr lang="en-US" b="1" spc="-53" dirty="0"/>
              <a:t> </a:t>
            </a:r>
            <a:r>
              <a:rPr lang="en-US" b="1" spc="-34" dirty="0"/>
              <a:t>Methodology</a:t>
            </a:r>
            <a:r>
              <a:rPr lang="en-US" b="1" spc="-41" dirty="0"/>
              <a:t> </a:t>
            </a:r>
            <a:r>
              <a:rPr lang="en-US" b="1" dirty="0"/>
              <a:t>&amp;</a:t>
            </a:r>
            <a:r>
              <a:rPr lang="en-US" b="1" spc="-23" dirty="0"/>
              <a:t> </a:t>
            </a:r>
            <a:r>
              <a:rPr lang="en-US" b="1" spc="-19" dirty="0"/>
              <a:t>IPR (R1UC701T)</a:t>
            </a:r>
            <a:endParaRPr lang="en-GB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0FAB9E-39AB-92A2-7C8A-733F1A59E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2711" y="4224565"/>
            <a:ext cx="6477804" cy="803321"/>
          </a:xfrm>
        </p:spPr>
        <p:txBody>
          <a:bodyPr>
            <a:normAutofit/>
          </a:bodyPr>
          <a:lstStyle/>
          <a:p>
            <a:pPr algn="ctr"/>
            <a:r>
              <a:rPr lang="en-US" sz="2100" b="1" dirty="0"/>
              <a:t>By : Dr. Ruby Dahiya</a:t>
            </a:r>
            <a:endParaRPr lang="en-GB" sz="2100" b="1" dirty="0"/>
          </a:p>
        </p:txBody>
      </p:sp>
    </p:spTree>
    <p:extLst>
      <p:ext uri="{BB962C8B-B14F-4D97-AF65-F5344CB8AC3E}">
        <p14:creationId xmlns:p14="http://schemas.microsoft.com/office/powerpoint/2010/main" val="818059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Combination of Approaches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199" y="1810327"/>
            <a:ext cx="7758545" cy="429490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/>
              <a:t>Definition: </a:t>
            </a:r>
            <a:r>
              <a:rPr lang="en-US" sz="2400" dirty="0"/>
              <a:t>Often, a combination of different approaches is used to address various aspects of a problem and provide a more comprehensive understanding.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/>
              <a:t>Key Characteristics: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Enhances the robustness of research findings.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Allows for triangulation of data and methods.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/>
              <a:t>Examples: </a:t>
            </a:r>
            <a:r>
              <a:rPr lang="en-US" sz="2400" dirty="0"/>
              <a:t>Combining surveys and interviews in a research study, using case studies alongside statistical analysis.</a:t>
            </a:r>
          </a:p>
        </p:txBody>
      </p:sp>
    </p:spTree>
    <p:extLst>
      <p:ext uri="{BB962C8B-B14F-4D97-AF65-F5344CB8AC3E}">
        <p14:creationId xmlns:p14="http://schemas.microsoft.com/office/powerpoint/2010/main" val="3509250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684" y="956172"/>
            <a:ext cx="7137861" cy="1049235"/>
          </a:xfrm>
        </p:spPr>
        <p:txBody>
          <a:bodyPr/>
          <a:lstStyle/>
          <a:p>
            <a:r>
              <a:rPr lang="en-US" b="1" dirty="0"/>
              <a:t>Importance of these Approaches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810327"/>
            <a:ext cx="7555346" cy="429490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b="1" dirty="0"/>
              <a:t>Diverse Perspectives: </a:t>
            </a:r>
            <a:r>
              <a:rPr lang="en-US" sz="2400" dirty="0"/>
              <a:t>Different approaches allow researchers to view a problem from multiple perspectives.</a:t>
            </a:r>
          </a:p>
          <a:p>
            <a:pPr algn="just">
              <a:lnSpc>
                <a:spcPct val="100000"/>
              </a:lnSpc>
            </a:pPr>
            <a:r>
              <a:rPr lang="en-US" sz="2400" b="1" dirty="0"/>
              <a:t>Comprehensive Understanding: </a:t>
            </a:r>
            <a:r>
              <a:rPr lang="en-US" sz="2400" dirty="0"/>
              <a:t>Combining approaches can lead to a more holistic understanding of complex issues.</a:t>
            </a:r>
          </a:p>
          <a:p>
            <a:pPr algn="just">
              <a:lnSpc>
                <a:spcPct val="100000"/>
              </a:lnSpc>
            </a:pPr>
            <a:r>
              <a:rPr lang="en-US" sz="2400" b="1" dirty="0"/>
              <a:t> Solutions: </a:t>
            </a:r>
            <a:r>
              <a:rPr lang="en-US" sz="2400" dirty="0"/>
              <a:t>Using various methods can lead to more reliable and valid solutions</a:t>
            </a:r>
            <a:r>
              <a:rPr lang="en-US" sz="2400" b="1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1597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6FBD0-9720-75FE-9278-F0701EB06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Activity: Mini Research Project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D68B8D-1045-3293-8583-9C3BC626C9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28683" y="1593409"/>
            <a:ext cx="7359535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b="1" dirty="0"/>
              <a:t>Objective: </a:t>
            </a:r>
            <a:r>
              <a:rPr lang="en-US" altLang="en-US" sz="2400" dirty="0"/>
              <a:t>Apply different research approaches to a small research topic.</a:t>
            </a:r>
          </a:p>
          <a:p>
            <a:pPr marL="0" indent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b="1" dirty="0"/>
              <a:t>Duration: </a:t>
            </a:r>
            <a:r>
              <a:rPr lang="en-US" altLang="en-US" sz="2400" dirty="0"/>
              <a:t>5-10 minutes</a:t>
            </a:r>
          </a:p>
          <a:p>
            <a:pPr marL="0" indent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b="1" dirty="0"/>
              <a:t>Instructions: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/>
              <a:t>Divide yourself into groups and choose a research topic.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/>
              <a:t>Brainstorm how to apply at least two research approaches.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/>
              <a:t>Present your ideas briefly.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b="1" dirty="0"/>
              <a:t>Expected Outcomes: </a:t>
            </a:r>
            <a:r>
              <a:rPr lang="en-US" altLang="en-US" sz="2400" dirty="0"/>
              <a:t>Practical application, enhanced skills.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921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6BABB-C35B-84C0-713B-6D7F6E1AC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146" y="956172"/>
            <a:ext cx="6951882" cy="104923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Research topics suitable for exploring different approaches of investigation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6DC6D-C890-653A-323E-381D07B52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273" y="2167385"/>
            <a:ext cx="8035635" cy="355916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Effectiveness of Online Learning Platforms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Impact of Social Media on Teenagers' Mental Health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Sustainable Practices in Local Businesses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Customer Satisfaction in E-commerce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Adoption of Renewable Energy Solutions in Urban Areas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15676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118B5-A3F2-31A0-0CFB-32BA86FA1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Solutions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13A14-FAA1-4D81-7698-822C4E100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328" y="1782619"/>
            <a:ext cx="7509163" cy="462741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1</a:t>
            </a:r>
            <a:r>
              <a:rPr lang="en-US" sz="2600" b="1" dirty="0"/>
              <a:t>. </a:t>
            </a:r>
            <a:r>
              <a:rPr lang="en-US" sz="2400" b="1" dirty="0"/>
              <a:t>Effectiveness of Online Learning Platforms</a:t>
            </a:r>
            <a:endParaRPr lang="en-US" sz="2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/>
              <a:t>Inferential Approach</a:t>
            </a:r>
            <a:r>
              <a:rPr lang="en-US" sz="2400" dirty="0"/>
              <a:t>: Analyze data from student performance metrics to infer the effectiveness of online learning compared to traditional classroom settings.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/>
              <a:t>Survey Approach</a:t>
            </a:r>
            <a:r>
              <a:rPr lang="en-US" sz="2400" dirty="0"/>
              <a:t>: Conduct surveys among students and teachers to gather feedback on the usability and effectiveness of various online learning platforms.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392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118B5-A3F2-31A0-0CFB-32BA86FA1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292" y="956172"/>
            <a:ext cx="6711736" cy="1049235"/>
          </a:xfrm>
        </p:spPr>
        <p:txBody>
          <a:bodyPr/>
          <a:lstStyle/>
          <a:p>
            <a:r>
              <a:rPr lang="en-US" b="1" dirty="0"/>
              <a:t>Solutions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13A14-FAA1-4D81-7698-822C4E100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564" y="1838036"/>
            <a:ext cx="7777018" cy="39439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2. Impact of Social Media on Teenagers' Mental Health</a:t>
            </a:r>
          </a:p>
          <a:p>
            <a:pPr marL="0" indent="0">
              <a:buNone/>
            </a:pPr>
            <a:r>
              <a:rPr lang="en-US" sz="2400" b="1" dirty="0"/>
              <a:t>Case Study Approach: </a:t>
            </a:r>
            <a:r>
              <a:rPr lang="en-US" sz="2400" dirty="0"/>
              <a:t>Conduct in-depth case studies on a few teenagers to understand the impact of social media on their mental health.</a:t>
            </a:r>
          </a:p>
          <a:p>
            <a:pPr marL="0" indent="0">
              <a:buNone/>
            </a:pPr>
            <a:r>
              <a:rPr lang="en-US" sz="2400" b="1" dirty="0"/>
              <a:t>Mixed-Methods Approach: </a:t>
            </a:r>
            <a:r>
              <a:rPr lang="en-US" sz="2400" dirty="0"/>
              <a:t>Use a combination of surveys to gather quantitative data and interviews for qualitative insights.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07209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118B5-A3F2-31A0-0CFB-32BA86FA1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292" y="956172"/>
            <a:ext cx="6711736" cy="1049235"/>
          </a:xfrm>
        </p:spPr>
        <p:txBody>
          <a:bodyPr/>
          <a:lstStyle/>
          <a:p>
            <a:r>
              <a:rPr lang="en-US" b="1" dirty="0"/>
              <a:t>Solutions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13A14-FAA1-4D81-7698-822C4E100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564" y="1838036"/>
            <a:ext cx="7777018" cy="39439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3. Sustainable Practices in Local Businesses</a:t>
            </a:r>
          </a:p>
          <a:p>
            <a:pPr marL="0" indent="0" algn="just">
              <a:buNone/>
            </a:pPr>
            <a:r>
              <a:rPr lang="en-US" sz="2400" b="1" dirty="0"/>
              <a:t>Action Research: </a:t>
            </a:r>
            <a:r>
              <a:rPr lang="en-US" sz="2400" dirty="0"/>
              <a:t>Collaborate with local businesses to implement and evaluate sustainable practices</a:t>
            </a:r>
            <a:r>
              <a:rPr lang="en-US" sz="2400" b="1" dirty="0"/>
              <a:t>.</a:t>
            </a:r>
          </a:p>
          <a:p>
            <a:pPr marL="0" indent="0" algn="just">
              <a:buNone/>
            </a:pPr>
            <a:r>
              <a:rPr lang="en-US" sz="2400" b="1" dirty="0"/>
              <a:t>Grounded Theory Approach: </a:t>
            </a:r>
            <a:r>
              <a:rPr lang="en-US" sz="2400" dirty="0"/>
              <a:t>Collect data from various businesses and systematically analyze it to develop a theory on effective sustainable practices.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609514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118B5-A3F2-31A0-0CFB-32BA86FA1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292" y="956172"/>
            <a:ext cx="6711736" cy="1049235"/>
          </a:xfrm>
        </p:spPr>
        <p:txBody>
          <a:bodyPr/>
          <a:lstStyle/>
          <a:p>
            <a:r>
              <a:rPr lang="en-US" b="1" dirty="0"/>
              <a:t>Solutions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13A14-FAA1-4D81-7698-822C4E100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564" y="1838036"/>
            <a:ext cx="7777018" cy="39439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4. Customer Satisfaction in E-commerce</a:t>
            </a:r>
          </a:p>
          <a:p>
            <a:pPr marL="0" indent="0" algn="just">
              <a:buNone/>
            </a:pPr>
            <a:r>
              <a:rPr lang="en-US" sz="2400" b="1" dirty="0"/>
              <a:t>Survey Research: </a:t>
            </a:r>
            <a:r>
              <a:rPr lang="en-US" sz="2400" dirty="0"/>
              <a:t>Conduct surveys to measure customer satisfaction levels across different e-commerce platforms. </a:t>
            </a:r>
          </a:p>
          <a:p>
            <a:pPr marL="0" indent="0" algn="just">
              <a:buNone/>
            </a:pPr>
            <a:r>
              <a:rPr lang="en-US" sz="2400" b="1" dirty="0"/>
              <a:t>Qualitative Approach: </a:t>
            </a:r>
            <a:r>
              <a:rPr lang="en-US" sz="2400" dirty="0"/>
              <a:t>Use in-depth interviews to explore customer opinions and attitudes towards e-commerce services.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663412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118B5-A3F2-31A0-0CFB-32BA86FA1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292" y="956172"/>
            <a:ext cx="6711736" cy="1049235"/>
          </a:xfrm>
        </p:spPr>
        <p:txBody>
          <a:bodyPr/>
          <a:lstStyle/>
          <a:p>
            <a:r>
              <a:rPr lang="en-US" b="1" dirty="0"/>
              <a:t>Solutions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13A14-FAA1-4D81-7698-822C4E100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564" y="1745674"/>
            <a:ext cx="7777018" cy="42949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5. Adoption of Renewable Energy Solutions in Urban Areas</a:t>
            </a:r>
          </a:p>
          <a:p>
            <a:pPr marL="0" indent="0" algn="just">
              <a:buNone/>
            </a:pPr>
            <a:r>
              <a:rPr lang="en-US" sz="2400" b="1" dirty="0"/>
              <a:t>Inferential Research: </a:t>
            </a:r>
            <a:r>
              <a:rPr lang="en-US" sz="2400" dirty="0"/>
              <a:t>Analyze data on energy consumption and cost savings from households that have adopted renewable energy solutions.</a:t>
            </a:r>
          </a:p>
          <a:p>
            <a:pPr marL="0" indent="0" algn="just">
              <a:buNone/>
            </a:pPr>
            <a:r>
              <a:rPr lang="en-US" sz="2400" b="1" dirty="0"/>
              <a:t>Case Study Approach: </a:t>
            </a:r>
            <a:r>
              <a:rPr lang="en-US" sz="2400" dirty="0"/>
              <a:t>Perform detailed case studies on a few urban households to understand their experiences and challenges with renewable energy adoption.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962609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Approaches of Investigation of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8684" y="2167385"/>
            <a:ext cx="6999316" cy="3873197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/>
              <a:t>Approaches of Investigation for Solutions</a:t>
            </a:r>
            <a:r>
              <a:rPr lang="en-US" sz="2400" dirty="0"/>
              <a:t> refer to the various methods and strategies employed by researchers and practitioners to explore, analyze, and solve problems.</a:t>
            </a:r>
          </a:p>
          <a:p>
            <a:pPr algn="just"/>
            <a:r>
              <a:rPr lang="en-US" sz="2400" dirty="0"/>
              <a:t>These approaches are essential in research and practical settings to understand phenomena, identify issues, develop theories, and implement solutions.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Inferential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538" y="1690255"/>
            <a:ext cx="7710516" cy="4313381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/>
              <a:t>Definition: </a:t>
            </a:r>
            <a:r>
              <a:rPr lang="en-US" sz="2400" dirty="0"/>
              <a:t>This approach involves forming a database from which researchers infer characteristics or relationships of a population.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/>
              <a:t>Key Characteristics: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Relies on statistical analysis.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Uses data sampling to make inferences about a larger population.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/>
              <a:t>Examples: </a:t>
            </a:r>
            <a:r>
              <a:rPr lang="en-US" sz="2400" dirty="0"/>
              <a:t>Market research studies to infer consumer behavior, public health studies to infer the spread of diseases.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Survey</a:t>
            </a:r>
            <a:r>
              <a:rPr b="1" dirty="0"/>
              <a:t>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538" y="1690255"/>
            <a:ext cx="7710516" cy="4313381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/>
              <a:t>Definition: </a:t>
            </a:r>
            <a:r>
              <a:rPr lang="en-US" sz="2400" dirty="0"/>
              <a:t>Surveys involve collecting data from a larger population through questionnaires or interviews.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/>
              <a:t>Key Characteristics: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Quantitative in nature.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Often involves large sample sizes for generalizability.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/>
              <a:t>Examples: </a:t>
            </a:r>
            <a:r>
              <a:rPr lang="en-US" sz="2400" dirty="0"/>
              <a:t>Customer satisfaction surveys, opinion polls during elections.</a:t>
            </a:r>
          </a:p>
        </p:txBody>
      </p:sp>
    </p:spTree>
    <p:extLst>
      <p:ext uri="{BB962C8B-B14F-4D97-AF65-F5344CB8AC3E}">
        <p14:creationId xmlns:p14="http://schemas.microsoft.com/office/powerpoint/2010/main" val="1595650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Case Study</a:t>
            </a:r>
            <a:r>
              <a:rPr b="1" dirty="0"/>
              <a:t>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538" y="1690255"/>
            <a:ext cx="7710516" cy="4313381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/>
              <a:t>Definition: </a:t>
            </a:r>
            <a:r>
              <a:rPr lang="en-US" sz="2400" dirty="0"/>
              <a:t>A case study involves an in-depth exploration of a single entity, such as an individual, organization, event, or phenomenon.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/>
              <a:t>Key Characteristics: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Qualitative and detailed.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Focuses on a single case to provide deep insights.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/>
              <a:t>Examples: </a:t>
            </a:r>
            <a:r>
              <a:rPr lang="en-US" sz="2400" dirty="0"/>
              <a:t>Detailed analysis of a successful business, a medical case study of a rare disease.</a:t>
            </a:r>
          </a:p>
        </p:txBody>
      </p:sp>
    </p:spTree>
    <p:extLst>
      <p:ext uri="{BB962C8B-B14F-4D97-AF65-F5344CB8AC3E}">
        <p14:creationId xmlns:p14="http://schemas.microsoft.com/office/powerpoint/2010/main" val="3863602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Mixed-method </a:t>
            </a:r>
            <a:r>
              <a:rPr b="1" dirty="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8538" y="1690255"/>
            <a:ext cx="7710516" cy="4313381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/>
              <a:t>Definition: </a:t>
            </a:r>
            <a:r>
              <a:rPr lang="en-US" sz="2400" dirty="0"/>
              <a:t>This approach combines both quantitative and qualitative methods.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/>
              <a:t>Key Characteristics: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Comprehensive and holistic understanding.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Utilizes both numerical and non-numerical data.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/>
              <a:t>Examples: </a:t>
            </a:r>
            <a:r>
              <a:rPr lang="en-US" sz="2400" dirty="0"/>
              <a:t>Educational research combining test scores (quantitative) and student interviews (qualitative).analysis of a successful business, a medical case study of a rare disease.</a:t>
            </a:r>
          </a:p>
        </p:txBody>
      </p:sp>
    </p:spTree>
    <p:extLst>
      <p:ext uri="{BB962C8B-B14F-4D97-AF65-F5344CB8AC3E}">
        <p14:creationId xmlns:p14="http://schemas.microsoft.com/office/powerpoint/2010/main" val="2831863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Action Research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091" y="1560945"/>
            <a:ext cx="8756073" cy="4544291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/>
              <a:t>Definition: </a:t>
            </a:r>
            <a:r>
              <a:rPr lang="en-US" sz="2400" dirty="0"/>
              <a:t>This is often used in practical or applied settings, involving collaboration with stakeholders to identify problems, implement interventions, and evaluate outcomes.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/>
              <a:t>Key Characteristics: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Applied and iterative.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Focuses on solving practical problems with immediate application. </a:t>
            </a:r>
          </a:p>
          <a:p>
            <a:pPr algn="just">
              <a:lnSpc>
                <a:spcPct val="100000"/>
              </a:lnSpc>
            </a:pPr>
            <a:r>
              <a:rPr lang="en-US" sz="2400" b="1" dirty="0"/>
              <a:t>Examples: </a:t>
            </a:r>
            <a:r>
              <a:rPr lang="en-US" sz="2400" dirty="0"/>
              <a:t>Classroom action research to improve teaching methods, community projects to address local issues.</a:t>
            </a:r>
          </a:p>
        </p:txBody>
      </p:sp>
    </p:spTree>
    <p:extLst>
      <p:ext uri="{BB962C8B-B14F-4D97-AF65-F5344CB8AC3E}">
        <p14:creationId xmlns:p14="http://schemas.microsoft.com/office/powerpoint/2010/main" val="3199521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Grounded Theory Approach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782" y="1810327"/>
            <a:ext cx="7924800" cy="429490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/>
              <a:t>Definition: </a:t>
            </a:r>
            <a:r>
              <a:rPr lang="en-US" sz="2400" dirty="0"/>
              <a:t>Commonly used in social sciences, this approach develops theories from empirical data.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/>
              <a:t>Key Characteristics: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Systematic and data-driven.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Researchers gather data and then systematically code and analyze it to derive concepts and theories.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/>
              <a:t>Examples: </a:t>
            </a:r>
            <a:r>
              <a:rPr lang="en-US" sz="2400" dirty="0"/>
              <a:t>Sociological research to develop theories about social interactions, organizational studies to develop theories about workplace behavior.</a:t>
            </a:r>
          </a:p>
        </p:txBody>
      </p:sp>
    </p:spTree>
    <p:extLst>
      <p:ext uri="{BB962C8B-B14F-4D97-AF65-F5344CB8AC3E}">
        <p14:creationId xmlns:p14="http://schemas.microsoft.com/office/powerpoint/2010/main" val="2599761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Qualitative Approach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782" y="1810327"/>
            <a:ext cx="7924800" cy="429490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/>
              <a:t>Definition: </a:t>
            </a:r>
            <a:r>
              <a:rPr lang="en-US" sz="2400" dirty="0"/>
              <a:t>This approach involves the subjective assessment of attitudes, opinions, and behavior.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/>
              <a:t>Key Characteristics: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Exploratory and descriptive.</a:t>
            </a:r>
          </a:p>
          <a:p>
            <a:pPr algn="just">
              <a:lnSpc>
                <a:spcPct val="100000"/>
              </a:lnSpc>
            </a:pPr>
            <a:r>
              <a:rPr lang="en-US" sz="2400" dirty="0"/>
              <a:t>Relies on the researcher’s insights and impressions.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/>
              <a:t>Examples: </a:t>
            </a:r>
            <a:r>
              <a:rPr lang="en-US" sz="2400" dirty="0"/>
              <a:t>Ethnographic studies, in-depth interviews.</a:t>
            </a:r>
          </a:p>
        </p:txBody>
      </p:sp>
    </p:spTree>
    <p:extLst>
      <p:ext uri="{BB962C8B-B14F-4D97-AF65-F5344CB8AC3E}">
        <p14:creationId xmlns:p14="http://schemas.microsoft.com/office/powerpoint/2010/main" val="49980795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04B663"/>
      </a:accent4>
      <a:accent5>
        <a:srgbClr val="DF8822"/>
      </a:accent5>
      <a:accent6>
        <a:srgbClr val="BC410A"/>
      </a:accent6>
      <a:hlink>
        <a:srgbClr val="5977C4"/>
      </a:hlink>
      <a:folHlink>
        <a:srgbClr val="0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52</TotalTime>
  <Words>913</Words>
  <Application>Microsoft Office PowerPoint</Application>
  <PresentationFormat>On-screen Show (4:3)</PresentationFormat>
  <Paragraphs>91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Century Gothic</vt:lpstr>
      <vt:lpstr>Gallery</vt:lpstr>
      <vt:lpstr>Research Methodology &amp; IPR (R1UC701T)</vt:lpstr>
      <vt:lpstr>Approaches of Investigation of Solutions</vt:lpstr>
      <vt:lpstr>Inferential Approach</vt:lpstr>
      <vt:lpstr>Survey Approach</vt:lpstr>
      <vt:lpstr>Case Study Approach</vt:lpstr>
      <vt:lpstr>Mixed-method Approach</vt:lpstr>
      <vt:lpstr>Action Research</vt:lpstr>
      <vt:lpstr>Grounded Theory Approach</vt:lpstr>
      <vt:lpstr>Qualitative Approach</vt:lpstr>
      <vt:lpstr>Combination of Approaches</vt:lpstr>
      <vt:lpstr>Importance of these Approaches</vt:lpstr>
      <vt:lpstr>Activity: Mini Research Project</vt:lpstr>
      <vt:lpstr>Research topics suitable for exploring different approaches of investigation</vt:lpstr>
      <vt:lpstr>Solutions</vt:lpstr>
      <vt:lpstr>Solutions</vt:lpstr>
      <vt:lpstr>Solutions</vt:lpstr>
      <vt:lpstr>Solutions</vt:lpstr>
      <vt:lpstr>Solutions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Virender Dahiya</cp:lastModifiedBy>
  <cp:revision>1</cp:revision>
  <dcterms:created xsi:type="dcterms:W3CDTF">2013-01-27T09:14:16Z</dcterms:created>
  <dcterms:modified xsi:type="dcterms:W3CDTF">2024-07-23T05:11:42Z</dcterms:modified>
  <cp:category/>
</cp:coreProperties>
</file>