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13"/>
  </p:notesMasterIdLst>
  <p:sldIdLst>
    <p:sldId id="256" r:id="rId2"/>
    <p:sldId id="264" r:id="rId3"/>
    <p:sldId id="281" r:id="rId4"/>
    <p:sldId id="257" r:id="rId5"/>
    <p:sldId id="273" r:id="rId6"/>
    <p:sldId id="274" r:id="rId7"/>
    <p:sldId id="275" r:id="rId8"/>
    <p:sldId id="276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er Dahiya" userId="41aed2cb0d1924f8" providerId="LiveId" clId="{E115414D-BADE-42BD-8BF4-8BC3C0622C2B}"/>
    <pc:docChg chg="undo custSel addSld delSld modSld">
      <pc:chgData name="Virender Dahiya" userId="41aed2cb0d1924f8" providerId="LiveId" clId="{E115414D-BADE-42BD-8BF4-8BC3C0622C2B}" dt="2024-07-10T05:21:51.150" v="576" actId="47"/>
      <pc:docMkLst>
        <pc:docMk/>
      </pc:docMkLst>
      <pc:sldChg chg="modSp new mod">
        <pc:chgData name="Virender Dahiya" userId="41aed2cb0d1924f8" providerId="LiveId" clId="{E115414D-BADE-42BD-8BF4-8BC3C0622C2B}" dt="2024-07-10T04:51:47.952" v="83" actId="14100"/>
        <pc:sldMkLst>
          <pc:docMk/>
          <pc:sldMk cId="818059612" sldId="256"/>
        </pc:sldMkLst>
        <pc:spChg chg="mod">
          <ac:chgData name="Virender Dahiya" userId="41aed2cb0d1924f8" providerId="LiveId" clId="{E115414D-BADE-42BD-8BF4-8BC3C0622C2B}" dt="2024-07-10T04:51:47.952" v="83" actId="14100"/>
          <ac:spMkLst>
            <pc:docMk/>
            <pc:sldMk cId="818059612" sldId="256"/>
            <ac:spMk id="2" creationId="{551051DF-66E6-7045-E005-03C62417225F}"/>
          </ac:spMkLst>
        </pc:spChg>
        <pc:spChg chg="mod">
          <ac:chgData name="Virender Dahiya" userId="41aed2cb0d1924f8" providerId="LiveId" clId="{E115414D-BADE-42BD-8BF4-8BC3C0622C2B}" dt="2024-07-10T04:51:38.685" v="81" actId="255"/>
          <ac:spMkLst>
            <pc:docMk/>
            <pc:sldMk cId="818059612" sldId="256"/>
            <ac:spMk id="3" creationId="{890FAB9E-39AB-92A2-7C8A-733F1A59EE3F}"/>
          </ac:spMkLst>
        </pc:spChg>
      </pc:sldChg>
      <pc:sldChg chg="modSp new mod">
        <pc:chgData name="Virender Dahiya" userId="41aed2cb0d1924f8" providerId="LiveId" clId="{E115414D-BADE-42BD-8BF4-8BC3C0622C2B}" dt="2024-07-10T05:02:40.746" v="288" actId="14100"/>
        <pc:sldMkLst>
          <pc:docMk/>
          <pc:sldMk cId="2877616942" sldId="257"/>
        </pc:sldMkLst>
        <pc:spChg chg="mod">
          <ac:chgData name="Virender Dahiya" userId="41aed2cb0d1924f8" providerId="LiveId" clId="{E115414D-BADE-42BD-8BF4-8BC3C0622C2B}" dt="2024-07-10T04:55:35.192" v="176" actId="113"/>
          <ac:spMkLst>
            <pc:docMk/>
            <pc:sldMk cId="2877616942" sldId="257"/>
            <ac:spMk id="2" creationId="{B797F6A9-CF8C-69B2-8DAD-4A1BA27B84AC}"/>
          </ac:spMkLst>
        </pc:spChg>
        <pc:spChg chg="mod">
          <ac:chgData name="Virender Dahiya" userId="41aed2cb0d1924f8" providerId="LiveId" clId="{E115414D-BADE-42BD-8BF4-8BC3C0622C2B}" dt="2024-07-10T05:02:40.746" v="288" actId="14100"/>
          <ac:spMkLst>
            <pc:docMk/>
            <pc:sldMk cId="2877616942" sldId="257"/>
            <ac:spMk id="3" creationId="{0AC9EB78-5037-4381-32B5-2537C9716013}"/>
          </ac:spMkLst>
        </pc:spChg>
      </pc:sldChg>
      <pc:sldChg chg="addSp delSp modSp new mod">
        <pc:chgData name="Virender Dahiya" userId="41aed2cb0d1924f8" providerId="LiveId" clId="{E115414D-BADE-42BD-8BF4-8BC3C0622C2B}" dt="2024-07-10T04:55:52.752" v="179" actId="14100"/>
        <pc:sldMkLst>
          <pc:docMk/>
          <pc:sldMk cId="1433912909" sldId="258"/>
        </pc:sldMkLst>
        <pc:spChg chg="mod">
          <ac:chgData name="Virender Dahiya" userId="41aed2cb0d1924f8" providerId="LiveId" clId="{E115414D-BADE-42BD-8BF4-8BC3C0622C2B}" dt="2024-07-10T04:55:46.474" v="178" actId="113"/>
          <ac:spMkLst>
            <pc:docMk/>
            <pc:sldMk cId="1433912909" sldId="258"/>
            <ac:spMk id="2" creationId="{354C1864-19E0-3620-9C0D-0D9C9870F9CA}"/>
          </ac:spMkLst>
        </pc:spChg>
        <pc:spChg chg="del">
          <ac:chgData name="Virender Dahiya" userId="41aed2cb0d1924f8" providerId="LiveId" clId="{E115414D-BADE-42BD-8BF4-8BC3C0622C2B}" dt="2024-07-10T04:54:42.150" v="141"/>
          <ac:spMkLst>
            <pc:docMk/>
            <pc:sldMk cId="1433912909" sldId="258"/>
            <ac:spMk id="3" creationId="{9FEA5074-8808-6053-6721-9F940B2DC805}"/>
          </ac:spMkLst>
        </pc:spChg>
        <pc:picChg chg="add mod">
          <ac:chgData name="Virender Dahiya" userId="41aed2cb0d1924f8" providerId="LiveId" clId="{E115414D-BADE-42BD-8BF4-8BC3C0622C2B}" dt="2024-07-10T04:55:52.752" v="179" actId="14100"/>
          <ac:picMkLst>
            <pc:docMk/>
            <pc:sldMk cId="1433912909" sldId="258"/>
            <ac:picMk id="4" creationId="{80B2BC91-4497-CFD5-3B05-D2C468F6BBD7}"/>
          </ac:picMkLst>
        </pc:picChg>
      </pc:sldChg>
      <pc:sldChg chg="addSp delSp modSp new mod modClrScheme chgLayout">
        <pc:chgData name="Virender Dahiya" userId="41aed2cb0d1924f8" providerId="LiveId" clId="{E115414D-BADE-42BD-8BF4-8BC3C0622C2B}" dt="2024-07-10T05:04:07.397" v="309" actId="11"/>
        <pc:sldMkLst>
          <pc:docMk/>
          <pc:sldMk cId="809841882" sldId="259"/>
        </pc:sldMkLst>
        <pc:spChg chg="del mod ord">
          <ac:chgData name="Virender Dahiya" userId="41aed2cb0d1924f8" providerId="LiveId" clId="{E115414D-BADE-42BD-8BF4-8BC3C0622C2B}" dt="2024-07-10T04:56:21.583" v="181" actId="700"/>
          <ac:spMkLst>
            <pc:docMk/>
            <pc:sldMk cId="809841882" sldId="259"/>
            <ac:spMk id="2" creationId="{E95F75E9-F99F-9716-AFA7-CDB529935DC3}"/>
          </ac:spMkLst>
        </pc:spChg>
        <pc:spChg chg="del mod ord">
          <ac:chgData name="Virender Dahiya" userId="41aed2cb0d1924f8" providerId="LiveId" clId="{E115414D-BADE-42BD-8BF4-8BC3C0622C2B}" dt="2024-07-10T04:56:21.583" v="181" actId="700"/>
          <ac:spMkLst>
            <pc:docMk/>
            <pc:sldMk cId="809841882" sldId="259"/>
            <ac:spMk id="3" creationId="{60DAAA05-BED6-3FEE-7CBD-FDC8BBCE9E2F}"/>
          </ac:spMkLst>
        </pc:spChg>
        <pc:spChg chg="add mod ord">
          <ac:chgData name="Virender Dahiya" userId="41aed2cb0d1924f8" providerId="LiveId" clId="{E115414D-BADE-42BD-8BF4-8BC3C0622C2B}" dt="2024-07-10T04:59:14.169" v="240" actId="113"/>
          <ac:spMkLst>
            <pc:docMk/>
            <pc:sldMk cId="809841882" sldId="259"/>
            <ac:spMk id="4" creationId="{2B196A0C-2706-428A-B09C-7905629A4DDC}"/>
          </ac:spMkLst>
        </pc:spChg>
        <pc:spChg chg="add mod ord">
          <ac:chgData name="Virender Dahiya" userId="41aed2cb0d1924f8" providerId="LiveId" clId="{E115414D-BADE-42BD-8BF4-8BC3C0622C2B}" dt="2024-07-10T05:04:07.397" v="309" actId="11"/>
          <ac:spMkLst>
            <pc:docMk/>
            <pc:sldMk cId="809841882" sldId="259"/>
            <ac:spMk id="5" creationId="{7925E00E-EEDC-1344-F946-F21499859DF8}"/>
          </ac:spMkLst>
        </pc:spChg>
        <pc:spChg chg="add mod ord">
          <ac:chgData name="Virender Dahiya" userId="41aed2cb0d1924f8" providerId="LiveId" clId="{E115414D-BADE-42BD-8BF4-8BC3C0622C2B}" dt="2024-07-10T05:04:07.397" v="309" actId="11"/>
          <ac:spMkLst>
            <pc:docMk/>
            <pc:sldMk cId="809841882" sldId="259"/>
            <ac:spMk id="6" creationId="{7FF71240-CFCA-AF20-C691-490450A7109F}"/>
          </ac:spMkLst>
        </pc:spChg>
      </pc:sldChg>
      <pc:sldChg chg="addSp delSp modSp new mod modClrScheme chgLayout">
        <pc:chgData name="Virender Dahiya" userId="41aed2cb0d1924f8" providerId="LiveId" clId="{E115414D-BADE-42BD-8BF4-8BC3C0622C2B}" dt="2024-07-10T05:04:44.096" v="313" actId="14100"/>
        <pc:sldMkLst>
          <pc:docMk/>
          <pc:sldMk cId="440217525" sldId="260"/>
        </pc:sldMkLst>
        <pc:spChg chg="del mod ord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2" creationId="{FB9A33A0-78B5-97A7-73AB-B2FD5E152D5D}"/>
          </ac:spMkLst>
        </pc:spChg>
        <pc:spChg chg="del mod ord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3" creationId="{48D1BB00-CD96-78CE-BFFC-A66EC643ABBF}"/>
          </ac:spMkLst>
        </pc:spChg>
        <pc:spChg chg="del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4" creationId="{E5B20C17-9092-0C4B-991A-73F2F5588181}"/>
          </ac:spMkLst>
        </pc:spChg>
        <pc:spChg chg="add mod ord">
          <ac:chgData name="Virender Dahiya" userId="41aed2cb0d1924f8" providerId="LiveId" clId="{E115414D-BADE-42BD-8BF4-8BC3C0622C2B}" dt="2024-07-10T05:01:25.032" v="277" actId="113"/>
          <ac:spMkLst>
            <pc:docMk/>
            <pc:sldMk cId="440217525" sldId="260"/>
            <ac:spMk id="5" creationId="{3D6C85CA-A32E-0DA6-DDA0-FA37056E6503}"/>
          </ac:spMkLst>
        </pc:spChg>
        <pc:spChg chg="add mod ord">
          <ac:chgData name="Virender Dahiya" userId="41aed2cb0d1924f8" providerId="LiveId" clId="{E115414D-BADE-42BD-8BF4-8BC3C0622C2B}" dt="2024-07-10T05:04:44.096" v="313" actId="14100"/>
          <ac:spMkLst>
            <pc:docMk/>
            <pc:sldMk cId="440217525" sldId="260"/>
            <ac:spMk id="6" creationId="{51F67757-6425-083D-C5D1-7E1B19501F47}"/>
          </ac:spMkLst>
        </pc:spChg>
      </pc:sldChg>
      <pc:sldChg chg="modSp new mod">
        <pc:chgData name="Virender Dahiya" userId="41aed2cb0d1924f8" providerId="LiveId" clId="{E115414D-BADE-42BD-8BF4-8BC3C0622C2B}" dt="2024-07-10T05:08:21.367" v="391" actId="27636"/>
        <pc:sldMkLst>
          <pc:docMk/>
          <pc:sldMk cId="899899593" sldId="261"/>
        </pc:sldMkLst>
        <pc:spChg chg="mod">
          <ac:chgData name="Virender Dahiya" userId="41aed2cb0d1924f8" providerId="LiveId" clId="{E115414D-BADE-42BD-8BF4-8BC3C0622C2B}" dt="2024-07-10T05:07:46.756" v="371" actId="255"/>
          <ac:spMkLst>
            <pc:docMk/>
            <pc:sldMk cId="899899593" sldId="261"/>
            <ac:spMk id="2" creationId="{357865D1-131F-6582-26DE-DEC6C0C9C963}"/>
          </ac:spMkLst>
        </pc:spChg>
        <pc:spChg chg="mod">
          <ac:chgData name="Virender Dahiya" userId="41aed2cb0d1924f8" providerId="LiveId" clId="{E115414D-BADE-42BD-8BF4-8BC3C0622C2B}" dt="2024-07-10T05:08:21.367" v="391" actId="27636"/>
          <ac:spMkLst>
            <pc:docMk/>
            <pc:sldMk cId="899899593" sldId="261"/>
            <ac:spMk id="3" creationId="{1AD3CE45-C6B6-23CC-2879-C1A4A960A5A1}"/>
          </ac:spMkLst>
        </pc:spChg>
      </pc:sldChg>
      <pc:sldChg chg="modSp new mod">
        <pc:chgData name="Virender Dahiya" userId="41aed2cb0d1924f8" providerId="LiveId" clId="{E115414D-BADE-42BD-8BF4-8BC3C0622C2B}" dt="2024-07-10T05:08:03.309" v="383" actId="5793"/>
        <pc:sldMkLst>
          <pc:docMk/>
          <pc:sldMk cId="2718762256" sldId="262"/>
        </pc:sldMkLst>
        <pc:spChg chg="mod">
          <ac:chgData name="Virender Dahiya" userId="41aed2cb0d1924f8" providerId="LiveId" clId="{E115414D-BADE-42BD-8BF4-8BC3C0622C2B}" dt="2024-07-10T05:07:57.013" v="381" actId="20577"/>
          <ac:spMkLst>
            <pc:docMk/>
            <pc:sldMk cId="2718762256" sldId="262"/>
            <ac:spMk id="2" creationId="{FBF8699F-6890-BA3E-4DCE-7565235B892A}"/>
          </ac:spMkLst>
        </pc:spChg>
        <pc:spChg chg="mod">
          <ac:chgData name="Virender Dahiya" userId="41aed2cb0d1924f8" providerId="LiveId" clId="{E115414D-BADE-42BD-8BF4-8BC3C0622C2B}" dt="2024-07-10T05:08:03.309" v="383" actId="5793"/>
          <ac:spMkLst>
            <pc:docMk/>
            <pc:sldMk cId="2718762256" sldId="262"/>
            <ac:spMk id="3" creationId="{2450671B-AB80-D77C-9A48-175337670474}"/>
          </ac:spMkLst>
        </pc:spChg>
      </pc:sldChg>
      <pc:sldChg chg="addSp delSp modSp new mod">
        <pc:chgData name="Virender Dahiya" userId="41aed2cb0d1924f8" providerId="LiveId" clId="{E115414D-BADE-42BD-8BF4-8BC3C0622C2B}" dt="2024-07-10T05:12:00.647" v="410" actId="113"/>
        <pc:sldMkLst>
          <pc:docMk/>
          <pc:sldMk cId="1471236135" sldId="263"/>
        </pc:sldMkLst>
        <pc:spChg chg="mod">
          <ac:chgData name="Virender Dahiya" userId="41aed2cb0d1924f8" providerId="LiveId" clId="{E115414D-BADE-42BD-8BF4-8BC3C0622C2B}" dt="2024-07-10T05:10:36.450" v="397" actId="255"/>
          <ac:spMkLst>
            <pc:docMk/>
            <pc:sldMk cId="1471236135" sldId="263"/>
            <ac:spMk id="2" creationId="{96AA49DD-E21D-C531-ECAC-28868D5EF920}"/>
          </ac:spMkLst>
        </pc:spChg>
        <pc:spChg chg="del mod">
          <ac:chgData name="Virender Dahiya" userId="41aed2cb0d1924f8" providerId="LiveId" clId="{E115414D-BADE-42BD-8BF4-8BC3C0622C2B}" dt="2024-07-10T05:10:52.291" v="398"/>
          <ac:spMkLst>
            <pc:docMk/>
            <pc:sldMk cId="1471236135" sldId="263"/>
            <ac:spMk id="3" creationId="{31F2EFDC-FE52-BE28-001E-1D127777069E}"/>
          </ac:spMkLst>
        </pc:spChg>
        <pc:spChg chg="add mod">
          <ac:chgData name="Virender Dahiya" userId="41aed2cb0d1924f8" providerId="LiveId" clId="{E115414D-BADE-42BD-8BF4-8BC3C0622C2B}" dt="2024-07-10T05:12:00.647" v="410" actId="113"/>
          <ac:spMkLst>
            <pc:docMk/>
            <pc:sldMk cId="1471236135" sldId="263"/>
            <ac:spMk id="4" creationId="{9D535721-D776-C9D5-02ED-EEF707F78B2A}"/>
          </ac:spMkLst>
        </pc:spChg>
      </pc:sldChg>
      <pc:sldChg chg="modSp new mod">
        <pc:chgData name="Virender Dahiya" userId="41aed2cb0d1924f8" providerId="LiveId" clId="{E115414D-BADE-42BD-8BF4-8BC3C0622C2B}" dt="2024-07-10T05:13:54.097" v="451" actId="1076"/>
        <pc:sldMkLst>
          <pc:docMk/>
          <pc:sldMk cId="2457492678" sldId="264"/>
        </pc:sldMkLst>
        <pc:spChg chg="mod">
          <ac:chgData name="Virender Dahiya" userId="41aed2cb0d1924f8" providerId="LiveId" clId="{E115414D-BADE-42BD-8BF4-8BC3C0622C2B}" dt="2024-07-10T05:13:06.954" v="436" actId="113"/>
          <ac:spMkLst>
            <pc:docMk/>
            <pc:sldMk cId="2457492678" sldId="264"/>
            <ac:spMk id="2" creationId="{8DBCBB03-0131-0500-3DA4-907E7D0FFB59}"/>
          </ac:spMkLst>
        </pc:spChg>
        <pc:spChg chg="mod">
          <ac:chgData name="Virender Dahiya" userId="41aed2cb0d1924f8" providerId="LiveId" clId="{E115414D-BADE-42BD-8BF4-8BC3C0622C2B}" dt="2024-07-10T05:13:54.097" v="451" actId="1076"/>
          <ac:spMkLst>
            <pc:docMk/>
            <pc:sldMk cId="2457492678" sldId="264"/>
            <ac:spMk id="3" creationId="{EBC8E8DF-C9EA-C7FB-A0BC-F74A65A75D09}"/>
          </ac:spMkLst>
        </pc:spChg>
      </pc:sldChg>
      <pc:sldChg chg="addSp delSp modSp new mod">
        <pc:chgData name="Virender Dahiya" userId="41aed2cb0d1924f8" providerId="LiveId" clId="{E115414D-BADE-42BD-8BF4-8BC3C0622C2B}" dt="2024-07-10T05:17:46.707" v="465" actId="113"/>
        <pc:sldMkLst>
          <pc:docMk/>
          <pc:sldMk cId="3025976077" sldId="265"/>
        </pc:sldMkLst>
        <pc:spChg chg="mod">
          <ac:chgData name="Virender Dahiya" userId="41aed2cb0d1924f8" providerId="LiveId" clId="{E115414D-BADE-42BD-8BF4-8BC3C0622C2B}" dt="2024-07-10T05:17:33.809" v="463" actId="113"/>
          <ac:spMkLst>
            <pc:docMk/>
            <pc:sldMk cId="3025976077" sldId="265"/>
            <ac:spMk id="2" creationId="{E25A896D-7DE0-1774-F950-33046EB035D3}"/>
          </ac:spMkLst>
        </pc:spChg>
        <pc:spChg chg="del mod">
          <ac:chgData name="Virender Dahiya" userId="41aed2cb0d1924f8" providerId="LiveId" clId="{E115414D-BADE-42BD-8BF4-8BC3C0622C2B}" dt="2024-07-10T05:16:53.194" v="456"/>
          <ac:spMkLst>
            <pc:docMk/>
            <pc:sldMk cId="3025976077" sldId="265"/>
            <ac:spMk id="3" creationId="{4067763A-CF36-1B59-24D2-FC940EBBA22D}"/>
          </ac:spMkLst>
        </pc:spChg>
        <pc:spChg chg="add mod">
          <ac:chgData name="Virender Dahiya" userId="41aed2cb0d1924f8" providerId="LiveId" clId="{E115414D-BADE-42BD-8BF4-8BC3C0622C2B}" dt="2024-07-10T05:17:46.707" v="465" actId="113"/>
          <ac:spMkLst>
            <pc:docMk/>
            <pc:sldMk cId="3025976077" sldId="265"/>
            <ac:spMk id="7" creationId="{1965EAB2-04A6-3724-08D3-56C5EFE90A61}"/>
          </ac:spMkLst>
        </pc:spChg>
      </pc:sldChg>
      <pc:sldChg chg="modSp new mod">
        <pc:chgData name="Virender Dahiya" userId="41aed2cb0d1924f8" providerId="LiveId" clId="{E115414D-BADE-42BD-8BF4-8BC3C0622C2B}" dt="2024-07-10T05:20:53.258" v="558" actId="20577"/>
        <pc:sldMkLst>
          <pc:docMk/>
          <pc:sldMk cId="3805475124" sldId="266"/>
        </pc:sldMkLst>
        <pc:spChg chg="mod">
          <ac:chgData name="Virender Dahiya" userId="41aed2cb0d1924f8" providerId="LiveId" clId="{E115414D-BADE-42BD-8BF4-8BC3C0622C2B}" dt="2024-07-10T05:18:50.246" v="472" actId="255"/>
          <ac:spMkLst>
            <pc:docMk/>
            <pc:sldMk cId="3805475124" sldId="266"/>
            <ac:spMk id="2" creationId="{A66E56B4-5099-6E1F-ED2F-DD82B602A9A4}"/>
          </ac:spMkLst>
        </pc:spChg>
        <pc:spChg chg="mod">
          <ac:chgData name="Virender Dahiya" userId="41aed2cb0d1924f8" providerId="LiveId" clId="{E115414D-BADE-42BD-8BF4-8BC3C0622C2B}" dt="2024-07-10T05:20:53.258" v="558" actId="20577"/>
          <ac:spMkLst>
            <pc:docMk/>
            <pc:sldMk cId="3805475124" sldId="266"/>
            <ac:spMk id="3" creationId="{78CB4E59-FEC8-12B8-9C7B-D7548101ABAA}"/>
          </ac:spMkLst>
        </pc:spChg>
      </pc:sldChg>
      <pc:sldChg chg="modSp new del mod">
        <pc:chgData name="Virender Dahiya" userId="41aed2cb0d1924f8" providerId="LiveId" clId="{E115414D-BADE-42BD-8BF4-8BC3C0622C2B}" dt="2024-07-10T05:21:51.150" v="576" actId="47"/>
        <pc:sldMkLst>
          <pc:docMk/>
          <pc:sldMk cId="2537610900" sldId="267"/>
        </pc:sldMkLst>
        <pc:spChg chg="mod">
          <ac:chgData name="Virender Dahiya" userId="41aed2cb0d1924f8" providerId="LiveId" clId="{E115414D-BADE-42BD-8BF4-8BC3C0622C2B}" dt="2024-07-10T05:21:23.431" v="575" actId="20577"/>
          <ac:spMkLst>
            <pc:docMk/>
            <pc:sldMk cId="2537610900" sldId="267"/>
            <ac:spMk id="2" creationId="{00D928A7-5502-FBC5-3AD4-06304FFC3C82}"/>
          </ac:spMkLst>
        </pc:spChg>
      </pc:sldChg>
    </pc:docChg>
  </pc:docChgLst>
  <pc:docChgLst>
    <pc:chgData name="Virender Dahiya" userId="41aed2cb0d1924f8" providerId="LiveId" clId="{05B22D1C-98CD-4FA5-BFD9-ED43ACD6D755}"/>
    <pc:docChg chg="undo custSel addSld delSld modSld sldOrd">
      <pc:chgData name="Virender Dahiya" userId="41aed2cb0d1924f8" providerId="LiveId" clId="{05B22D1C-98CD-4FA5-BFD9-ED43ACD6D755}" dt="2024-07-24T05:13:02.029" v="322" actId="14100"/>
      <pc:docMkLst>
        <pc:docMk/>
      </pc:docMkLst>
      <pc:sldChg chg="modSp mod">
        <pc:chgData name="Virender Dahiya" userId="41aed2cb0d1924f8" providerId="LiveId" clId="{05B22D1C-98CD-4FA5-BFD9-ED43ACD6D755}" dt="2024-07-24T04:52:54.650" v="36" actId="123"/>
        <pc:sldMkLst>
          <pc:docMk/>
          <pc:sldMk cId="2877616942" sldId="257"/>
        </pc:sldMkLst>
        <pc:spChg chg="mod">
          <ac:chgData name="Virender Dahiya" userId="41aed2cb0d1924f8" providerId="LiveId" clId="{05B22D1C-98CD-4FA5-BFD9-ED43ACD6D755}" dt="2024-07-24T04:52:46.616" v="35" actId="20577"/>
          <ac:spMkLst>
            <pc:docMk/>
            <pc:sldMk cId="2877616942" sldId="257"/>
            <ac:spMk id="2" creationId="{B797F6A9-CF8C-69B2-8DAD-4A1BA27B84AC}"/>
          </ac:spMkLst>
        </pc:spChg>
        <pc:spChg chg="mod">
          <ac:chgData name="Virender Dahiya" userId="41aed2cb0d1924f8" providerId="LiveId" clId="{05B22D1C-98CD-4FA5-BFD9-ED43ACD6D755}" dt="2024-07-24T04:52:54.650" v="36" actId="123"/>
          <ac:spMkLst>
            <pc:docMk/>
            <pc:sldMk cId="2877616942" sldId="257"/>
            <ac:spMk id="3" creationId="{0AC9EB78-5037-4381-32B5-2537C9716013}"/>
          </ac:spMkLst>
        </pc:spChg>
      </pc:sldChg>
      <pc:sldChg chg="del">
        <pc:chgData name="Virender Dahiya" userId="41aed2cb0d1924f8" providerId="LiveId" clId="{05B22D1C-98CD-4FA5-BFD9-ED43ACD6D755}" dt="2024-07-24T04:46:47.170" v="0" actId="47"/>
        <pc:sldMkLst>
          <pc:docMk/>
          <pc:sldMk cId="809841882" sldId="259"/>
        </pc:sldMkLst>
      </pc:sldChg>
      <pc:sldChg chg="modSp mod">
        <pc:chgData name="Virender Dahiya" userId="41aed2cb0d1924f8" providerId="LiveId" clId="{05B22D1C-98CD-4FA5-BFD9-ED43ACD6D755}" dt="2024-07-24T05:07:38.873" v="203" actId="1076"/>
        <pc:sldMkLst>
          <pc:docMk/>
          <pc:sldMk cId="2457492678" sldId="264"/>
        </pc:sldMkLst>
        <pc:spChg chg="mod">
          <ac:chgData name="Virender Dahiya" userId="41aed2cb0d1924f8" providerId="LiveId" clId="{05B22D1C-98CD-4FA5-BFD9-ED43ACD6D755}" dt="2024-07-24T05:07:38.873" v="203" actId="1076"/>
          <ac:spMkLst>
            <pc:docMk/>
            <pc:sldMk cId="2457492678" sldId="264"/>
            <ac:spMk id="3" creationId="{EBC8E8DF-C9EA-C7FB-A0BC-F74A65A75D09}"/>
          </ac:spMkLst>
        </pc:spChg>
      </pc:sldChg>
      <pc:sldChg chg="del">
        <pc:chgData name="Virender Dahiya" userId="41aed2cb0d1924f8" providerId="LiveId" clId="{05B22D1C-98CD-4FA5-BFD9-ED43ACD6D755}" dt="2024-07-24T04:56:52.506" v="95" actId="47"/>
        <pc:sldMkLst>
          <pc:docMk/>
          <pc:sldMk cId="3015338713" sldId="265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3149483206" sldId="266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4244307664" sldId="267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2691075049" sldId="268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3358308203" sldId="269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3293370917" sldId="270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1824313231" sldId="271"/>
        </pc:sldMkLst>
      </pc:sldChg>
      <pc:sldChg chg="del">
        <pc:chgData name="Virender Dahiya" userId="41aed2cb0d1924f8" providerId="LiveId" clId="{05B22D1C-98CD-4FA5-BFD9-ED43ACD6D755}" dt="2024-07-24T04:57:02.928" v="96" actId="47"/>
        <pc:sldMkLst>
          <pc:docMk/>
          <pc:sldMk cId="3513305061" sldId="272"/>
        </pc:sldMkLst>
      </pc:sldChg>
      <pc:sldChg chg="modSp add mod">
        <pc:chgData name="Virender Dahiya" userId="41aed2cb0d1924f8" providerId="LiveId" clId="{05B22D1C-98CD-4FA5-BFD9-ED43ACD6D755}" dt="2024-07-24T04:54:57.485" v="69" actId="14100"/>
        <pc:sldMkLst>
          <pc:docMk/>
          <pc:sldMk cId="3242135084" sldId="273"/>
        </pc:sldMkLst>
        <pc:spChg chg="mod">
          <ac:chgData name="Virender Dahiya" userId="41aed2cb0d1924f8" providerId="LiveId" clId="{05B22D1C-98CD-4FA5-BFD9-ED43ACD6D755}" dt="2024-07-24T04:54:57.485" v="69" actId="14100"/>
          <ac:spMkLst>
            <pc:docMk/>
            <pc:sldMk cId="3242135084" sldId="273"/>
            <ac:spMk id="3" creationId="{0AC9EB78-5037-4381-32B5-2537C9716013}"/>
          </ac:spMkLst>
        </pc:spChg>
      </pc:sldChg>
      <pc:sldChg chg="modSp add mod ord">
        <pc:chgData name="Virender Dahiya" userId="41aed2cb0d1924f8" providerId="LiveId" clId="{05B22D1C-98CD-4FA5-BFD9-ED43ACD6D755}" dt="2024-07-24T04:56:30.405" v="91" actId="6549"/>
        <pc:sldMkLst>
          <pc:docMk/>
          <pc:sldMk cId="850535973" sldId="274"/>
        </pc:sldMkLst>
        <pc:spChg chg="mod">
          <ac:chgData name="Virender Dahiya" userId="41aed2cb0d1924f8" providerId="LiveId" clId="{05B22D1C-98CD-4FA5-BFD9-ED43ACD6D755}" dt="2024-07-24T04:56:30.405" v="91" actId="6549"/>
          <ac:spMkLst>
            <pc:docMk/>
            <pc:sldMk cId="850535973" sldId="274"/>
            <ac:spMk id="3" creationId="{0AC9EB78-5037-4381-32B5-2537C9716013}"/>
          </ac:spMkLst>
        </pc:spChg>
      </pc:sldChg>
      <pc:sldChg chg="modSp add mod ord">
        <pc:chgData name="Virender Dahiya" userId="41aed2cb0d1924f8" providerId="LiveId" clId="{05B22D1C-98CD-4FA5-BFD9-ED43ACD6D755}" dt="2024-07-24T04:59:34.561" v="124" actId="14100"/>
        <pc:sldMkLst>
          <pc:docMk/>
          <pc:sldMk cId="2573174115" sldId="275"/>
        </pc:sldMkLst>
        <pc:spChg chg="mod">
          <ac:chgData name="Virender Dahiya" userId="41aed2cb0d1924f8" providerId="LiveId" clId="{05B22D1C-98CD-4FA5-BFD9-ED43ACD6D755}" dt="2024-07-24T04:59:34.561" v="124" actId="14100"/>
          <ac:spMkLst>
            <pc:docMk/>
            <pc:sldMk cId="2573174115" sldId="275"/>
            <ac:spMk id="3" creationId="{0AC9EB78-5037-4381-32B5-2537C9716013}"/>
          </ac:spMkLst>
        </pc:spChg>
      </pc:sldChg>
      <pc:sldChg chg="modSp add mod">
        <pc:chgData name="Virender Dahiya" userId="41aed2cb0d1924f8" providerId="LiveId" clId="{05B22D1C-98CD-4FA5-BFD9-ED43ACD6D755}" dt="2024-07-24T04:59:43.440" v="126" actId="14100"/>
        <pc:sldMkLst>
          <pc:docMk/>
          <pc:sldMk cId="762467801" sldId="276"/>
        </pc:sldMkLst>
        <pc:spChg chg="mod">
          <ac:chgData name="Virender Dahiya" userId="41aed2cb0d1924f8" providerId="LiveId" clId="{05B22D1C-98CD-4FA5-BFD9-ED43ACD6D755}" dt="2024-07-24T04:59:43.440" v="126" actId="14100"/>
          <ac:spMkLst>
            <pc:docMk/>
            <pc:sldMk cId="762467801" sldId="276"/>
            <ac:spMk id="3" creationId="{0AC9EB78-5037-4381-32B5-2537C9716013}"/>
          </ac:spMkLst>
        </pc:spChg>
      </pc:sldChg>
      <pc:sldChg chg="modSp add mod ord">
        <pc:chgData name="Virender Dahiya" userId="41aed2cb0d1924f8" providerId="LiveId" clId="{05B22D1C-98CD-4FA5-BFD9-ED43ACD6D755}" dt="2024-07-24T05:04:19.684" v="173" actId="20577"/>
        <pc:sldMkLst>
          <pc:docMk/>
          <pc:sldMk cId="606540415" sldId="277"/>
        </pc:sldMkLst>
        <pc:spChg chg="mod">
          <ac:chgData name="Virender Dahiya" userId="41aed2cb0d1924f8" providerId="LiveId" clId="{05B22D1C-98CD-4FA5-BFD9-ED43ACD6D755}" dt="2024-07-24T05:04:19.684" v="173" actId="20577"/>
          <ac:spMkLst>
            <pc:docMk/>
            <pc:sldMk cId="606540415" sldId="277"/>
            <ac:spMk id="3" creationId="{0AC9EB78-5037-4381-32B5-2537C9716013}"/>
          </ac:spMkLst>
        </pc:spChg>
      </pc:sldChg>
      <pc:sldChg chg="new del">
        <pc:chgData name="Virender Dahiya" userId="41aed2cb0d1924f8" providerId="LiveId" clId="{05B22D1C-98CD-4FA5-BFD9-ED43ACD6D755}" dt="2024-07-24T05:01:20.524" v="143" actId="47"/>
        <pc:sldMkLst>
          <pc:docMk/>
          <pc:sldMk cId="352828028" sldId="278"/>
        </pc:sldMkLst>
      </pc:sldChg>
      <pc:sldChg chg="modSp add mod">
        <pc:chgData name="Virender Dahiya" userId="41aed2cb0d1924f8" providerId="LiveId" clId="{05B22D1C-98CD-4FA5-BFD9-ED43ACD6D755}" dt="2024-07-24T05:04:07.733" v="167" actId="20577"/>
        <pc:sldMkLst>
          <pc:docMk/>
          <pc:sldMk cId="740620543" sldId="279"/>
        </pc:sldMkLst>
        <pc:spChg chg="mod">
          <ac:chgData name="Virender Dahiya" userId="41aed2cb0d1924f8" providerId="LiveId" clId="{05B22D1C-98CD-4FA5-BFD9-ED43ACD6D755}" dt="2024-07-24T05:04:07.733" v="167" actId="20577"/>
          <ac:spMkLst>
            <pc:docMk/>
            <pc:sldMk cId="740620543" sldId="279"/>
            <ac:spMk id="3" creationId="{0AC9EB78-5037-4381-32B5-2537C9716013}"/>
          </ac:spMkLst>
        </pc:spChg>
      </pc:sldChg>
      <pc:sldChg chg="modSp add mod">
        <pc:chgData name="Virender Dahiya" userId="41aed2cb0d1924f8" providerId="LiveId" clId="{05B22D1C-98CD-4FA5-BFD9-ED43ACD6D755}" dt="2024-07-24T05:03:53.008" v="160" actId="20577"/>
        <pc:sldMkLst>
          <pc:docMk/>
          <pc:sldMk cId="1318015548" sldId="280"/>
        </pc:sldMkLst>
        <pc:spChg chg="mod">
          <ac:chgData name="Virender Dahiya" userId="41aed2cb0d1924f8" providerId="LiveId" clId="{05B22D1C-98CD-4FA5-BFD9-ED43ACD6D755}" dt="2024-07-24T05:03:53.008" v="160" actId="20577"/>
          <ac:spMkLst>
            <pc:docMk/>
            <pc:sldMk cId="1318015548" sldId="280"/>
            <ac:spMk id="3" creationId="{0AC9EB78-5037-4381-32B5-2537C9716013}"/>
          </ac:spMkLst>
        </pc:spChg>
      </pc:sldChg>
      <pc:sldChg chg="modSp new mod">
        <pc:chgData name="Virender Dahiya" userId="41aed2cb0d1924f8" providerId="LiveId" clId="{05B22D1C-98CD-4FA5-BFD9-ED43ACD6D755}" dt="2024-07-24T05:13:02.029" v="322" actId="14100"/>
        <pc:sldMkLst>
          <pc:docMk/>
          <pc:sldMk cId="1853882104" sldId="281"/>
        </pc:sldMkLst>
        <pc:spChg chg="mod">
          <ac:chgData name="Virender Dahiya" userId="41aed2cb0d1924f8" providerId="LiveId" clId="{05B22D1C-98CD-4FA5-BFD9-ED43ACD6D755}" dt="2024-07-24T05:12:37.080" v="315" actId="20577"/>
          <ac:spMkLst>
            <pc:docMk/>
            <pc:sldMk cId="1853882104" sldId="281"/>
            <ac:spMk id="2" creationId="{FB85199C-44BD-13A1-6280-A7A43532DBA2}"/>
          </ac:spMkLst>
        </pc:spChg>
        <pc:spChg chg="mod">
          <ac:chgData name="Virender Dahiya" userId="41aed2cb0d1924f8" providerId="LiveId" clId="{05B22D1C-98CD-4FA5-BFD9-ED43ACD6D755}" dt="2024-07-24T05:13:02.029" v="322" actId="14100"/>
          <ac:spMkLst>
            <pc:docMk/>
            <pc:sldMk cId="1853882104" sldId="281"/>
            <ac:spMk id="3" creationId="{60D0F586-B4EA-5C9B-652D-1349A15341D5}"/>
          </ac:spMkLst>
        </pc:spChg>
      </pc:sldChg>
    </pc:docChg>
  </pc:docChgLst>
  <pc:docChgLst>
    <pc:chgData name="Virender Dahiya" userId="41aed2cb0d1924f8" providerId="LiveId" clId="{4CE3090B-B096-4682-9C9D-72DC8F67C48C}"/>
    <pc:docChg chg="undo custSel addSld delSld modSld sldOrd">
      <pc:chgData name="Virender Dahiya" userId="41aed2cb0d1924f8" providerId="LiveId" clId="{4CE3090B-B096-4682-9C9D-72DC8F67C48C}" dt="2024-07-14T07:15:40.037" v="761" actId="123"/>
      <pc:docMkLst>
        <pc:docMk/>
      </pc:docMkLst>
      <pc:sldChg chg="modSp mod ord">
        <pc:chgData name="Virender Dahiya" userId="41aed2cb0d1924f8" providerId="LiveId" clId="{4CE3090B-B096-4682-9C9D-72DC8F67C48C}" dt="2024-07-14T06:49:16.361" v="410"/>
        <pc:sldMkLst>
          <pc:docMk/>
          <pc:sldMk cId="2877616942" sldId="257"/>
        </pc:sldMkLst>
        <pc:spChg chg="mod">
          <ac:chgData name="Virender Dahiya" userId="41aed2cb0d1924f8" providerId="LiveId" clId="{4CE3090B-B096-4682-9C9D-72DC8F67C48C}" dt="2024-07-11T05:52:05.057" v="280" actId="20577"/>
          <ac:spMkLst>
            <pc:docMk/>
            <pc:sldMk cId="2877616942" sldId="257"/>
            <ac:spMk id="2" creationId="{B797F6A9-CF8C-69B2-8DAD-4A1BA27B84AC}"/>
          </ac:spMkLst>
        </pc:spChg>
        <pc:spChg chg="mod">
          <ac:chgData name="Virender Dahiya" userId="41aed2cb0d1924f8" providerId="LiveId" clId="{4CE3090B-B096-4682-9C9D-72DC8F67C48C}" dt="2024-07-11T05:52:28.794" v="284" actId="14100"/>
          <ac:spMkLst>
            <pc:docMk/>
            <pc:sldMk cId="2877616942" sldId="257"/>
            <ac:spMk id="3" creationId="{0AC9EB78-5037-4381-32B5-2537C9716013}"/>
          </ac:spMkLst>
        </pc:spChg>
      </pc:sldChg>
      <pc:sldChg chg="del">
        <pc:chgData name="Virender Dahiya" userId="41aed2cb0d1924f8" providerId="LiveId" clId="{4CE3090B-B096-4682-9C9D-72DC8F67C48C}" dt="2024-07-11T05:52:40.905" v="285" actId="47"/>
        <pc:sldMkLst>
          <pc:docMk/>
          <pc:sldMk cId="1433912909" sldId="258"/>
        </pc:sldMkLst>
      </pc:sldChg>
      <pc:sldChg chg="modSp mod ord">
        <pc:chgData name="Virender Dahiya" userId="41aed2cb0d1924f8" providerId="LiveId" clId="{4CE3090B-B096-4682-9C9D-72DC8F67C48C}" dt="2024-07-11T05:51:22.348" v="258" actId="115"/>
        <pc:sldMkLst>
          <pc:docMk/>
          <pc:sldMk cId="809841882" sldId="259"/>
        </pc:sldMkLst>
        <pc:spChg chg="mod">
          <ac:chgData name="Virender Dahiya" userId="41aed2cb0d1924f8" providerId="LiveId" clId="{4CE3090B-B096-4682-9C9D-72DC8F67C48C}" dt="2024-07-11T05:47:27.381" v="198" actId="27636"/>
          <ac:spMkLst>
            <pc:docMk/>
            <pc:sldMk cId="809841882" sldId="259"/>
            <ac:spMk id="4" creationId="{2B196A0C-2706-428A-B09C-7905629A4DDC}"/>
          </ac:spMkLst>
        </pc:spChg>
        <pc:spChg chg="mod">
          <ac:chgData name="Virender Dahiya" userId="41aed2cb0d1924f8" providerId="LiveId" clId="{4CE3090B-B096-4682-9C9D-72DC8F67C48C}" dt="2024-07-11T05:51:17.174" v="257" actId="115"/>
          <ac:spMkLst>
            <pc:docMk/>
            <pc:sldMk cId="809841882" sldId="259"/>
            <ac:spMk id="5" creationId="{7925E00E-EEDC-1344-F946-F21499859DF8}"/>
          </ac:spMkLst>
        </pc:spChg>
        <pc:spChg chg="mod">
          <ac:chgData name="Virender Dahiya" userId="41aed2cb0d1924f8" providerId="LiveId" clId="{4CE3090B-B096-4682-9C9D-72DC8F67C48C}" dt="2024-07-11T05:51:22.348" v="258" actId="115"/>
          <ac:spMkLst>
            <pc:docMk/>
            <pc:sldMk cId="809841882" sldId="259"/>
            <ac:spMk id="6" creationId="{7FF71240-CFCA-AF20-C691-490450A7109F}"/>
          </ac:spMkLst>
        </pc:spChg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440217525" sldId="260"/>
        </pc:sldMkLst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899899593" sldId="261"/>
        </pc:sldMkLst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2718762256" sldId="262"/>
        </pc:sldMkLst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1471236135" sldId="263"/>
        </pc:sldMkLst>
      </pc:sldChg>
      <pc:sldChg chg="modSp mod">
        <pc:chgData name="Virender Dahiya" userId="41aed2cb0d1924f8" providerId="LiveId" clId="{4CE3090B-B096-4682-9C9D-72DC8F67C48C}" dt="2024-07-11T05:45:39.621" v="146" actId="123"/>
        <pc:sldMkLst>
          <pc:docMk/>
          <pc:sldMk cId="2457492678" sldId="264"/>
        </pc:sldMkLst>
        <pc:spChg chg="mod">
          <ac:chgData name="Virender Dahiya" userId="41aed2cb0d1924f8" providerId="LiveId" clId="{4CE3090B-B096-4682-9C9D-72DC8F67C48C}" dt="2024-07-11T05:45:39.621" v="146" actId="123"/>
          <ac:spMkLst>
            <pc:docMk/>
            <pc:sldMk cId="2457492678" sldId="264"/>
            <ac:spMk id="3" creationId="{EBC8E8DF-C9EA-C7FB-A0BC-F74A65A75D09}"/>
          </ac:spMkLst>
        </pc:spChg>
      </pc:sldChg>
      <pc:sldChg chg="modSp new mod">
        <pc:chgData name="Virender Dahiya" userId="41aed2cb0d1924f8" providerId="LiveId" clId="{4CE3090B-B096-4682-9C9D-72DC8F67C48C}" dt="2024-07-11T06:05:29.897" v="339" actId="27636"/>
        <pc:sldMkLst>
          <pc:docMk/>
          <pc:sldMk cId="3015338713" sldId="265"/>
        </pc:sldMkLst>
        <pc:spChg chg="mod">
          <ac:chgData name="Virender Dahiya" userId="41aed2cb0d1924f8" providerId="LiveId" clId="{4CE3090B-B096-4682-9C9D-72DC8F67C48C}" dt="2024-07-11T06:04:17.869" v="317" actId="255"/>
          <ac:spMkLst>
            <pc:docMk/>
            <pc:sldMk cId="3015338713" sldId="265"/>
            <ac:spMk id="2" creationId="{AC7CA335-E579-57AD-A4B5-CD88C87FB43B}"/>
          </ac:spMkLst>
        </pc:spChg>
        <pc:spChg chg="mod">
          <ac:chgData name="Virender Dahiya" userId="41aed2cb0d1924f8" providerId="LiveId" clId="{4CE3090B-B096-4682-9C9D-72DC8F67C48C}" dt="2024-07-11T06:05:29.897" v="339" actId="27636"/>
          <ac:spMkLst>
            <pc:docMk/>
            <pc:sldMk cId="3015338713" sldId="265"/>
            <ac:spMk id="3" creationId="{DAA348A7-2F04-83D7-256D-2D04BDBDD910}"/>
          </ac:spMkLst>
        </pc:spChg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3025976077" sldId="265"/>
        </pc:sldMkLst>
      </pc:sldChg>
      <pc:sldChg chg="addSp delSp add mod">
        <pc:chgData name="Virender Dahiya" userId="41aed2cb0d1924f8" providerId="LiveId" clId="{4CE3090B-B096-4682-9C9D-72DC8F67C48C}" dt="2024-07-11T06:06:01.467" v="342" actId="22"/>
        <pc:sldMkLst>
          <pc:docMk/>
          <pc:sldMk cId="3149483206" sldId="266"/>
        </pc:sldMkLst>
        <pc:spChg chg="add del">
          <ac:chgData name="Virender Dahiya" userId="41aed2cb0d1924f8" providerId="LiveId" clId="{4CE3090B-B096-4682-9C9D-72DC8F67C48C}" dt="2024-07-11T06:06:01.467" v="342" actId="22"/>
          <ac:spMkLst>
            <pc:docMk/>
            <pc:sldMk cId="3149483206" sldId="266"/>
            <ac:spMk id="8" creationId="{92BA2DA5-8C87-ABA2-F2A8-CDEBDE4640FC}"/>
          </ac:spMkLst>
        </pc:spChg>
      </pc:sldChg>
      <pc:sldChg chg="del">
        <pc:chgData name="Virender Dahiya" userId="41aed2cb0d1924f8" providerId="LiveId" clId="{4CE3090B-B096-4682-9C9D-72DC8F67C48C}" dt="2024-07-11T06:03:25.292" v="286" actId="47"/>
        <pc:sldMkLst>
          <pc:docMk/>
          <pc:sldMk cId="3805475124" sldId="266"/>
        </pc:sldMkLst>
      </pc:sldChg>
      <pc:sldChg chg="modSp new mod">
        <pc:chgData name="Virender Dahiya" userId="41aed2cb0d1924f8" providerId="LiveId" clId="{4CE3090B-B096-4682-9C9D-72DC8F67C48C}" dt="2024-07-11T06:07:35.326" v="364" actId="5793"/>
        <pc:sldMkLst>
          <pc:docMk/>
          <pc:sldMk cId="4244307664" sldId="267"/>
        </pc:sldMkLst>
        <pc:spChg chg="mod">
          <ac:chgData name="Virender Dahiya" userId="41aed2cb0d1924f8" providerId="LiveId" clId="{4CE3090B-B096-4682-9C9D-72DC8F67C48C}" dt="2024-07-11T06:07:06.298" v="360" actId="20577"/>
          <ac:spMkLst>
            <pc:docMk/>
            <pc:sldMk cId="4244307664" sldId="267"/>
            <ac:spMk id="2" creationId="{6C153021-06FA-D294-8856-26B77765BDBA}"/>
          </ac:spMkLst>
        </pc:spChg>
        <pc:spChg chg="mod">
          <ac:chgData name="Virender Dahiya" userId="41aed2cb0d1924f8" providerId="LiveId" clId="{4CE3090B-B096-4682-9C9D-72DC8F67C48C}" dt="2024-07-11T06:07:35.326" v="364" actId="5793"/>
          <ac:spMkLst>
            <pc:docMk/>
            <pc:sldMk cId="4244307664" sldId="267"/>
            <ac:spMk id="3" creationId="{2896567A-4921-2C04-177C-71C56707C888}"/>
          </ac:spMkLst>
        </pc:spChg>
      </pc:sldChg>
      <pc:sldChg chg="addSp modSp new mod modClrScheme chgLayout">
        <pc:chgData name="Virender Dahiya" userId="41aed2cb0d1924f8" providerId="LiveId" clId="{4CE3090B-B096-4682-9C9D-72DC8F67C48C}" dt="2024-07-14T06:56:38.884" v="464" actId="27636"/>
        <pc:sldMkLst>
          <pc:docMk/>
          <pc:sldMk cId="2691075049" sldId="268"/>
        </pc:sldMkLst>
        <pc:spChg chg="mod ord">
          <ac:chgData name="Virender Dahiya" userId="41aed2cb0d1924f8" providerId="LiveId" clId="{4CE3090B-B096-4682-9C9D-72DC8F67C48C}" dt="2024-07-14T06:56:09.518" v="459" actId="20577"/>
          <ac:spMkLst>
            <pc:docMk/>
            <pc:sldMk cId="2691075049" sldId="268"/>
            <ac:spMk id="2" creationId="{8D99E4F0-3EA7-7624-75E5-E803627C6F6B}"/>
          </ac:spMkLst>
        </pc:spChg>
        <pc:spChg chg="mod ord">
          <ac:chgData name="Virender Dahiya" userId="41aed2cb0d1924f8" providerId="LiveId" clId="{4CE3090B-B096-4682-9C9D-72DC8F67C48C}" dt="2024-07-14T06:55:11.487" v="442" actId="113"/>
          <ac:spMkLst>
            <pc:docMk/>
            <pc:sldMk cId="2691075049" sldId="268"/>
            <ac:spMk id="3" creationId="{4CC2192F-6DC0-3581-269A-4B8AF2E45833}"/>
          </ac:spMkLst>
        </pc:spChg>
        <pc:spChg chg="mod ord">
          <ac:chgData name="Virender Dahiya" userId="41aed2cb0d1924f8" providerId="LiveId" clId="{4CE3090B-B096-4682-9C9D-72DC8F67C48C}" dt="2024-07-14T06:53:48.765" v="411" actId="700"/>
          <ac:spMkLst>
            <pc:docMk/>
            <pc:sldMk cId="2691075049" sldId="268"/>
            <ac:spMk id="4" creationId="{866C99B5-2519-6DE0-D5EC-2DED9C52EE78}"/>
          </ac:spMkLst>
        </pc:spChg>
        <pc:spChg chg="mod ord">
          <ac:chgData name="Virender Dahiya" userId="41aed2cb0d1924f8" providerId="LiveId" clId="{4CE3090B-B096-4682-9C9D-72DC8F67C48C}" dt="2024-07-14T06:53:48.765" v="411" actId="700"/>
          <ac:spMkLst>
            <pc:docMk/>
            <pc:sldMk cId="2691075049" sldId="268"/>
            <ac:spMk id="5" creationId="{87DE45DE-F4B3-10FC-176B-AE23E26F4558}"/>
          </ac:spMkLst>
        </pc:spChg>
        <pc:spChg chg="mod ord">
          <ac:chgData name="Virender Dahiya" userId="41aed2cb0d1924f8" providerId="LiveId" clId="{4CE3090B-B096-4682-9C9D-72DC8F67C48C}" dt="2024-07-14T06:53:48.765" v="411" actId="700"/>
          <ac:spMkLst>
            <pc:docMk/>
            <pc:sldMk cId="2691075049" sldId="268"/>
            <ac:spMk id="6" creationId="{C526F180-C6B6-0345-6292-330EA4B4D671}"/>
          </ac:spMkLst>
        </pc:spChg>
        <pc:spChg chg="add mod ord">
          <ac:chgData name="Virender Dahiya" userId="41aed2cb0d1924f8" providerId="LiveId" clId="{4CE3090B-B096-4682-9C9D-72DC8F67C48C}" dt="2024-07-14T06:56:24.495" v="461" actId="1076"/>
          <ac:spMkLst>
            <pc:docMk/>
            <pc:sldMk cId="2691075049" sldId="268"/>
            <ac:spMk id="7" creationId="{754A15A8-19F5-6ADC-ABC8-2A5BBFFDE863}"/>
          </ac:spMkLst>
        </pc:spChg>
        <pc:spChg chg="add mod ord">
          <ac:chgData name="Virender Dahiya" userId="41aed2cb0d1924f8" providerId="LiveId" clId="{4CE3090B-B096-4682-9C9D-72DC8F67C48C}" dt="2024-07-14T06:56:38.884" v="464" actId="27636"/>
          <ac:spMkLst>
            <pc:docMk/>
            <pc:sldMk cId="2691075049" sldId="268"/>
            <ac:spMk id="8" creationId="{4D2A40E6-33BA-20FF-5787-EB590FC1428E}"/>
          </ac:spMkLst>
        </pc:spChg>
        <pc:spChg chg="add mod ord">
          <ac:chgData name="Virender Dahiya" userId="41aed2cb0d1924f8" providerId="LiveId" clId="{4CE3090B-B096-4682-9C9D-72DC8F67C48C}" dt="2024-07-14T06:56:28.740" v="462" actId="1076"/>
          <ac:spMkLst>
            <pc:docMk/>
            <pc:sldMk cId="2691075049" sldId="268"/>
            <ac:spMk id="9" creationId="{287E9892-30F6-49D7-FD55-329AD55213E8}"/>
          </ac:spMkLst>
        </pc:spChg>
      </pc:sldChg>
      <pc:sldChg chg="addSp delSp modSp new mod modClrScheme chgLayout">
        <pc:chgData name="Virender Dahiya" userId="41aed2cb0d1924f8" providerId="LiveId" clId="{4CE3090B-B096-4682-9C9D-72DC8F67C48C}" dt="2024-07-14T07:02:50.371" v="536" actId="1076"/>
        <pc:sldMkLst>
          <pc:docMk/>
          <pc:sldMk cId="3358308203" sldId="269"/>
        </pc:sldMkLst>
        <pc:spChg chg="del mod ord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2" creationId="{91CF62D7-3C2F-F869-48A5-986549A43F3F}"/>
          </ac:spMkLst>
        </pc:spChg>
        <pc:spChg chg="del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3" creationId="{31B18861-1C2F-5B96-015B-2DC36FF8F5E8}"/>
          </ac:spMkLst>
        </pc:spChg>
        <pc:spChg chg="del mod ord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4" creationId="{3EBA3CF5-007A-65B2-3945-A68B043D4EA9}"/>
          </ac:spMkLst>
        </pc:spChg>
        <pc:spChg chg="del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5" creationId="{E6AA0BDF-2A35-7075-33D4-88217B7102DD}"/>
          </ac:spMkLst>
        </pc:spChg>
        <pc:spChg chg="del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6" creationId="{507A1688-C897-A306-B2AD-9DD830E82C52}"/>
          </ac:spMkLst>
        </pc:spChg>
        <pc:spChg chg="mod ord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7" creationId="{B3F722DD-2FEC-19B7-3924-A7D3B32B2EF1}"/>
          </ac:spMkLst>
        </pc:spChg>
        <pc:spChg chg="mod ord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8" creationId="{74CD5991-E7BD-CEF3-19F2-A79F5F9AB1AB}"/>
          </ac:spMkLst>
        </pc:spChg>
        <pc:spChg chg="mod ord">
          <ac:chgData name="Virender Dahiya" userId="41aed2cb0d1924f8" providerId="LiveId" clId="{4CE3090B-B096-4682-9C9D-72DC8F67C48C}" dt="2024-07-14T06:57:00.599" v="466" actId="700"/>
          <ac:spMkLst>
            <pc:docMk/>
            <pc:sldMk cId="3358308203" sldId="269"/>
            <ac:spMk id="9" creationId="{033048EE-3989-C83C-3800-2C97EC8B1E80}"/>
          </ac:spMkLst>
        </pc:spChg>
        <pc:spChg chg="add mod ord">
          <ac:chgData name="Virender Dahiya" userId="41aed2cb0d1924f8" providerId="LiveId" clId="{4CE3090B-B096-4682-9C9D-72DC8F67C48C}" dt="2024-07-14T07:02:50.371" v="536" actId="1076"/>
          <ac:spMkLst>
            <pc:docMk/>
            <pc:sldMk cId="3358308203" sldId="269"/>
            <ac:spMk id="10" creationId="{43205CC9-035F-63F2-1550-BF3887F27E61}"/>
          </ac:spMkLst>
        </pc:spChg>
        <pc:spChg chg="add del mod ord">
          <ac:chgData name="Virender Dahiya" userId="41aed2cb0d1924f8" providerId="LiveId" clId="{4CE3090B-B096-4682-9C9D-72DC8F67C48C}" dt="2024-07-14T06:58:01.025" v="489"/>
          <ac:spMkLst>
            <pc:docMk/>
            <pc:sldMk cId="3358308203" sldId="269"/>
            <ac:spMk id="11" creationId="{E8E58C70-7D0E-2728-20F4-1C3BF3898A87}"/>
          </ac:spMkLst>
        </pc:spChg>
        <pc:spChg chg="add mod">
          <ac:chgData name="Virender Dahiya" userId="41aed2cb0d1924f8" providerId="LiveId" clId="{4CE3090B-B096-4682-9C9D-72DC8F67C48C}" dt="2024-07-14T07:02:14.391" v="533" actId="14100"/>
          <ac:spMkLst>
            <pc:docMk/>
            <pc:sldMk cId="3358308203" sldId="269"/>
            <ac:spMk id="12" creationId="{C56AF15C-0C96-BFF9-74E8-C171AA458AC0}"/>
          </ac:spMkLst>
        </pc:spChg>
      </pc:sldChg>
      <pc:sldChg chg="addSp delSp modSp new mod">
        <pc:chgData name="Virender Dahiya" userId="41aed2cb0d1924f8" providerId="LiveId" clId="{4CE3090B-B096-4682-9C9D-72DC8F67C48C}" dt="2024-07-14T07:14:45.218" v="756" actId="1076"/>
        <pc:sldMkLst>
          <pc:docMk/>
          <pc:sldMk cId="3293370917" sldId="270"/>
        </pc:sldMkLst>
        <pc:spChg chg="mod">
          <ac:chgData name="Virender Dahiya" userId="41aed2cb0d1924f8" providerId="LiveId" clId="{4CE3090B-B096-4682-9C9D-72DC8F67C48C}" dt="2024-07-14T07:03:20.745" v="560" actId="20577"/>
          <ac:spMkLst>
            <pc:docMk/>
            <pc:sldMk cId="3293370917" sldId="270"/>
            <ac:spMk id="2" creationId="{4ED422CB-47AC-0761-760C-862F429D338B}"/>
          </ac:spMkLst>
        </pc:spChg>
        <pc:spChg chg="del">
          <ac:chgData name="Virender Dahiya" userId="41aed2cb0d1924f8" providerId="LiveId" clId="{4CE3090B-B096-4682-9C9D-72DC8F67C48C}" dt="2024-07-14T07:03:35.269" v="561"/>
          <ac:spMkLst>
            <pc:docMk/>
            <pc:sldMk cId="3293370917" sldId="270"/>
            <ac:spMk id="3" creationId="{BF690655-1EFF-258E-5A19-7BCED5796E11}"/>
          </ac:spMkLst>
        </pc:spChg>
        <pc:spChg chg="add mod">
          <ac:chgData name="Virender Dahiya" userId="41aed2cb0d1924f8" providerId="LiveId" clId="{4CE3090B-B096-4682-9C9D-72DC8F67C48C}" dt="2024-07-14T07:14:45.218" v="756" actId="1076"/>
          <ac:spMkLst>
            <pc:docMk/>
            <pc:sldMk cId="3293370917" sldId="270"/>
            <ac:spMk id="7" creationId="{11D84B75-861B-E4CF-93A8-E21ECD05072C}"/>
          </ac:spMkLst>
        </pc:spChg>
      </pc:sldChg>
      <pc:sldChg chg="addSp delSp modSp add mod">
        <pc:chgData name="Virender Dahiya" userId="41aed2cb0d1924f8" providerId="LiveId" clId="{4CE3090B-B096-4682-9C9D-72DC8F67C48C}" dt="2024-07-14T07:15:40.037" v="761" actId="123"/>
        <pc:sldMkLst>
          <pc:docMk/>
          <pc:sldMk cId="1824313231" sldId="271"/>
        </pc:sldMkLst>
        <pc:spChg chg="mod">
          <ac:chgData name="Virender Dahiya" userId="41aed2cb0d1924f8" providerId="LiveId" clId="{4CE3090B-B096-4682-9C9D-72DC8F67C48C}" dt="2024-07-14T07:05:07.178" v="588" actId="20577"/>
          <ac:spMkLst>
            <pc:docMk/>
            <pc:sldMk cId="1824313231" sldId="271"/>
            <ac:spMk id="2" creationId="{4ED422CB-47AC-0761-760C-862F429D338B}"/>
          </ac:spMkLst>
        </pc:spChg>
        <pc:spChg chg="add">
          <ac:chgData name="Virender Dahiya" userId="41aed2cb0d1924f8" providerId="LiveId" clId="{4CE3090B-B096-4682-9C9D-72DC8F67C48C}" dt="2024-07-14T07:05:31.401" v="589"/>
          <ac:spMkLst>
            <pc:docMk/>
            <pc:sldMk cId="1824313231" sldId="271"/>
            <ac:spMk id="3" creationId="{4550B05E-D427-8C48-0E22-758F8EA41873}"/>
          </ac:spMkLst>
        </pc:spChg>
        <pc:spChg chg="del mod">
          <ac:chgData name="Virender Dahiya" userId="41aed2cb0d1924f8" providerId="LiveId" clId="{4CE3090B-B096-4682-9C9D-72DC8F67C48C}" dt="2024-07-14T07:05:38.560" v="591"/>
          <ac:spMkLst>
            <pc:docMk/>
            <pc:sldMk cId="1824313231" sldId="271"/>
            <ac:spMk id="7" creationId="{11D84B75-861B-E4CF-93A8-E21ECD05072C}"/>
          </ac:spMkLst>
        </pc:spChg>
        <pc:spChg chg="add mod">
          <ac:chgData name="Virender Dahiya" userId="41aed2cb0d1924f8" providerId="LiveId" clId="{4CE3090B-B096-4682-9C9D-72DC8F67C48C}" dt="2024-07-14T07:15:40.037" v="761" actId="123"/>
          <ac:spMkLst>
            <pc:docMk/>
            <pc:sldMk cId="1824313231" sldId="271"/>
            <ac:spMk id="8" creationId="{35629F5A-F855-29D2-EC7C-E3D95645BB2D}"/>
          </ac:spMkLst>
        </pc:spChg>
      </pc:sldChg>
      <pc:sldChg chg="modSp new mod">
        <pc:chgData name="Virender Dahiya" userId="41aed2cb0d1924f8" providerId="LiveId" clId="{4CE3090B-B096-4682-9C9D-72DC8F67C48C}" dt="2024-07-14T07:14:14.833" v="754" actId="14100"/>
        <pc:sldMkLst>
          <pc:docMk/>
          <pc:sldMk cId="3513305061" sldId="272"/>
        </pc:sldMkLst>
        <pc:spChg chg="mod">
          <ac:chgData name="Virender Dahiya" userId="41aed2cb0d1924f8" providerId="LiveId" clId="{4CE3090B-B096-4682-9C9D-72DC8F67C48C}" dt="2024-07-14T07:13:07.974" v="738" actId="20577"/>
          <ac:spMkLst>
            <pc:docMk/>
            <pc:sldMk cId="3513305061" sldId="272"/>
            <ac:spMk id="2" creationId="{FA583BD6-6795-0B0C-679A-5B7921DA2D2F}"/>
          </ac:spMkLst>
        </pc:spChg>
        <pc:spChg chg="mod">
          <ac:chgData name="Virender Dahiya" userId="41aed2cb0d1924f8" providerId="LiveId" clId="{4CE3090B-B096-4682-9C9D-72DC8F67C48C}" dt="2024-07-14T07:14:14.833" v="754" actId="14100"/>
          <ac:spMkLst>
            <pc:docMk/>
            <pc:sldMk cId="3513305061" sldId="272"/>
            <ac:spMk id="3" creationId="{1EB8D8FD-8415-4E67-7340-02226A2E3832}"/>
          </ac:spMkLst>
        </pc:spChg>
      </pc:sldChg>
      <pc:sldChg chg="modSp new del mod">
        <pc:chgData name="Virender Dahiya" userId="41aed2cb0d1924f8" providerId="LiveId" clId="{4CE3090B-B096-4682-9C9D-72DC8F67C48C}" dt="2024-07-14T07:13:13.932" v="739" actId="47"/>
        <pc:sldMkLst>
          <pc:docMk/>
          <pc:sldMk cId="157706299" sldId="273"/>
        </pc:sldMkLst>
        <pc:spChg chg="mod">
          <ac:chgData name="Virender Dahiya" userId="41aed2cb0d1924f8" providerId="LiveId" clId="{4CE3090B-B096-4682-9C9D-72DC8F67C48C}" dt="2024-07-14T07:07:28.297" v="611"/>
          <ac:spMkLst>
            <pc:docMk/>
            <pc:sldMk cId="157706299" sldId="273"/>
            <ac:spMk id="2" creationId="{0FE77BB6-A325-8C0B-8B71-8FC9E4EE1454}"/>
          </ac:spMkLst>
        </pc:spChg>
        <pc:spChg chg="mod">
          <ac:chgData name="Virender Dahiya" userId="41aed2cb0d1924f8" providerId="LiveId" clId="{4CE3090B-B096-4682-9C9D-72DC8F67C48C}" dt="2024-07-14T07:10:03.685" v="659" actId="1076"/>
          <ac:spMkLst>
            <pc:docMk/>
            <pc:sldMk cId="157706299" sldId="273"/>
            <ac:spMk id="3" creationId="{B3262635-C058-8286-6B0A-B2F319A1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00729-0427-43D1-8087-4EA397AB3279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7092-D94C-4767-9418-0D74C039F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CF28-B4F1-47AD-928F-6A35E938D81E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DB6-846F-47C7-8691-BC237102BADE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6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1F0F-92D2-42F9-9A2B-C22906637744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5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426E01F-120B-4077-9264-1470D3CBF715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8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16B8-1C86-4B72-99B0-8ECC8CED590F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23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2C3-16B2-402C-BB3F-5A6ED7FD245D}" type="datetime1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CB1A-9B84-4635-AB4F-38E33F999CEE}" type="datetime1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7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8F32-8673-4DBA-BFBB-0103270DC335}" type="datetime1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601-FAB8-4AC0-8512-20D5354F2B64}" type="datetime1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FD6A-466F-496C-9627-2F514BBDD2AE}" type="datetime1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8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0F79795-E53D-4ABA-B0E4-DB406CA07323}" type="datetime1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3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3CAB-87BC-447C-A12E-F03E3EF520E3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1DF-66E6-7045-E005-03C62417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3" y="2404534"/>
            <a:ext cx="10809515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45" dirty="0"/>
              <a:t>Research</a:t>
            </a:r>
            <a:r>
              <a:rPr lang="en-US" b="1" spc="-70" dirty="0"/>
              <a:t> </a:t>
            </a:r>
            <a:r>
              <a:rPr lang="en-US" b="1" spc="-45" dirty="0"/>
              <a:t>Methodology</a:t>
            </a:r>
            <a:r>
              <a:rPr lang="en-US" b="1" spc="-55" dirty="0"/>
              <a:t> </a:t>
            </a:r>
            <a:r>
              <a:rPr lang="en-US" b="1" dirty="0"/>
              <a:t>&amp;</a:t>
            </a:r>
            <a:r>
              <a:rPr lang="en-US" b="1" spc="-30" dirty="0"/>
              <a:t> </a:t>
            </a:r>
            <a:r>
              <a:rPr lang="en-US" b="1" spc="-25" dirty="0"/>
              <a:t>IPR (R1UC701T)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AB9E-39AB-92A2-7C8A-733F1A59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614" y="4489753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By : Dr. Ruby Dahiya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180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46645"/>
            <a:ext cx="9512025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Cross-Referencing: </a:t>
            </a:r>
            <a:r>
              <a:rPr lang="en-US" sz="2400" dirty="0"/>
              <a:t>Look through the references cited in papers and articles to 	find additional sources that contribute to your understanding</a:t>
            </a:r>
          </a:p>
          <a:p>
            <a:pPr algn="just"/>
            <a:r>
              <a:rPr lang="en-US" sz="2400" b="1" dirty="0"/>
              <a:t>Coding Patterns and Algorithms: </a:t>
            </a:r>
            <a:r>
              <a:rPr lang="en-US" sz="2400" dirty="0"/>
              <a:t>For software-related studies, investigate coding patterns, algorithms, and design methodologies to gain insights into 	best practices</a:t>
            </a:r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2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47" y="1646645"/>
            <a:ext cx="10124501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Open Source Projects: </a:t>
            </a:r>
            <a:r>
              <a:rPr lang="en-US" sz="2400" dirty="0"/>
              <a:t>For software-related studies, analyze open source projects to understand coding practices, collaboration patterns, and real-world applications</a:t>
            </a:r>
          </a:p>
          <a:p>
            <a:pPr algn="just"/>
            <a:r>
              <a:rPr lang="en-US" sz="2400" b="1" dirty="0"/>
              <a:t>GitHub Repositories: </a:t>
            </a:r>
            <a:r>
              <a:rPr lang="en-US" sz="2400" dirty="0"/>
              <a:t>For software-related studies, consider looking at code repositories on platforms like GitHub to understand practical 	implementations.</a:t>
            </a:r>
          </a:p>
          <a:p>
            <a:pPr algn="just"/>
            <a:r>
              <a:rPr lang="en-US" sz="2400" b="1" dirty="0"/>
              <a:t>Whitepapers and Technical Reports: </a:t>
            </a:r>
            <a:r>
              <a:rPr lang="en-US" sz="2400" dirty="0"/>
              <a:t>Investigate whitepapers, technical 	reports, and documentation from reputable sources like research institutions and technology companies.</a:t>
            </a:r>
          </a:p>
          <a:p>
            <a:pPr algn="just"/>
            <a:r>
              <a:rPr lang="en-US" sz="2400" dirty="0"/>
              <a:t>	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B03-0131-0500-3DA4-907E7D0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Opening Question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8DF-C9EA-C7FB-A0BC-F74A65A7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26256"/>
            <a:ext cx="9603275" cy="33491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Why do you think it is important to review existing literature before starting your own research project ?</a:t>
            </a:r>
          </a:p>
          <a:p>
            <a:pPr marL="0" indent="0" algn="just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Take a moment to consider the role of literature in shaping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Share your thoughts with the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Discuss how a literature survey might influence the direction and quality of a research project.</a:t>
            </a:r>
          </a:p>
          <a:p>
            <a:pPr marL="0" indent="0" algn="just">
              <a:buNone/>
            </a:pPr>
            <a:endParaRPr lang="en-GB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ACC-6D50-E004-77B3-34EBB69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CED8-E5F4-42A2-AB75-5498DD5F2118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3AD0-ABA0-C3C7-3581-DC6759FC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A781-E919-13F7-049B-B2E9C94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9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199C-44BD-13A1-6280-A7A4353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F586-B4EA-5C9B-652D-1349A15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56771"/>
            <a:ext cx="9598825" cy="4946573"/>
          </a:xfrm>
        </p:spPr>
        <p:txBody>
          <a:bodyPr>
            <a:noAutofit/>
          </a:bodyPr>
          <a:lstStyle/>
          <a:p>
            <a:r>
              <a:rPr lang="en-GB" sz="2400" dirty="0"/>
              <a:t>Building a Foundation</a:t>
            </a:r>
          </a:p>
          <a:p>
            <a:r>
              <a:rPr lang="en-GB" sz="2400" dirty="0"/>
              <a:t> Identifying Gaps in Research</a:t>
            </a:r>
          </a:p>
          <a:p>
            <a:r>
              <a:rPr lang="en-GB" sz="2400" dirty="0"/>
              <a:t>Refining Research Questions</a:t>
            </a:r>
          </a:p>
          <a:p>
            <a:r>
              <a:rPr lang="en-GB" sz="2400" dirty="0"/>
              <a:t>Guiding Methodology</a:t>
            </a:r>
          </a:p>
          <a:p>
            <a:r>
              <a:rPr lang="en-GB" sz="2400" dirty="0"/>
              <a:t>Conceptual Framework</a:t>
            </a:r>
          </a:p>
          <a:p>
            <a:r>
              <a:rPr lang="en-GB" sz="2400" dirty="0"/>
              <a:t>Contextualizing Findings</a:t>
            </a:r>
          </a:p>
          <a:p>
            <a:r>
              <a:rPr lang="en-GB" sz="2400" dirty="0"/>
              <a:t>Informing Analysis and Interpretation</a:t>
            </a:r>
          </a:p>
          <a:p>
            <a:r>
              <a:rPr lang="en-US" sz="2400" dirty="0"/>
              <a:t>.Finding Support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Guiding Publication Strategy</a:t>
            </a:r>
            <a:endParaRPr lang="en-US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4D11-0FA1-9CA6-00EE-7B88CC5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CE3B-56A9-EA9E-60C9-E39352B5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04EB-9512-AD05-59EE-49A9148E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6645"/>
            <a:ext cx="9853416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Define Research Objectives: </a:t>
            </a:r>
            <a:r>
              <a:rPr lang="en-US" sz="2400" dirty="0"/>
              <a:t>Clearly outline the purpose of your literature review, whether it's to provide background information, identify gaps, or support a specific research question.</a:t>
            </a:r>
          </a:p>
          <a:p>
            <a:pPr algn="just"/>
            <a:r>
              <a:rPr lang="en-US" sz="2400" b="1" dirty="0"/>
              <a:t>Search Strategy: </a:t>
            </a:r>
            <a:r>
              <a:rPr lang="en-US" sz="2400" dirty="0"/>
              <a:t>Develop a comprehensive search strategy using appropriate keywords, Boolean operators, and databases to ensure a thorough exploration of relevant literature</a:t>
            </a:r>
          </a:p>
          <a:p>
            <a:pPr algn="just"/>
            <a:r>
              <a:rPr lang="en-US" sz="2400" b="1" dirty="0"/>
              <a:t>Screening Process: </a:t>
            </a:r>
            <a:r>
              <a:rPr lang="en-US" sz="2400" dirty="0"/>
              <a:t>Review titles and abstracts of identified sources to determine their potential relevance to your research.</a:t>
            </a:r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1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646645"/>
            <a:ext cx="10983685" cy="4394926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Data Extraction: </a:t>
            </a:r>
            <a:r>
              <a:rPr lang="en-US" sz="2200" dirty="0"/>
              <a:t>Systematically extract key information from selected sources, including author, publication year, methodology, findings, and implications.</a:t>
            </a:r>
          </a:p>
          <a:p>
            <a:pPr algn="just"/>
            <a:r>
              <a:rPr lang="en-US" sz="2200" b="1" dirty="0"/>
              <a:t>Categorization: </a:t>
            </a:r>
            <a:r>
              <a:rPr lang="en-US" sz="2200" dirty="0"/>
              <a:t>Group sources into themes, topics, or concepts to organize the literature and identify patterns.</a:t>
            </a:r>
          </a:p>
          <a:p>
            <a:pPr algn="just"/>
            <a:r>
              <a:rPr lang="en-US" sz="2200" b="1" dirty="0"/>
              <a:t>Critical Evaluation: </a:t>
            </a:r>
            <a:r>
              <a:rPr lang="en-US" sz="2200" dirty="0"/>
              <a:t>Assess the quality and credibility of each source, considering factors like author expertise, methodology, bias, and peer-review status.</a:t>
            </a:r>
          </a:p>
          <a:p>
            <a:pPr algn="just"/>
            <a:r>
              <a:rPr lang="en-US" sz="2200" b="1" dirty="0"/>
              <a:t>Synthesis: </a:t>
            </a:r>
            <a:r>
              <a:rPr lang="en-US" sz="2200" dirty="0"/>
              <a:t>Summarize and synthesize findings from different sources, highlighting common themes, disagreements, and gaps in the existing literature.</a:t>
            </a:r>
          </a:p>
          <a:p>
            <a:pPr algn="just"/>
            <a:endParaRPr lang="en-GB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3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646645"/>
            <a:ext cx="11190515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Conceptual Framework: </a:t>
            </a:r>
            <a:r>
              <a:rPr lang="en-US" sz="2400" dirty="0"/>
              <a:t>Develop a conceptual framework that illustrates how different studies relate to each other and contribute to your research.</a:t>
            </a:r>
          </a:p>
          <a:p>
            <a:pPr algn="just"/>
            <a:r>
              <a:rPr lang="en-US" sz="2400" b="1" dirty="0"/>
              <a:t>Citations and References: </a:t>
            </a:r>
            <a:r>
              <a:rPr lang="en-US" sz="2400" dirty="0"/>
              <a:t>Properly cite and reference all sources according to the appropriate citation style (APA, MLA, Chicago, etc.).</a:t>
            </a:r>
          </a:p>
          <a:p>
            <a:pPr algn="just"/>
            <a:r>
              <a:rPr lang="en-US" sz="2400" b="1" dirty="0"/>
              <a:t>Visual Aids: </a:t>
            </a:r>
            <a:r>
              <a:rPr lang="en-US" sz="2400" dirty="0"/>
              <a:t>Consider creating visual aids like tables, graphs, or concept maps to illustrate relationships between studies and concepts.</a:t>
            </a:r>
          </a:p>
          <a:p>
            <a:pPr algn="just"/>
            <a:r>
              <a:rPr lang="en-US" sz="2400" b="1" dirty="0"/>
              <a:t>Critical</a:t>
            </a:r>
            <a:r>
              <a:rPr lang="en-US" sz="2400" dirty="0"/>
              <a:t> Analysis: Analyze the strengths and weaknesses of the existing  literature,  identifying  limitations,  contradictions,  and	potential biases.</a:t>
            </a:r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3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13" y="1646645"/>
            <a:ext cx="10466024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Integration with Research: </a:t>
            </a:r>
            <a:r>
              <a:rPr lang="en-US" sz="2400" dirty="0"/>
              <a:t>Integrate the findings of the literature review into your research project, showing how it informs your research objectives, hypotheses, or research questions.</a:t>
            </a:r>
          </a:p>
          <a:p>
            <a:pPr algn="just"/>
            <a:r>
              <a:rPr lang="en-US" sz="2400" b="1" dirty="0"/>
              <a:t>Future Research Directions: </a:t>
            </a:r>
            <a:r>
              <a:rPr lang="en-US" sz="2400" dirty="0"/>
              <a:t>Highlight areas where further research is needed, pointing out gaps in the current literature that your study could address.</a:t>
            </a:r>
          </a:p>
          <a:p>
            <a:pPr algn="just"/>
            <a:r>
              <a:rPr lang="en-US" sz="2400" b="1" dirty="0"/>
              <a:t>Revision and Updating: </a:t>
            </a:r>
            <a:r>
              <a:rPr lang="en-US" sz="2400" dirty="0"/>
              <a:t>Regularly update and revise your literature review as new research emerges, ensuring it remains current and relevant.</a:t>
            </a:r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7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17" y="1646645"/>
            <a:ext cx="9803678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Citation Management: </a:t>
            </a:r>
            <a:r>
              <a:rPr lang="en-US" sz="2400" dirty="0"/>
              <a:t>Utilize citation management tools to organize, 	store, and cite your sources efficiently.</a:t>
            </a:r>
          </a:p>
          <a:p>
            <a:pPr algn="just"/>
            <a:r>
              <a:rPr lang="en-US" sz="2400" b="1" dirty="0"/>
              <a:t>Ethical Considerations: </a:t>
            </a:r>
            <a:r>
              <a:rPr lang="en-US" sz="2400" dirty="0"/>
              <a:t>Ensure ethical practices in referencing, giving credit 	to original authors, and avoiding plagiarism.</a:t>
            </a:r>
          </a:p>
          <a:p>
            <a:pPr algn="just"/>
            <a:endParaRPr lang="en-US" sz="2400" dirty="0"/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Effective Literature Study Approaches</a:t>
            </a:r>
            <a:br>
              <a:rPr lang="en-US" sz="3600" b="1" dirty="0"/>
            </a:br>
            <a:br>
              <a:rPr lang="en-US" sz="3600" b="1" dirty="0"/>
            </a:b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19" y="1646645"/>
            <a:ext cx="9603276" cy="439492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Patents and Innovations: </a:t>
            </a:r>
            <a:r>
              <a:rPr lang="en-US" sz="2400" dirty="0"/>
              <a:t>Explore patents related to your area of interest to understand technological innovations and trends.</a:t>
            </a:r>
          </a:p>
          <a:p>
            <a:pPr algn="just"/>
            <a:r>
              <a:rPr lang="en-US" sz="2400" b="1" dirty="0"/>
              <a:t>Academic Books: </a:t>
            </a:r>
            <a:r>
              <a:rPr lang="en-US" sz="2400" dirty="0"/>
              <a:t>Consult academic books written by experts in the field for comprehensive overviews and theoretical foundations.</a:t>
            </a:r>
          </a:p>
          <a:p>
            <a:pPr algn="just"/>
            <a:r>
              <a:rPr lang="en-US" sz="2400" b="1" dirty="0"/>
              <a:t>Technical Blogs and Forums: </a:t>
            </a:r>
            <a:r>
              <a:rPr lang="en-US" sz="2400" dirty="0"/>
              <a:t>Engage with technical blogs, forums (like Stack Overflow), and community platforms to gain insights from practitioners and researchers.</a:t>
            </a:r>
          </a:p>
          <a:p>
            <a:pPr algn="just"/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404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784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Gallery</vt:lpstr>
      <vt:lpstr>Research Methodology &amp; IPR (R1UC701T)</vt:lpstr>
      <vt:lpstr>Opening Question</vt:lpstr>
      <vt:lpstr> </vt:lpstr>
      <vt:lpstr>Effective Literature Study Approaches  </vt:lpstr>
      <vt:lpstr>Effective Literature Study Approaches  </vt:lpstr>
      <vt:lpstr>Effective Literature Study Approaches  </vt:lpstr>
      <vt:lpstr>Effective Literature Study Approaches  </vt:lpstr>
      <vt:lpstr>Effective Literature Study Approaches  </vt:lpstr>
      <vt:lpstr>Effective Literature Study Approaches  </vt:lpstr>
      <vt:lpstr>Effective Literature Study Approaches  </vt:lpstr>
      <vt:lpstr>Effective Literature Study Approaches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Virender Dahiya</dc:creator>
  <cp:lastModifiedBy>Virender Dahiya</cp:lastModifiedBy>
  <cp:revision>1</cp:revision>
  <dcterms:created xsi:type="dcterms:W3CDTF">2024-07-10T04:46:52Z</dcterms:created>
  <dcterms:modified xsi:type="dcterms:W3CDTF">2024-07-24T05:13:03Z</dcterms:modified>
</cp:coreProperties>
</file>