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Pitfalls of Prompt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to Avoid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Testing &amp; Validation: Regularly test prompts across diverse scenarios.</a:t>
            </a:r>
          </a:p>
          <a:p>
            <a:r>
              <a:t>Iterative Design: Continuously refine prompts based on feedback and performance.</a:t>
            </a:r>
          </a:p>
          <a:p>
            <a:r>
              <a:t>Bias Mitigation: Actively work to identify and remove biases from prompt design.</a:t>
            </a:r>
          </a:p>
          <a:p>
            <a:r>
              <a:t>Contextual Awareness: Ensure prompts are context-rich and user-centric.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Study 1: A chatbot with ambiguous prompts leading to user confusion.</a:t>
            </a:r>
          </a:p>
          <a:p/>
          <a:p>
            <a:r>
              <a:t>Case Study 2: A content generator producing biased articles due to poorly designed prompts.</a:t>
            </a:r>
          </a:p>
          <a:p/>
          <a:p>
            <a:r>
              <a:t>Case Study 3: An AI tool failing in varied environments due to overfitting.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Avoiding the common pitfalls is crucial for effective prompt engineering.</a:t>
            </a:r>
          </a:p>
          <a:p>
            <a:r>
              <a:t>- Clarity, inclusivity, context, and ethics are the pillars of successful prompt design.</a:t>
            </a:r>
          </a:p>
          <a:p>
            <a:r>
              <a:t>- Continuous testing and iteration are essential for improving prompt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Prompt Engineering?</a:t>
            </a:r>
          </a:p>
          <a:p>
            <a:r>
              <a:t>- The process of designing and refining inputs to elicit desired outputs from AI models.</a:t>
            </a:r>
          </a:p>
          <a:p>
            <a:r>
              <a:t>- Critical in applications like chatbots, content creation, and data-driven decision-making.</a:t>
            </a:r>
          </a:p>
          <a:p>
            <a:r>
              <a:t>Why is it Important?</a:t>
            </a:r>
          </a:p>
          <a:p>
            <a:r>
              <a:t>- The effectiveness of an AI model is often determined by the quality of the prompts it receives.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of Pitfalls:</a:t>
            </a:r>
          </a:p>
          <a:p>
            <a:r>
              <a:t>1. Ambiguity in Prompts</a:t>
            </a:r>
          </a:p>
          <a:p>
            <a:r>
              <a:t>2. Inherent Bias in Prompts</a:t>
            </a:r>
          </a:p>
          <a:p>
            <a:r>
              <a:t>3. Overfitting to Specific Prompts</a:t>
            </a:r>
          </a:p>
          <a:p>
            <a:r>
              <a:t>4. Context Misalignment</a:t>
            </a:r>
          </a:p>
          <a:p>
            <a:r>
              <a:t>5. User Intent Misinterpretation</a:t>
            </a:r>
          </a:p>
          <a:p>
            <a:r>
              <a:t>6. Ethical and Security Concerns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Ambiguity in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Vague or unclear prompts that lead to unpredictable model outputs.</a:t>
            </a:r>
          </a:p>
          <a:p/>
          <a:p>
            <a:r>
              <a:t>Example: 'Describe this' without specifying what 'this' refers to.</a:t>
            </a:r>
          </a:p>
          <a:p/>
          <a:p>
            <a:r>
              <a:t>Solution: Use precise language and specify the required context or details.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Inherent Bias in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Prompts that reflect or reinforce existing biases, leading to skewed outputs.</a:t>
            </a:r>
          </a:p>
          <a:p/>
          <a:p>
            <a:r>
              <a:t>Example: Prompts that unintentionally favor certain cultural or social norms.</a:t>
            </a:r>
          </a:p>
          <a:p/>
          <a:p>
            <a:r>
              <a:t>Solution: Design prompts with inclusivity in mind and test for bias regularly.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to Specific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When a model performs well on specific prompts but fails with varied inputs.</a:t>
            </a:r>
          </a:p>
          <a:p/>
          <a:p>
            <a:r>
              <a:t>Example: A model trained exclusively on technical language struggling with layman terms.</a:t>
            </a:r>
          </a:p>
          <a:p/>
          <a:p>
            <a:r>
              <a:t>Solution: Use diverse and varied prompts during training to ensure generalization.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Misalignment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Prompts that fail to provide the necessary context, leading to irrelevant or incorrect outputs.</a:t>
            </a:r>
          </a:p>
          <a:p/>
          <a:p>
            <a:r>
              <a:t>Example: Asking for an explanation without specifying the context or audience.</a:t>
            </a:r>
          </a:p>
          <a:p/>
          <a:p>
            <a:r>
              <a:t>Solution: Always include relevant context within prompts to guide the model accurately.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Intent Misinterpretation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When the AI’s output doesn’t align with what the user intended.</a:t>
            </a:r>
          </a:p>
          <a:p/>
          <a:p>
            <a:r>
              <a:t>Example: Asking for 'creative solutions' and receiving impractical or fantastical ideas.</a:t>
            </a:r>
          </a:p>
          <a:p/>
          <a:p>
            <a:r>
              <a:t>Solution: Clarify the user’s intent and tailor prompts to meet those expectations.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and 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Prompts that may lead to unethical outputs or security vulnerabilities.</a:t>
            </a:r>
          </a:p>
          <a:p/>
          <a:p>
            <a:r>
              <a:t>Example: Prompts that inadvertently generate harmful, biased, or offensive content.</a:t>
            </a:r>
          </a:p>
          <a:p/>
          <a:p>
            <a:r>
              <a:t>Solution: Implement strict ethical guidelines and conduct thorough testing to minimize risks.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Pitfalls of Prompt Engineering</vt:lpstr>
      <vt:lpstr>Introduction</vt:lpstr>
      <vt:lpstr>Common Pitfalls Overview</vt:lpstr>
      <vt:lpstr>Ambiguity in Prompts</vt:lpstr>
      <vt:lpstr>Inherent Bias in Prompts</vt:lpstr>
      <vt:lpstr>Overfitting to Specific Prompts</vt:lpstr>
      <vt:lpstr>Context Misalignment</vt:lpstr>
      <vt:lpstr>User Intent Misinterpretation</vt:lpstr>
      <vt:lpstr>Ethical and Security Concerns</vt:lpstr>
      <vt:lpstr>Strategies to Avoid Pitfalls</vt:lpstr>
      <vt:lpstr>Case Studies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Saurabh Singh</cp:lastModifiedBy>
  <cp:revision>5</cp:revision>
  <dcterms:created xsi:type="dcterms:W3CDTF">2013-01-27T09:14:00Z</dcterms:created>
  <dcterms:modified xsi:type="dcterms:W3CDTF">2024-08-11T10:34:28Z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273ADB3793704D39BF9F9077AC95150E_13</vt:lpwstr>
  </property>
  <property fmtid="{D5CDD505-2E9C-101B-9397-08002B2CF9AE}" pid="3" name="KSOProductBuildVer">
    <vt:lpwstr>1033-12.2.0.17153</vt:lpwstr>
  </property>
</Properties>
</file>