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Role of Context in Prompting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80"/>
            <a:ext cx="10515600" cy="5778500"/>
          </a:xfrm>
        </p:spPr>
        <p:txBody>
          <a:bodyPr/>
          <a:p>
            <a:pPr marL="0" indent="0">
              <a:buNone/>
            </a:pPr>
            <a:r>
              <a:rPr lang="en-US"/>
              <a:t>Types of Context in Prompting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Immediate Context</a:t>
            </a:r>
            <a:endParaRPr lang="en-US" b="1"/>
          </a:p>
          <a:p>
            <a:pPr marL="0" indent="0">
              <a:buNone/>
            </a:pPr>
            <a:r>
              <a:rPr lang="en-US"/>
              <a:t>The direct information provided within the prompt.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Extended Context</a:t>
            </a:r>
            <a:endParaRPr lang="en-US" b="1"/>
          </a:p>
          <a:p>
            <a:pPr marL="0" indent="0">
              <a:buNone/>
            </a:pPr>
            <a:r>
              <a:rPr lang="en-US"/>
              <a:t>Background information or prior conversation.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External Context</a:t>
            </a:r>
            <a:endParaRPr lang="en-US" b="1"/>
          </a:p>
          <a:p>
            <a:pPr marL="0" indent="0">
              <a:buNone/>
            </a:pPr>
            <a:r>
              <a:rPr lang="en-US"/>
              <a:t>Real-world knowledge and facts not explicitly mentioned in the prompt.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5640"/>
            <a:ext cx="10515600" cy="5501640"/>
          </a:xfrm>
        </p:spPr>
        <p:txBody>
          <a:bodyPr/>
          <a:p>
            <a:pPr marL="0" indent="0">
              <a:buNone/>
            </a:pPr>
            <a:r>
              <a:rPr lang="en-US" b="1"/>
              <a:t>How Context Influences Prompting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Improved Accuracy</a:t>
            </a:r>
            <a:endParaRPr lang="en-US" b="1"/>
          </a:p>
          <a:p>
            <a:pPr marL="0" indent="0">
              <a:buNone/>
            </a:pPr>
            <a:r>
              <a:rPr lang="en-US"/>
              <a:t>How context helps in generating accurate responses.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Disambiguation</a:t>
            </a:r>
            <a:endParaRPr lang="en-US" b="1"/>
          </a:p>
          <a:p>
            <a:pPr marL="0" indent="0">
              <a:buNone/>
            </a:pPr>
            <a:r>
              <a:rPr lang="en-US"/>
              <a:t>Resolving ambiguities in prompts with contextual clues.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Relevance and Coherence</a:t>
            </a:r>
            <a:endParaRPr lang="en-US" b="1"/>
          </a:p>
          <a:p>
            <a:pPr marL="0" indent="0">
              <a:buNone/>
            </a:pPr>
            <a:r>
              <a:rPr lang="en-US"/>
              <a:t>Maintaining relevance and coherence in responses through context.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890"/>
            <a:ext cx="10515600" cy="5660390"/>
          </a:xfrm>
        </p:spPr>
        <p:txBody>
          <a:bodyPr/>
          <a:p>
            <a:pPr marL="0" indent="0">
              <a:buNone/>
            </a:pPr>
            <a:r>
              <a:rPr lang="en-US" b="1"/>
              <a:t>How One-shot Learning Works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Mechanism</a:t>
            </a:r>
            <a:endParaRPr lang="en-US" b="1"/>
          </a:p>
          <a:p>
            <a:pPr marL="0" indent="0">
              <a:buNone/>
            </a:pPr>
            <a:r>
              <a:rPr lang="en-US"/>
              <a:t>Explanation of the underlying mechanism.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Examples</a:t>
            </a:r>
            <a:endParaRPr lang="en-US" b="1"/>
          </a:p>
          <a:p>
            <a:pPr marL="0" indent="0">
              <a:buNone/>
            </a:pPr>
            <a:r>
              <a:rPr lang="en-US"/>
              <a:t>Real-world examples of one-shot learning applications.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280"/>
            <a:ext cx="10515600" cy="5715000"/>
          </a:xfrm>
        </p:spPr>
        <p:txBody>
          <a:bodyPr/>
          <a:p>
            <a:pPr marL="0" indent="0">
              <a:buNone/>
            </a:pPr>
            <a:r>
              <a:rPr lang="en-US" b="1"/>
              <a:t>Advantages of One-shot Learning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Efficiency</a:t>
            </a:r>
            <a:endParaRPr lang="en-US" b="1"/>
          </a:p>
          <a:p>
            <a:pPr marL="0" indent="0">
              <a:buNone/>
            </a:pPr>
            <a:r>
              <a:rPr lang="en-US"/>
              <a:t>Ability to learn from a single example.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Resource Saving</a:t>
            </a:r>
            <a:endParaRPr lang="en-US" b="1"/>
          </a:p>
          <a:p>
            <a:pPr marL="0" indent="0">
              <a:buNone/>
            </a:pPr>
            <a:r>
              <a:rPr lang="en-US"/>
              <a:t>Reducing the need for large datasets.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Presentation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Context in Prompting</dc:title>
  <dc:creator/>
  <cp:lastModifiedBy>Saurabh Singh</cp:lastModifiedBy>
  <cp:revision>1</cp:revision>
  <dcterms:created xsi:type="dcterms:W3CDTF">2024-07-24T05:20:00Z</dcterms:created>
  <dcterms:modified xsi:type="dcterms:W3CDTF">2024-07-24T05:20:00Z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A5BDBB4FF8934389AF5B12708D40E7E7_11</vt:lpwstr>
  </property>
  <property fmtid="{D5CDD505-2E9C-101B-9397-08002B2CF9AE}" pid="3" name="KSOProductBuildVer">
    <vt:lpwstr>1033-12.2.0.17153</vt:lpwstr>
  </property>
</Properties>
</file>