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Chatbots and Conversational Agents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Building Your Own Chatbot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Define Purpose: What will your chatbot do?</a:t>
            </a:r>
          </a:p>
          <a:p>
            <a:r>
              <a:t>2. Choose Platform: Which platform will you use (e.g., Dialogflow, Rasa, Microsoft Bot Framework)?</a:t>
            </a:r>
          </a:p>
          <a:p>
            <a:r>
              <a:t>3. Design Conversation Flow: Plan how interactions will happen</a:t>
            </a:r>
          </a:p>
          <a:p>
            <a:r>
              <a:t>4. Develop and Train: Build and train your chatbot</a:t>
            </a:r>
          </a:p>
          <a:p>
            <a:r>
              <a:t>5. Test and Deploy: Ensure it works correctly and deploy it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 of Successful Chatbots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Customer Support Chatbots: Examples from top companies</a:t>
            </a:r>
          </a:p>
          <a:p>
            <a:r>
              <a:t>2. E-commerce Chatbots: Improving sales and customer experience</a:t>
            </a:r>
          </a:p>
          <a:p>
            <a:r>
              <a:t>3. Healthcare Chatbots: Enhancing patient care</a:t>
            </a:r>
          </a:p>
          <a:p>
            <a:r>
              <a:t>4. Finance Chatbots: Streamlining banking and financial services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Resources and 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Documentation: Links to chatbot development platforms</a:t>
            </a:r>
          </a:p>
          <a:p>
            <a:r>
              <a:t>Tutorials: Recommended tutorials and courses</a:t>
            </a:r>
          </a:p>
          <a:p>
            <a:r>
              <a:t>Community: Forums, GitHub repositories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 Recap of key points</a:t>
            </a:r>
          </a:p>
          <a:p>
            <a:r>
              <a:t>Future Outlook: The evolving role of chatbots in various industries</a:t>
            </a:r>
          </a:p>
          <a:p>
            <a:r>
              <a:t>Q&amp;A: Open floor for questions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Chatbots and Conversational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 What are chatbots and conversational agents?</a:t>
            </a:r>
          </a:p>
          <a:p>
            <a:r>
              <a:t>History: Evolution of chatbots from ELIZA to modern AI</a:t>
            </a:r>
          </a:p>
          <a:p>
            <a:r>
              <a:t>Importance: Why they matter in today's digital landscape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Chatbots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Rule-Based Chatbots: Predefined responses based on rules</a:t>
            </a:r>
          </a:p>
          <a:p>
            <a:r>
              <a:t>2. AI-Powered Chatbots: Use machine learning to generate responses</a:t>
            </a:r>
          </a:p>
          <a:p>
            <a:r>
              <a:t>3. Hybrid Chatbots: Combine rule-based and AI-powered approaches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Technologies Behind Chatbots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Natural Language Processing (NLP): Understanding and generating human language</a:t>
            </a:r>
          </a:p>
          <a:p>
            <a:r>
              <a:t>Machine Learning: Training models to improve responses</a:t>
            </a:r>
          </a:p>
          <a:p>
            <a:r>
              <a:t>APIs and Integrations: Connecting with other services and platforms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Chatbots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Input: Text or voice</a:t>
            </a:r>
          </a:p>
          <a:p>
            <a:r>
              <a:t>2. Processing: NLP to understand the input</a:t>
            </a:r>
          </a:p>
          <a:p>
            <a:r>
              <a:t>3. Response Generation: Based on rules or AI models</a:t>
            </a:r>
          </a:p>
          <a:p>
            <a:r>
              <a:t>4. Output: Text or voice response to the user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 of Chatbots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Customer Support: 24/7 assistance</a:t>
            </a:r>
          </a:p>
          <a:p>
            <a:r>
              <a:t>E-commerce: Personalized shopping experience</a:t>
            </a:r>
          </a:p>
          <a:p>
            <a:r>
              <a:t>Healthcare: Virtual health assistants</a:t>
            </a:r>
          </a:p>
          <a:p>
            <a:r>
              <a:t>Finance: Managing accounts and transactions</a:t>
            </a:r>
          </a:p>
          <a:p>
            <a:r>
              <a:t>Education: Tutoring and learning support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Chatbots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Availability: 24/7 service</a:t>
            </a:r>
          </a:p>
          <a:p>
            <a:r>
              <a:t>Scalability: Handle multiple queries simultaneously</a:t>
            </a:r>
          </a:p>
          <a:p>
            <a:r>
              <a:t>Cost-Effective: Reduce operational costs</a:t>
            </a:r>
          </a:p>
          <a:p>
            <a:r>
              <a:t>Personalization: Tailored responses based on user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Understanding Context: Difficulty in complex conversations</a:t>
            </a:r>
          </a:p>
          <a:p>
            <a:r>
              <a:t>Data Privacy: Handling sensitive information</a:t>
            </a:r>
          </a:p>
          <a:p>
            <a:r>
              <a:t>Integration: Seamless connection with existing systems</a:t>
            </a:r>
          </a:p>
          <a:p>
            <a:r>
              <a:t>User Trust: Building and maintaining user trust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 in Chatbots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Advanced AI: More human-like interactions</a:t>
            </a:r>
          </a:p>
          <a:p>
            <a:r>
              <a:t>Voice Assistants: Increased use of voice-based chatbots</a:t>
            </a:r>
          </a:p>
          <a:p>
            <a:r>
              <a:t>Multi-Channel Support: Integration across various platforms</a:t>
            </a:r>
          </a:p>
          <a:p>
            <a:r>
              <a:t>Emotion Detection: Understanding user emotions</a:t>
            </a:r>
          </a:p>
          <a:p>
            <a:r>
              <a:t>Proactive Engagement: Initiating conversations based on user behavior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2716</Words>
  <Application>WPS Presentation</Application>
  <PresentationFormat>On-screen Show (4:3)</PresentationFormat>
  <Paragraphs>86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Chatbots and Conversational Agents</vt:lpstr>
      <vt:lpstr>Introduction to Chatbots and Conversational Agents</vt:lpstr>
      <vt:lpstr>Types of Chatbots</vt:lpstr>
      <vt:lpstr>Key Technologies Behind Chatbots</vt:lpstr>
      <vt:lpstr>How Chatbots Work</vt:lpstr>
      <vt:lpstr>Use Cases of Chatbots</vt:lpstr>
      <vt:lpstr>Advantages of Chatbots</vt:lpstr>
      <vt:lpstr>Challenges and Limitations</vt:lpstr>
      <vt:lpstr>Future Trends in Chatbots</vt:lpstr>
      <vt:lpstr>Building Your Own Chatbot</vt:lpstr>
      <vt:lpstr>Case Studies of Successful Chatbots</vt:lpstr>
      <vt:lpstr>Resources and Further Reading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saura</cp:lastModifiedBy>
  <cp:revision>4</cp:revision>
  <dcterms:created xsi:type="dcterms:W3CDTF">2013-01-27T09:14:00Z</dcterms:created>
  <dcterms:modified xsi:type="dcterms:W3CDTF">2024-08-06T04:09:26Z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8D8F8DEC31D64CF8958353158A410402_13</vt:lpwstr>
  </property>
  <property fmtid="{D5CDD505-2E9C-101B-9397-08002B2CF9AE}" pid="3" name="KSOProductBuildVer">
    <vt:lpwstr>1033-12.2.0.17153</vt:lpwstr>
  </property>
</Properties>
</file>