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9" r:id="rId5"/>
    <p:sldId id="258" r:id="rId6"/>
    <p:sldId id="257" r:id="rId7"/>
    <p:sldId id="262" r:id="rId8"/>
    <p:sldId id="263" r:id="rId9"/>
    <p:sldId id="261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Hands-on with OpenAI API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8990"/>
            <a:ext cx="10515600" cy="5368290"/>
          </a:xfrm>
        </p:spPr>
        <p:txBody>
          <a:bodyPr/>
          <a:p>
            <a:pPr marL="0" indent="0">
              <a:buNone/>
            </a:pPr>
            <a:r>
              <a:rPr lang="en-US"/>
              <a:t>PyTorch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An open-source deep learning framework developed by Facebook's AI Research lab.</a:t>
            </a:r>
            <a:endParaRPr lang="en-US"/>
          </a:p>
          <a:p>
            <a:pPr marL="0" indent="0">
              <a:buNone/>
            </a:pPr>
            <a:r>
              <a:rPr lang="en-US"/>
              <a:t>Known for its flexibility and ease of use.</a:t>
            </a:r>
            <a:endParaRPr lang="en-US"/>
          </a:p>
          <a:p>
            <a:pPr marL="0" indent="0">
              <a:buNone/>
            </a:pPr>
            <a:r>
              <a:rPr lang="en-US"/>
              <a:t>Provides tools for building and training neural networks.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7530"/>
            <a:ext cx="10515600" cy="5619750"/>
          </a:xfrm>
        </p:spPr>
        <p:txBody>
          <a:bodyPr/>
          <a:p>
            <a:pPr marL="0" indent="0">
              <a:buNone/>
            </a:pPr>
            <a:r>
              <a:rPr lang="en-US"/>
              <a:t>spaCy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An open-source library for advanced natural language processing in Python.</a:t>
            </a:r>
            <a:endParaRPr lang="en-US"/>
          </a:p>
          <a:p>
            <a:pPr marL="0" indent="0">
              <a:buNone/>
            </a:pPr>
            <a:r>
              <a:rPr lang="en-US"/>
              <a:t>Designed specifically for production use cases.</a:t>
            </a:r>
            <a:endParaRPr lang="en-US"/>
          </a:p>
          <a:p>
            <a:pPr marL="0" indent="0">
              <a:buNone/>
            </a:pPr>
            <a:r>
              <a:rPr lang="en-US"/>
              <a:t>Includes pre-trained models and support for tasks like part-of-speech tagging, named entity recognition, and dependency parsing.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9615"/>
            <a:ext cx="10515600" cy="5447665"/>
          </a:xfrm>
        </p:spPr>
        <p:txBody>
          <a:bodyPr/>
          <a:p>
            <a:pPr marL="0" indent="0">
              <a:buNone/>
            </a:pPr>
            <a:r>
              <a:rPr lang="en-US"/>
              <a:t>OpenAI Gym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An open-source toolkit for developing and comparing reinforcement learning algorithms.</a:t>
            </a:r>
            <a:endParaRPr lang="en-US"/>
          </a:p>
          <a:p>
            <a:pPr marL="0" indent="0">
              <a:buNone/>
            </a:pPr>
            <a:r>
              <a:rPr lang="en-US"/>
              <a:t>Provides a variety of environments to test and train RL models.</a:t>
            </a:r>
            <a:endParaRPr lang="en-US"/>
          </a:p>
          <a:p>
            <a:pPr marL="0" indent="0">
              <a:buNone/>
            </a:pPr>
            <a:r>
              <a:rPr lang="en-US"/>
              <a:t>Widely used for research and experimentation in the RL community.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6735"/>
            <a:ext cx="10515600" cy="563054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How Transfer Learning Works in Generative AI APIs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Pre-trained Models:</a:t>
            </a:r>
            <a:endParaRPr lang="en-US"/>
          </a:p>
          <a:p>
            <a:pPr marL="0" indent="0">
              <a:buNone/>
            </a:pPr>
            <a:r>
              <a:rPr lang="en-US"/>
              <a:t>Models like GPT-3, BERT, and others are pre-trained on massive datasets.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Fine-tuning:</a:t>
            </a:r>
            <a:endParaRPr lang="en-US"/>
          </a:p>
          <a:p>
            <a:pPr marL="0" indent="0">
              <a:buNone/>
            </a:pPr>
            <a:r>
              <a:rPr lang="en-US"/>
              <a:t>Adapt the model to a specific task (e.g., text generation, summarization).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Applications:</a:t>
            </a:r>
            <a:endParaRPr lang="en-US"/>
          </a:p>
          <a:p>
            <a:pPr marL="0" indent="0">
              <a:buNone/>
            </a:pPr>
            <a:r>
              <a:rPr lang="en-US"/>
              <a:t>Text generation, translation, code completion, and more.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0495" y="0"/>
            <a:ext cx="11637010" cy="61074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2870" y="0"/>
            <a:ext cx="11452860" cy="61461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27230" cy="55619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0655" y="365125"/>
            <a:ext cx="11823065" cy="42995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6110"/>
            <a:ext cx="10515600" cy="5551170"/>
          </a:xfrm>
        </p:spPr>
        <p:txBody>
          <a:bodyPr/>
          <a:p>
            <a:pPr marL="0" indent="0">
              <a:buNone/>
            </a:pPr>
            <a:r>
              <a:rPr lang="en-US"/>
              <a:t>Advantages of Transfer Learning in Generative AI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Efficiency: Leverages existing knowledge, reducing training time.</a:t>
            </a:r>
            <a:endParaRPr lang="en-US"/>
          </a:p>
          <a:p>
            <a:pPr marL="0" indent="0">
              <a:buNone/>
            </a:pPr>
            <a:r>
              <a:rPr lang="en-US"/>
              <a:t>Performance: Often yields better results with less data.</a:t>
            </a:r>
            <a:endParaRPr lang="en-US"/>
          </a:p>
          <a:p>
            <a:pPr marL="0" indent="0">
              <a:buNone/>
            </a:pPr>
            <a:r>
              <a:rPr lang="en-US"/>
              <a:t>Versatility: Can be applied to a wide range of tasks with minimal adjustments.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5260" y="1543685"/>
            <a:ext cx="11971655" cy="36607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535" y="0"/>
            <a:ext cx="12188190" cy="65144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6230" y="0"/>
            <a:ext cx="11756390" cy="6914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9065" y="68580"/>
            <a:ext cx="11660505" cy="64655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23615" y="2103120"/>
            <a:ext cx="4471035" cy="1325880"/>
          </a:xfrm>
        </p:spPr>
        <p:txBody>
          <a:bodyPr/>
          <a:p>
            <a:pPr algn="ctr"/>
            <a:r>
              <a:rPr lang="en-US" b="1"/>
              <a:t>Open Source APIs</a:t>
            </a:r>
            <a:endParaRPr 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4"/>
          <p:cNvSpPr/>
          <p:nvPr>
            <p:ph idx="1"/>
          </p:nvPr>
        </p:nvSpPr>
        <p:spPr>
          <a:xfrm>
            <a:off x="838200" y="1232535"/>
            <a:ext cx="10515600" cy="4944745"/>
          </a:xfrm>
        </p:spPr>
        <p:txBody>
          <a:bodyPr/>
          <a:p>
            <a:pPr marL="0" indent="0">
              <a:buNone/>
            </a:pPr>
            <a:r>
              <a:rPr lang="en-US"/>
              <a:t>Hugging Face Transformers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An open-source library for natural language processing tasks.</a:t>
            </a:r>
            <a:endParaRPr lang="en-US"/>
          </a:p>
          <a:p>
            <a:pPr marL="0" indent="0">
              <a:buNone/>
            </a:pPr>
            <a:r>
              <a:rPr lang="en-US"/>
              <a:t>Provides pre-trained models for tasks like text generation, sentiment analysis, and translation.</a:t>
            </a:r>
            <a:endParaRPr lang="en-US"/>
          </a:p>
          <a:p>
            <a:pPr marL="0" indent="0">
              <a:buNone/>
            </a:pPr>
            <a:r>
              <a:rPr lang="en-US"/>
              <a:t>Supports a variety of models including BERT, GPT-2, and T5.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100965"/>
            <a:ext cx="12102465" cy="64776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6735"/>
            <a:ext cx="10515600" cy="5630545"/>
          </a:xfrm>
        </p:spPr>
        <p:txBody>
          <a:bodyPr/>
          <a:p>
            <a:pPr marL="0" indent="0">
              <a:buNone/>
            </a:pPr>
            <a:r>
              <a:rPr lang="en-US"/>
              <a:t>TensorFlow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An open-source platform for machine learning developed by Google.</a:t>
            </a:r>
            <a:endParaRPr lang="en-US"/>
          </a:p>
          <a:p>
            <a:pPr marL="0" indent="0">
              <a:buNone/>
            </a:pPr>
            <a:r>
              <a:rPr lang="en-US"/>
              <a:t>Provides tools for building and deploying ML models across different environments.</a:t>
            </a:r>
            <a:endParaRPr lang="en-US"/>
          </a:p>
          <a:p>
            <a:pPr marL="0" indent="0">
              <a:buNone/>
            </a:pPr>
            <a:r>
              <a:rPr lang="en-US"/>
              <a:t>TensorFlow Hub offers a repository of reusable machine learning modules.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1715</Words>
  <Application>WPS Presentation</Application>
  <PresentationFormat>Widescreen</PresentationFormat>
  <Paragraphs>51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with OpenAI API</dc:title>
  <dc:creator/>
  <cp:lastModifiedBy>Saurabh Singh</cp:lastModifiedBy>
  <cp:revision>1</cp:revision>
  <dcterms:created xsi:type="dcterms:W3CDTF">2024-07-31T03:58:03Z</dcterms:created>
  <dcterms:modified xsi:type="dcterms:W3CDTF">2024-07-31T03:58:03Z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E650E653743F4BE980F373192CAF875D_11</vt:lpwstr>
  </property>
  <property fmtid="{D5CDD505-2E9C-101B-9397-08002B2CF9AE}" pid="3" name="KSOProductBuildVer">
    <vt:lpwstr>1033-12.2.0.17153</vt:lpwstr>
  </property>
</Properties>
</file>