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58" r:id="rId6"/>
    <p:sldId id="257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Hugging Face Transformers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865"/>
            <a:ext cx="10515600" cy="4351338"/>
          </a:xfrm>
        </p:spPr>
        <p:txBody>
          <a:bodyPr/>
          <a:p>
            <a:pPr marL="0" indent="0" algn="just">
              <a:buNone/>
            </a:pPr>
            <a:r>
              <a:rPr lang="en-US"/>
              <a:t>Hugging Face Transformers is an open-source library designed to make it easy to work with transformer-based machine learning models. It is widely used for natural language processing (NLP) tasks and supports a variety of pre-trained models that can be fine-tuned or used directly for different applications. Here are the key aspects of Hugging Face Transformers: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4200"/>
            <a:ext cx="10515600" cy="559308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Key Features:</a:t>
            </a:r>
            <a:endParaRPr lang="en-US"/>
          </a:p>
          <a:p>
            <a:pPr marL="0" indent="0">
              <a:buNone/>
            </a:pPr>
            <a:r>
              <a:rPr lang="en-US"/>
              <a:t>1. Pre-trained Models:</a:t>
            </a:r>
            <a:endParaRPr lang="en-US"/>
          </a:p>
          <a:p>
            <a:pPr marL="0" indent="0">
              <a:buNone/>
            </a:pPr>
            <a:r>
              <a:rPr lang="en-US"/>
              <a:t>Access to a wide range of state-of-the-art pre-trained models like BERT, GPT-2, GPT-3, RoBERTa, T5, and many others.</a:t>
            </a:r>
            <a:endParaRPr lang="en-US"/>
          </a:p>
          <a:p>
            <a:pPr marL="0" indent="0">
              <a:buNone/>
            </a:pPr>
            <a:r>
              <a:rPr lang="en-US"/>
              <a:t>Models are available for various languages and tasks.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Ease of Use:</a:t>
            </a:r>
            <a:endParaRPr lang="en-US"/>
          </a:p>
          <a:p>
            <a:pPr marL="0" indent="0">
              <a:buNone/>
            </a:pPr>
            <a:r>
              <a:rPr lang="en-US"/>
              <a:t>Simple API that allows users to load pre-trained models with just a few lines of code.</a:t>
            </a:r>
            <a:endParaRPr lang="en-US"/>
          </a:p>
          <a:p>
            <a:pPr marL="0" indent="0">
              <a:buNone/>
            </a:pPr>
            <a:r>
              <a:rPr lang="en-US"/>
              <a:t>High-level abstractions for common NLP tasks like text classification, named entity recognition, question answering, text generation, and translation.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995"/>
            <a:ext cx="10515600" cy="54552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3. Flexibility:</a:t>
            </a:r>
            <a:endParaRPr lang="en-US"/>
          </a:p>
          <a:p>
            <a:pPr marL="0" indent="0">
              <a:buNone/>
            </a:pPr>
            <a:r>
              <a:rPr lang="en-US"/>
              <a:t>Supports both TensorFlow and PyTorch frameworks.</a:t>
            </a:r>
            <a:endParaRPr lang="en-US"/>
          </a:p>
          <a:p>
            <a:pPr marL="0" indent="0">
              <a:buNone/>
            </a:pPr>
            <a:r>
              <a:rPr lang="en-US"/>
              <a:t>Easily customizable to fine-tune models on custom datasets.</a:t>
            </a:r>
            <a:endParaRPr lang="en-US"/>
          </a:p>
          <a:p>
            <a:pPr marL="0" indent="0">
              <a:buNone/>
            </a:pPr>
            <a:r>
              <a:rPr lang="en-US"/>
              <a:t>Integration with other libraries and frameworks for building complex NLP pipelines.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4. Model Hub:</a:t>
            </a:r>
            <a:endParaRPr lang="en-US"/>
          </a:p>
          <a:p>
            <a:pPr marL="0" indent="0">
              <a:buNone/>
            </a:pPr>
            <a:r>
              <a:rPr lang="en-US"/>
              <a:t>Hugging Face Model Hub hosts thousands of pre-trained models that can be easily searched, downloaded, and used.</a:t>
            </a:r>
            <a:endParaRPr lang="en-US"/>
          </a:p>
          <a:p>
            <a:pPr marL="0" indent="0">
              <a:buNone/>
            </a:pPr>
            <a:r>
              <a:rPr lang="en-US"/>
              <a:t>Users can also upload their own models to the hub for sharing with the community.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7296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Trainer API:</a:t>
            </a:r>
            <a:endParaRPr lang="en-US"/>
          </a:p>
          <a:p>
            <a:pPr marL="0" indent="0">
              <a:buNone/>
            </a:pPr>
            <a:r>
              <a:rPr lang="en-US"/>
              <a:t>A powerful API for training and fine-tuning models, simplifying the process of setting up training loops, managing data, and optimizing hyperparameters.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Community and Ecosystem:</a:t>
            </a:r>
            <a:endParaRPr lang="en-US"/>
          </a:p>
          <a:p>
            <a:pPr marL="0" indent="0">
              <a:buNone/>
            </a:pPr>
            <a:r>
              <a:rPr lang="en-US"/>
              <a:t>Strong community support with extensive documentation, tutorials, and an active forum.</a:t>
            </a:r>
            <a:endParaRPr lang="en-US"/>
          </a:p>
          <a:p>
            <a:pPr marL="0" indent="0">
              <a:buNone/>
            </a:pPr>
            <a:r>
              <a:rPr lang="en-US"/>
              <a:t>Integration with the Hugging Face Datasets library, which provides a collection of ready-to-use datasets for various NLP tasks.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920"/>
            <a:ext cx="10515600" cy="592836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b="1"/>
              <a:t>Common Use Cases:</a:t>
            </a:r>
            <a:endParaRPr lang="en-US" b="1"/>
          </a:p>
          <a:p>
            <a:pPr marL="0" indent="0">
              <a:buNone/>
            </a:pPr>
            <a:r>
              <a:rPr lang="en-US" b="1"/>
              <a:t>1. Text Classification:</a:t>
            </a:r>
            <a:endParaRPr lang="en-US" b="1"/>
          </a:p>
          <a:p>
            <a:pPr marL="0" indent="0">
              <a:buNone/>
            </a:pPr>
            <a:r>
              <a:rPr lang="en-US"/>
              <a:t>Sentiment analysis, spam detection, topic classification, etc.</a:t>
            </a:r>
            <a:endParaRPr lang="en-US"/>
          </a:p>
          <a:p>
            <a:pPr marL="0" indent="0">
              <a:buNone/>
            </a:pPr>
            <a:r>
              <a:rPr lang="en-US" b="1"/>
              <a:t>2. Named Entity Recognition (NER):</a:t>
            </a:r>
            <a:endParaRPr lang="en-US" b="1"/>
          </a:p>
          <a:p>
            <a:pPr marL="0" indent="0">
              <a:buNone/>
            </a:pPr>
            <a:r>
              <a:rPr lang="en-US"/>
              <a:t>Identifying entities like names, dates, locations, and more within text.</a:t>
            </a:r>
            <a:endParaRPr lang="en-US"/>
          </a:p>
          <a:p>
            <a:pPr marL="0" indent="0">
              <a:buNone/>
            </a:pPr>
            <a:r>
              <a:rPr lang="en-US" b="1"/>
              <a:t>3. Question Answering:</a:t>
            </a:r>
            <a:endParaRPr lang="en-US" b="1"/>
          </a:p>
          <a:p>
            <a:pPr marL="0" indent="0">
              <a:buNone/>
            </a:pPr>
            <a:r>
              <a:rPr lang="en-US"/>
              <a:t>Building systems that can answer questions based on a given context or document.</a:t>
            </a:r>
            <a:endParaRPr lang="en-US"/>
          </a:p>
          <a:p>
            <a:pPr marL="0" indent="0">
              <a:buNone/>
            </a:pPr>
            <a:r>
              <a:rPr lang="en-US" b="1"/>
              <a:t>4. Text Generation:</a:t>
            </a:r>
            <a:endParaRPr lang="en-US" b="1"/>
          </a:p>
          <a:p>
            <a:pPr marL="0" indent="0">
              <a:buNone/>
            </a:pPr>
            <a:r>
              <a:rPr lang="en-US"/>
              <a:t>Generating human-like text for chatbots, story generation, content creation, etc.</a:t>
            </a:r>
            <a:endParaRPr lang="en-US"/>
          </a:p>
          <a:p>
            <a:pPr marL="0" indent="0">
              <a:buNone/>
            </a:pPr>
            <a:r>
              <a:rPr lang="en-US" b="1"/>
              <a:t>5. Translation:</a:t>
            </a:r>
            <a:endParaRPr lang="en-US" b="1"/>
          </a:p>
          <a:p>
            <a:pPr marL="0" indent="0">
              <a:buNone/>
            </a:pPr>
            <a:r>
              <a:rPr lang="en-US"/>
              <a:t>Translating text between different languages.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660" y="268605"/>
            <a:ext cx="10515600" cy="5540375"/>
          </a:xfrm>
        </p:spPr>
        <p:txBody>
          <a:bodyPr/>
          <a:p>
            <a:pPr marL="0" indent="0">
              <a:buNone/>
            </a:pPr>
            <a:r>
              <a:rPr lang="en-US"/>
              <a:t>Example Code:</a:t>
            </a:r>
            <a:endParaRPr lang="en-US"/>
          </a:p>
          <a:p>
            <a:pPr marL="0" indent="0">
              <a:buNone/>
            </a:pPr>
            <a:r>
              <a:rPr lang="en-US"/>
              <a:t>Here's a simple example of how to use Hugging Face Transformers to perform text classification with a pre-trained BERT model: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2660" y="1694815"/>
            <a:ext cx="9785985" cy="4736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3455" y="396875"/>
            <a:ext cx="10574020" cy="14490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4740" y="2599055"/>
            <a:ext cx="10076180" cy="1250315"/>
          </a:xfrm>
          <a:prstGeom prst="rect">
            <a:avLst/>
          </a:prstGeom>
        </p:spPr>
        <p:txBody>
          <a:bodyPr>
            <a:noAutofit/>
          </a:bodyPr>
          <a:p>
            <a:pPr algn="just"/>
            <a:r>
              <a:rPr sz="2400"/>
              <a:t>This example demonstrates the simplicity and power of Hugging Face Transformers, allowing users to leverage advanced NLP models with minimal effort.</a:t>
            </a:r>
            <a:endParaRPr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2409</Words>
  <Application>WPS Presentation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 Transformers</dc:title>
  <dc:creator/>
  <cp:lastModifiedBy>Saurabh Singh</cp:lastModifiedBy>
  <cp:revision>1</cp:revision>
  <dcterms:created xsi:type="dcterms:W3CDTF">2024-07-22T03:43:56Z</dcterms:created>
  <dcterms:modified xsi:type="dcterms:W3CDTF">2024-07-22T03:43:56Z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51FCC0115E964A46AF770F216F642E90_11</vt:lpwstr>
  </property>
  <property fmtid="{D5CDD505-2E9C-101B-9397-08002B2CF9AE}" pid="3" name="KSOProductBuildVer">
    <vt:lpwstr>1033-12.2.0.17153</vt:lpwstr>
  </property>
</Properties>
</file>