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1" r:id="rId5"/>
    <p:sldId id="260" r:id="rId6"/>
    <p:sldId id="259" r:id="rId7"/>
    <p:sldId id="258" r:id="rId8"/>
    <p:sldId id="274" r:id="rId9"/>
    <p:sldId id="257" r:id="rId10"/>
    <p:sldId id="264" r:id="rId11"/>
    <p:sldId id="263" r:id="rId12"/>
    <p:sldId id="265" r:id="rId13"/>
    <p:sldId id="266" r:id="rId14"/>
    <p:sldId id="267" r:id="rId15"/>
    <p:sldId id="268" r:id="rId16"/>
    <p:sldId id="270" r:id="rId17"/>
    <p:sldId id="275" r:id="rId18"/>
    <p:sldId id="269" r:id="rId19"/>
    <p:sldId id="271" r:id="rId20"/>
    <p:sldId id="272" r:id="rId21"/>
    <p:sldId id="273"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Financial Chat</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41960"/>
            <a:ext cx="10515600" cy="5735320"/>
          </a:xfrm>
        </p:spPr>
        <p:txBody>
          <a:bodyPr>
            <a:normAutofit fontScale="90000" lnSpcReduction="20000"/>
          </a:bodyPr>
          <a:p>
            <a:pPr marL="0" indent="0">
              <a:buNone/>
            </a:pPr>
            <a:r>
              <a:rPr lang="en-US" b="1"/>
              <a:t>1. Kasisto</a:t>
            </a:r>
            <a:endParaRPr lang="en-US" b="1"/>
          </a:p>
          <a:p>
            <a:pPr marL="0" indent="0">
              <a:buNone/>
            </a:pPr>
            <a:endParaRPr lang="en-US" b="1"/>
          </a:p>
          <a:p>
            <a:pPr marL="0" indent="0">
              <a:buNone/>
            </a:pPr>
            <a:r>
              <a:rPr lang="en-US"/>
              <a:t>KAI is the name of the AI chatbot platform that Kasisto has. They say that the chatbots they make for financial institutions help them. There are some key features that the chatbot offers:</a:t>
            </a:r>
            <a:endParaRPr lang="en-US"/>
          </a:p>
          <a:p>
            <a:pPr marL="0" indent="0">
              <a:buNone/>
            </a:pPr>
            <a:endParaRPr lang="en-US"/>
          </a:p>
          <a:p>
            <a:pPr algn="just"/>
            <a:r>
              <a:rPr lang="en-US"/>
              <a:t>Pay with the chatbots</a:t>
            </a:r>
            <a:endParaRPr lang="en-US"/>
          </a:p>
          <a:p>
            <a:pPr algn="just"/>
            <a:r>
              <a:rPr lang="en-US"/>
              <a:t>Check your account information, and ask questions.</a:t>
            </a:r>
            <a:endParaRPr lang="en-US"/>
          </a:p>
          <a:p>
            <a:pPr algn="just"/>
            <a:r>
              <a:rPr lang="en-US"/>
              <a:t>Help people manage money from more than one account. </a:t>
            </a:r>
            <a:endParaRPr lang="en-US"/>
          </a:p>
          <a:p>
            <a:pPr algn="just"/>
            <a:r>
              <a:rPr lang="en-US"/>
              <a:t>In instances where the chatbot encounters a customer query beyond its capabilities, the KAI software seamlessly facilitates the transmission of the conversation to the customer service department. This enables employees to take over and provide further assistance, ensuring a comprehensive resolution to the customer’s concern. Explore how Kasisto’s KAI platform excels as a sophisticated finance chatbot, solidifying its position as one of the best AI chatbots for finance in the industry.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51205"/>
            <a:ext cx="10515600" cy="5426075"/>
          </a:xfrm>
        </p:spPr>
        <p:txBody>
          <a:bodyPr>
            <a:normAutofit fontScale="60000"/>
          </a:bodyPr>
          <a:p>
            <a:pPr marL="0" indent="0">
              <a:buNone/>
            </a:pPr>
            <a:r>
              <a:rPr lang="en-US" sz="4165" b="1"/>
              <a:t>2. Hybrid Chat</a:t>
            </a:r>
            <a:endParaRPr lang="en-US" sz="4165" b="1"/>
          </a:p>
          <a:p>
            <a:pPr marL="0" indent="0">
              <a:buNone/>
            </a:pPr>
            <a:endParaRPr lang="en-US" b="1"/>
          </a:p>
          <a:p>
            <a:pPr marL="0" indent="0">
              <a:buNone/>
            </a:pPr>
            <a:r>
              <a:rPr lang="en-US"/>
              <a:t>Hybridchat is a live chat software that connects chatbots to a messenger that the company likes. Hybridchat makes it easier for people to:</a:t>
            </a:r>
            <a:endParaRPr lang="en-US"/>
          </a:p>
          <a:p>
            <a:pPr marL="0" indent="0">
              <a:buNone/>
            </a:pPr>
            <a:endParaRPr lang="en-US"/>
          </a:p>
          <a:p>
            <a:r>
              <a:rPr lang="en-US"/>
              <a:t>Use digital tools</a:t>
            </a:r>
            <a:endParaRPr lang="en-US"/>
          </a:p>
          <a:p>
            <a:r>
              <a:rPr lang="en-US"/>
              <a:t>Streamline banking operations</a:t>
            </a:r>
            <a:endParaRPr lang="en-US"/>
          </a:p>
          <a:p>
            <a:r>
              <a:rPr lang="en-US"/>
              <a:t>Automating frequently asked questions (FAQs) and customer service requests.</a:t>
            </a:r>
            <a:endParaRPr lang="en-US"/>
          </a:p>
          <a:p>
            <a:r>
              <a:rPr lang="en-US"/>
              <a:t>New clients can easily join the platform by getting help with user registration, authentication, and account registration.</a:t>
            </a:r>
            <a:endParaRPr lang="en-US"/>
          </a:p>
          <a:p>
            <a:r>
              <a:rPr lang="en-US"/>
              <a:t>In the financial services business, people often ask the same questions over and over. Chatbots can answer customer questions and help companies sell everything from credit cards to insurance policies. This saves time that would have been spent on customer service.</a:t>
            </a:r>
            <a:endParaRPr lang="en-US"/>
          </a:p>
          <a:p>
            <a:endParaRPr lang="en-US"/>
          </a:p>
          <a:p>
            <a:r>
              <a:rPr lang="en-US"/>
              <a:t>Hybrid Chat’s integration of conversational AI in financial services ensures a seamless user experience, while its adaptability makes it a reliable choice as a financial advisor chatbot for personalized financial guidance.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46735"/>
            <a:ext cx="10515600" cy="5630545"/>
          </a:xfrm>
        </p:spPr>
        <p:txBody>
          <a:bodyPr>
            <a:normAutofit fontScale="70000"/>
          </a:bodyPr>
          <a:p>
            <a:pPr marL="0" indent="0">
              <a:buNone/>
            </a:pPr>
            <a:r>
              <a:rPr lang="en-US" sz="3570" b="1"/>
              <a:t>3. Haptik</a:t>
            </a:r>
            <a:endParaRPr lang="en-US" sz="3570" b="1"/>
          </a:p>
          <a:p>
            <a:pPr marL="0" indent="0">
              <a:buNone/>
            </a:pPr>
            <a:endParaRPr lang="en-US" b="1"/>
          </a:p>
          <a:p>
            <a:pPr marL="0" indent="0">
              <a:buNone/>
            </a:pPr>
            <a:r>
              <a:rPr lang="en-US"/>
              <a:t>Haptik is one of the best new Finance Chatbot tools. It uses Smart Skills technology and is made for the finance industry and others. Haptik has a large library of smart skills that are based on what the financial services industry has learned and what works best.</a:t>
            </a:r>
            <a:endParaRPr lang="en-US"/>
          </a:p>
          <a:p>
            <a:pPr marL="0" indent="0">
              <a:buNone/>
            </a:pPr>
            <a:endParaRPr lang="en-US"/>
          </a:p>
          <a:p>
            <a:r>
              <a:rPr lang="en-US"/>
              <a:t>Easy to connect the IVA to other contact center infrastructures, such as CRM, ticketing systems, and ERP.</a:t>
            </a:r>
            <a:endParaRPr lang="en-US"/>
          </a:p>
          <a:p>
            <a:r>
              <a:rPr lang="en-US"/>
              <a:t>Code editor that is built on Python and does everything.</a:t>
            </a:r>
            <a:endParaRPr lang="en-US"/>
          </a:p>
          <a:p>
            <a:r>
              <a:rPr lang="en-US"/>
              <a:t>Using open APIs and open, flexible Webhooks, it is easy to send information between the IVA and the other apps.</a:t>
            </a:r>
            <a:endParaRPr lang="en-US"/>
          </a:p>
          <a:p>
            <a:r>
              <a:rPr lang="en-US"/>
              <a:t>These chatbots communicate in a manner that is not only natural but also interesting and personal across different platforms, enhancing customer satisfaction. Haptik goes the extra mile by ensuring consistency in voice across marketing, sales, service, and support, contributing to a unified brand experience. Explore how Haptik stands out as a powerful tool in the realm of finance chatbots.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26110"/>
            <a:ext cx="10515600" cy="5551170"/>
          </a:xfrm>
        </p:spPr>
        <p:txBody>
          <a:bodyPr>
            <a:normAutofit fontScale="70000"/>
          </a:bodyPr>
          <a:p>
            <a:pPr marL="0" indent="0">
              <a:buNone/>
            </a:pPr>
            <a:r>
              <a:rPr lang="en-US" sz="3570" b="1"/>
              <a:t>4. Collect.Chat</a:t>
            </a:r>
            <a:endParaRPr lang="en-US" sz="3570" b="1"/>
          </a:p>
          <a:p>
            <a:pPr marL="0" indent="0">
              <a:buNone/>
            </a:pPr>
            <a:endParaRPr lang="en-US" b="1"/>
          </a:p>
          <a:p>
            <a:pPr marL="0" indent="0">
              <a:buNone/>
            </a:pPr>
            <a:r>
              <a:rPr lang="en-US"/>
              <a:t>Chatbots from Collect.Chat talk to customers in a way personal way, which helps generate leads. These chatbots are proactive and ready to help customers around the clock.</a:t>
            </a:r>
            <a:endParaRPr lang="en-US"/>
          </a:p>
          <a:p>
            <a:pPr marL="0" indent="0">
              <a:buNone/>
            </a:pPr>
            <a:endParaRPr lang="en-US"/>
          </a:p>
          <a:p>
            <a:r>
              <a:rPr lang="en-US"/>
              <a:t>Collect.Chat chatbots talk to every visitor and help get their email addresses, which can then be used for lead generation.</a:t>
            </a:r>
            <a:endParaRPr lang="en-US"/>
          </a:p>
          <a:p>
            <a:r>
              <a:rPr lang="en-US"/>
              <a:t>When a user finishes talking to the chatbot, the customer service team will know right away.</a:t>
            </a:r>
            <a:endParaRPr lang="en-US"/>
          </a:p>
          <a:p>
            <a:r>
              <a:rPr lang="en-US"/>
              <a:t>Chatbots can be used to set up meetings with senior agents and book those meetings.</a:t>
            </a:r>
            <a:endParaRPr lang="en-US"/>
          </a:p>
          <a:p>
            <a:r>
              <a:rPr lang="en-US"/>
              <a:t>Easily find out how happy your customers are by asking them what they think and how their experience was. </a:t>
            </a:r>
            <a:endParaRPr lang="en-US"/>
          </a:p>
          <a:p>
            <a:r>
              <a:rPr lang="en-US"/>
              <a:t>Explore how Collect.Chat stands out as a valuable tool for personalized engagement and lead generation, adding a proactive touch to customer interactions in the realm of finance chatbots.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08940"/>
            <a:ext cx="10515600" cy="5768340"/>
          </a:xfrm>
        </p:spPr>
        <p:txBody>
          <a:bodyPr>
            <a:normAutofit fontScale="60000"/>
          </a:bodyPr>
          <a:p>
            <a:pPr marL="0" indent="0">
              <a:buNone/>
            </a:pPr>
            <a:r>
              <a:rPr lang="en-US" sz="4165" b="1"/>
              <a:t>5. Nuance Virtual Assistant</a:t>
            </a:r>
            <a:endParaRPr lang="en-US" sz="4165" b="1"/>
          </a:p>
          <a:p>
            <a:pPr marL="0" indent="0">
              <a:buNone/>
            </a:pPr>
            <a:endParaRPr lang="en-US" b="1"/>
          </a:p>
          <a:p>
            <a:pPr marL="0" indent="0">
              <a:buNone/>
            </a:pPr>
            <a:r>
              <a:rPr lang="en-US"/>
              <a:t>Nuance Communication has recently entered the financial services industry, offering a groundbreaking service named Nina, a powerful virtual assistant. Nina allows customers to engage through conversation or text, making it a versatile addition to a company’s website or smartphone app.</a:t>
            </a:r>
            <a:endParaRPr lang="en-US"/>
          </a:p>
          <a:p>
            <a:pPr marL="0" indent="0">
              <a:buNone/>
            </a:pPr>
            <a:endParaRPr lang="en-US"/>
          </a:p>
          <a:p>
            <a:r>
              <a:rPr lang="en-US"/>
              <a:t>Customer Service for Larger Companies: Nuance Virtual Assistant serves as an effective chatbot for financial services platform tailored for larger enterprises, providing a seamless and responsive customer experience.</a:t>
            </a:r>
            <a:endParaRPr lang="en-US"/>
          </a:p>
          <a:p>
            <a:r>
              <a:rPr lang="en-US"/>
              <a:t>Efficient Problem Resolution: Nina excels at swiftly resolving customers’ problems by intelligently answering a series of questions, ensuring a quick and efficient support process.</a:t>
            </a:r>
            <a:endParaRPr lang="en-US"/>
          </a:p>
          <a:p>
            <a:r>
              <a:rPr lang="en-US"/>
              <a:t>Personalized Automatic Prompts: A standout feature of Nuance Virtual Assistant is its ability to display highly personalized automatic prompts. These prompts dynamically adjust based on user behavior, allowing for tailored advice and assistance. For instance, if a user is dedicated to a specific financial plan, Nina can be configured to offer targeted advice prompts.</a:t>
            </a:r>
            <a:endParaRPr lang="en-US"/>
          </a:p>
          <a:p>
            <a:r>
              <a:rPr lang="en-US"/>
              <a:t>Discover how Nuance Virtual Assistant, with its advanced capabilities, transforms customer interactions, making it a noteworthy player in the evolving landscape of finance chatbots. Explore why it stands out as a potential contender for the title of the best AI chatbot for finance, seamlessly incorporating conversational AI and offering tailored guidance as a sophisticated financial advisor chatbot.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500" b="1"/>
              <a:t>6. Ultimate.AI</a:t>
            </a:r>
            <a:br>
              <a:rPr lang="en-US" sz="2500" b="1"/>
            </a:br>
            <a:endParaRPr lang="en-US" sz="2500" b="1"/>
          </a:p>
        </p:txBody>
      </p:sp>
      <p:sp>
        <p:nvSpPr>
          <p:cNvPr id="3" name="Content Placeholder 2"/>
          <p:cNvSpPr>
            <a:spLocks noGrp="1"/>
          </p:cNvSpPr>
          <p:nvPr>
            <p:ph idx="1"/>
          </p:nvPr>
        </p:nvSpPr>
        <p:spPr>
          <a:xfrm>
            <a:off x="838200" y="1312545"/>
            <a:ext cx="10515600" cy="4864735"/>
          </a:xfrm>
        </p:spPr>
        <p:txBody>
          <a:bodyPr>
            <a:normAutofit lnSpcReduction="20000"/>
          </a:bodyPr>
          <a:p>
            <a:pPr marL="0" indent="0">
              <a:buNone/>
            </a:pPr>
            <a:r>
              <a:rPr lang="en-US"/>
              <a:t>Ultimate.AI is a platform for virtual agents that helps businesses all over the world use AI to scale up their customer service. It can help you automate queries that take a lot of time and make it easier for your clients to help themselves. </a:t>
            </a:r>
            <a:endParaRPr lang="en-US"/>
          </a:p>
          <a:p>
            <a:pPr marL="0" indent="0">
              <a:buNone/>
            </a:pPr>
            <a:endParaRPr lang="en-US"/>
          </a:p>
          <a:p>
            <a:r>
              <a:rPr lang="en-US"/>
              <a:t>Has a quick CRM authorization and works with many CRM platforms, like Salesforce, Zendesk, Freshworks, and Genesys, as a partner.</a:t>
            </a:r>
            <a:endParaRPr lang="en-US"/>
          </a:p>
          <a:p>
            <a:r>
              <a:rPr lang="en-US"/>
              <a:t>It has features like being able to activate a card and unblock a card through chat, which makes things easier for your customers.</a:t>
            </a:r>
            <a:endParaRPr lang="en-US"/>
          </a:p>
          <a:p>
            <a:r>
              <a:rPr lang="en-US"/>
              <a:t>Ultimate also has a multilingual virtual agent that you can train with your support history and use a chatbot builder to create chats.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04800" y="121920"/>
            <a:ext cx="11560175" cy="6089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35305"/>
            <a:ext cx="10515600" cy="5641975"/>
          </a:xfrm>
        </p:spPr>
        <p:txBody>
          <a:bodyPr>
            <a:normAutofit fontScale="90000" lnSpcReduction="20000"/>
          </a:bodyPr>
          <a:p>
            <a:pPr marL="0" indent="0">
              <a:buNone/>
            </a:pPr>
            <a:r>
              <a:rPr lang="en-US" b="1"/>
              <a:t>7. Kore.AI</a:t>
            </a:r>
            <a:endParaRPr lang="en-US" b="1"/>
          </a:p>
          <a:p>
            <a:pPr marL="0" indent="0">
              <a:buNone/>
            </a:pPr>
            <a:r>
              <a:rPr lang="en-US"/>
              <a:t>With the help of finance bots, you can make your finances and accounting more efficient by getting rid of tasks that you do over and over again. The system can:</a:t>
            </a:r>
            <a:endParaRPr lang="en-US"/>
          </a:p>
          <a:p>
            <a:pPr marL="0" indent="0">
              <a:buNone/>
            </a:pPr>
            <a:endParaRPr lang="en-US"/>
          </a:p>
          <a:p>
            <a:r>
              <a:rPr lang="en-US"/>
              <a:t>Help you make important tasks like purchasing and getting the goods your company needs to run easier.</a:t>
            </a:r>
            <a:endParaRPr lang="en-US"/>
          </a:p>
          <a:p>
            <a:r>
              <a:rPr lang="en-US"/>
              <a:t>Automate accounting and finance tasks.</a:t>
            </a:r>
            <a:endParaRPr lang="en-US"/>
          </a:p>
          <a:p>
            <a:r>
              <a:rPr lang="en-US"/>
              <a:t>Let you process invoices and keep track of expenses with reports, which can help your clients better manage their money.</a:t>
            </a:r>
            <a:endParaRPr lang="en-US"/>
          </a:p>
          <a:p>
            <a:r>
              <a:rPr lang="en-US"/>
              <a:t>Work as a conversational AI bank agent that helps customers keep track of their money by notifying them of their balances and reminding them of their bills.</a:t>
            </a:r>
            <a:endParaRPr lang="en-US"/>
          </a:p>
          <a:p>
            <a:r>
              <a:rPr lang="en-US"/>
              <a:t>Discover how Ultimate.AI redefines the customer service landscape, serving as a comprehensive finance chatbot solution. Consider it not only as a virtual agent but also as a potential candidate for the title of the best AI chatbot for finance, offering versatile features for businesses in the realm of conversational AI in financial services.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38175"/>
            <a:ext cx="10515600" cy="5539105"/>
          </a:xfrm>
        </p:spPr>
        <p:txBody>
          <a:bodyPr>
            <a:normAutofit fontScale="60000"/>
          </a:bodyPr>
          <a:p>
            <a:pPr marL="0" indent="0">
              <a:buNone/>
            </a:pPr>
            <a:r>
              <a:rPr lang="en-US" sz="4165" b="1"/>
              <a:t>8. AlphaChat</a:t>
            </a:r>
            <a:endParaRPr lang="en-US" sz="4165" b="1"/>
          </a:p>
          <a:p>
            <a:pPr marL="0" indent="0">
              <a:buNone/>
            </a:pPr>
            <a:endParaRPr lang="en-US" sz="4165" b="1"/>
          </a:p>
          <a:p>
            <a:pPr marL="0" indent="0">
              <a:buNone/>
            </a:pPr>
            <a:r>
              <a:rPr lang="en-US"/>
              <a:t>AlphaChat is an AI chatbot. It has bots and a virtual assistant that use natural language processing to talk to people in a way that seems natural. This platform has templates for different industries and a bot that can communicate in multiple languages with international finance organizations.</a:t>
            </a:r>
            <a:endParaRPr lang="en-US"/>
          </a:p>
          <a:p>
            <a:pPr marL="0" indent="0">
              <a:buNone/>
            </a:pPr>
            <a:endParaRPr lang="en-US"/>
          </a:p>
          <a:p>
            <a:pPr marL="0" indent="0">
              <a:buNone/>
            </a:pPr>
            <a:r>
              <a:rPr lang="en-US"/>
              <a:t>It cuts down on the amount of work your agents have to do by handling FAQs and other repetitive tasks.</a:t>
            </a:r>
            <a:endParaRPr lang="en-US"/>
          </a:p>
          <a:p>
            <a:pPr marL="0" indent="0">
              <a:buNone/>
            </a:pPr>
            <a:r>
              <a:rPr lang="en-US"/>
              <a:t>Makes your customer service more effective by using intent detection and cross-referencing chat resolution data.</a:t>
            </a:r>
            <a:endParaRPr lang="en-US"/>
          </a:p>
          <a:p>
            <a:pPr marL="0" indent="0">
              <a:buNone/>
            </a:pPr>
            <a:r>
              <a:rPr lang="en-US"/>
              <a:t>This finance chatbot has SSO, APIs, and the ability to add custom codes so that the software can be used in more ways.</a:t>
            </a:r>
            <a:endParaRPr lang="en-US"/>
          </a:p>
          <a:p>
            <a:pPr marL="0" indent="0">
              <a:buNone/>
            </a:pPr>
            <a:r>
              <a:rPr lang="en-US"/>
              <a:t>The finance bots can also be used on more than one platform, such as WhatsApp, Messenger, and Apple Business Chat.</a:t>
            </a:r>
            <a:endParaRPr lang="en-US"/>
          </a:p>
          <a:p>
            <a:pPr marL="0" indent="0">
              <a:buNone/>
            </a:pPr>
            <a:r>
              <a:rPr lang="en-US"/>
              <a:t>Explore how AlphaChat emerges as a powerful solution in the domain of finance chatbots, offering intelligent automation, customization, and multilingual capabilities. Consider it as a contender for the best AI chatbot for finance with its focus on elevating customer service and cross-platform integration within the realm of conversational AI.</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9565"/>
            <a:ext cx="10515600" cy="5847715"/>
          </a:xfrm>
        </p:spPr>
        <p:txBody>
          <a:bodyPr>
            <a:normAutofit fontScale="90000"/>
          </a:bodyPr>
          <a:p>
            <a:pPr marL="0" indent="0">
              <a:buNone/>
            </a:pPr>
            <a:r>
              <a:rPr lang="en-US" b="1"/>
              <a:t>9. GrowthBotics</a:t>
            </a:r>
            <a:endParaRPr lang="en-US" b="1"/>
          </a:p>
          <a:p>
            <a:pPr marL="0" indent="0">
              <a:buNone/>
            </a:pPr>
            <a:r>
              <a:rPr lang="en-US"/>
              <a:t>Another Finance chatbot is called GrowthBotics. This finance chatbot platform focuses on providing services for the financial, banking, and insurance industries, so your organization will be in good hands.</a:t>
            </a:r>
            <a:endParaRPr lang="en-US"/>
          </a:p>
          <a:p>
            <a:pPr marL="0" indent="0">
              <a:buNone/>
            </a:pPr>
            <a:endParaRPr lang="en-US"/>
          </a:p>
          <a:p>
            <a:pPr marL="0" indent="0">
              <a:buNone/>
            </a:pPr>
            <a:r>
              <a:rPr lang="en-US"/>
              <a:t>It uses AI to make predictions about people who apply for loans but don’t pay them back, and it gives reports about people who have a low credit score.</a:t>
            </a:r>
            <a:endParaRPr lang="en-US"/>
          </a:p>
          <a:p>
            <a:pPr marL="0" indent="0">
              <a:buNone/>
            </a:pPr>
            <a:r>
              <a:rPr lang="en-US"/>
              <a:t>Can also automate some of the processes and workflows, like loan applications or allowing staking.</a:t>
            </a:r>
            <a:endParaRPr lang="en-US"/>
          </a:p>
          <a:p>
            <a:pPr marL="0" indent="0">
              <a:buNone/>
            </a:pPr>
            <a:r>
              <a:rPr lang="en-US"/>
              <a:t>Offers automatic customer onboarding with an AI sentiment assistant so that your customers can quickly and easily learn how your systems work. </a:t>
            </a:r>
            <a:endParaRPr lang="en-US"/>
          </a:p>
          <a:p>
            <a:pPr marL="0" indent="0">
              <a:buNone/>
            </a:pPr>
            <a:r>
              <a:rPr lang="en-US"/>
              <a:t>This is one of the chatbots for banks and financial services that can help you get investors for your clients and raise money.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90550"/>
            <a:ext cx="10515600" cy="5586730"/>
          </a:xfrm>
        </p:spPr>
        <p:txBody>
          <a:bodyPr/>
          <a:p>
            <a:pPr marL="0" indent="0">
              <a:buNone/>
            </a:pPr>
            <a:r>
              <a:rPr lang="en-US" b="1"/>
              <a:t>What Is Finance Chatbots?</a:t>
            </a:r>
            <a:endParaRPr lang="en-US" b="1"/>
          </a:p>
          <a:p>
            <a:pPr marL="0" indent="0">
              <a:buNone/>
            </a:pPr>
            <a:r>
              <a:rPr lang="en-US"/>
              <a:t>Bots that work in the financial services industry are called “finance chatbots.” They talk to clients and offer support 24/7, 365 days a year. They can do things like answer questions that are often asked, check the customer’s account balance, and give financial advice. Financial chatbots can also handle multiple requests at the same time that come from different channels.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500" b="1"/>
              <a:t>10. Tidio</a:t>
            </a:r>
            <a:endParaRPr lang="en-US" sz="2500" b="1"/>
          </a:p>
        </p:txBody>
      </p:sp>
      <p:sp>
        <p:nvSpPr>
          <p:cNvPr id="3" name="Content Placeholder 2"/>
          <p:cNvSpPr>
            <a:spLocks noGrp="1"/>
          </p:cNvSpPr>
          <p:nvPr>
            <p:ph idx="1"/>
          </p:nvPr>
        </p:nvSpPr>
        <p:spPr/>
        <p:txBody>
          <a:bodyPr>
            <a:normAutofit fontScale="70000"/>
          </a:bodyPr>
          <a:p>
            <a:pPr marL="0" indent="0">
              <a:buNone/>
            </a:pPr>
            <a:r>
              <a:rPr lang="en-US"/>
              <a:t>The last finance chatbot in this list is Tidio. Tidio is an all-in-one platform for customer service that helps financial institutions make more sales and give better customer service.</a:t>
            </a:r>
            <a:endParaRPr lang="en-US"/>
          </a:p>
          <a:p>
            <a:pPr marL="0" indent="0">
              <a:buNone/>
            </a:pPr>
            <a:endParaRPr lang="en-US"/>
          </a:p>
          <a:p>
            <a:pPr marL="0" indent="0">
              <a:buNone/>
            </a:pPr>
            <a:r>
              <a:rPr lang="en-US"/>
              <a:t>It has AI-powered chatbots that make it easier for customers to interact with your business in real time and enhance their experience. </a:t>
            </a:r>
            <a:endParaRPr lang="en-US"/>
          </a:p>
          <a:p>
            <a:pPr marL="0" indent="0">
              <a:buNone/>
            </a:pPr>
            <a:r>
              <a:rPr lang="en-US"/>
              <a:t>You can get information about your clients and use different templates to make chatbots that do specific tasks. For instance, you can use the “Schedule a meeting” template to let people book a meeting with one of your financial advisors when they visit your website.</a:t>
            </a:r>
            <a:endParaRPr lang="en-US"/>
          </a:p>
          <a:p>
            <a:pPr marL="0" indent="0">
              <a:buNone/>
            </a:pPr>
            <a:r>
              <a:rPr lang="en-US"/>
              <a:t>Discover how Tidio serves as a comprehensive solution, providing not just a finance chatbot but an entire platform dedicated to elevating sales and customer service in the financial sector. Consider its AI capabilities, real-time interaction features, and customizable templates as valuable assets in the ever-evolving landscape of conversational AI in financial services.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279650" y="123190"/>
            <a:ext cx="6866255" cy="65709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3890" y="820420"/>
            <a:ext cx="10515600" cy="4351338"/>
          </a:xfrm>
        </p:spPr>
        <p:txBody>
          <a:bodyPr/>
          <a:p>
            <a:pPr marL="0" indent="0">
              <a:buNone/>
            </a:pPr>
            <a:r>
              <a:rPr lang="en-US" b="1"/>
              <a:t>What Can The Finance Chatbots Do?</a:t>
            </a:r>
            <a:endParaRPr lang="en-US" b="1"/>
          </a:p>
          <a:p>
            <a:pPr marL="0" indent="0">
              <a:buNone/>
            </a:pPr>
            <a:endParaRPr lang="en-US" b="1"/>
          </a:p>
          <a:p>
            <a:pPr marL="0" indent="0">
              <a:buNone/>
            </a:pPr>
            <a:r>
              <a:rPr lang="en-US"/>
              <a:t>Chatbots have a lot of advantages. They can help customers 24 hours a day, 7 days a week, and are connected to the firm’s financial database so they can quickly get information to help both employees and customers. Here are some main features that finance chatbots have: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73710"/>
            <a:ext cx="10515600" cy="5703570"/>
          </a:xfrm>
        </p:spPr>
        <p:txBody>
          <a:bodyPr>
            <a:normAutofit lnSpcReduction="10000"/>
          </a:bodyPr>
          <a:p>
            <a:pPr marL="0" indent="0">
              <a:buNone/>
            </a:pPr>
            <a:r>
              <a:rPr lang="en-US" b="1"/>
              <a:t>1. Welcoming New Clients</a:t>
            </a:r>
            <a:endParaRPr lang="en-US" b="1"/>
          </a:p>
          <a:p>
            <a:pPr marL="0" indent="0">
              <a:buNone/>
            </a:pPr>
            <a:endParaRPr lang="en-US" b="1"/>
          </a:p>
          <a:p>
            <a:pPr marL="0" indent="0">
              <a:buNone/>
            </a:pPr>
            <a:r>
              <a:rPr lang="en-US"/>
              <a:t>Chatbots can be used in the onboarding process to do things like:</a:t>
            </a:r>
            <a:endParaRPr lang="en-US"/>
          </a:p>
          <a:p>
            <a:pPr marL="0" indent="0">
              <a:buNone/>
            </a:pPr>
            <a:endParaRPr lang="en-US"/>
          </a:p>
          <a:p>
            <a:r>
              <a:rPr lang="en-US"/>
              <a:t>Making sure that all required financial documents are uploaded and available.</a:t>
            </a:r>
            <a:endParaRPr lang="en-US"/>
          </a:p>
          <a:p>
            <a:r>
              <a:rPr lang="en-US"/>
              <a:t>Sending them their contract to look over and reminding them that they need to sign it.</a:t>
            </a:r>
            <a:endParaRPr lang="en-US"/>
          </a:p>
          <a:p>
            <a:r>
              <a:rPr lang="en-US"/>
              <a:t>Setting up a new account and getting to know it.</a:t>
            </a:r>
            <a:endParaRPr lang="en-US"/>
          </a:p>
          <a:p>
            <a:r>
              <a:rPr lang="en-US"/>
              <a:t>Users can get a financial app on their phones and look at it.</a:t>
            </a:r>
            <a:endParaRPr lang="en-US"/>
          </a:p>
          <a:p>
            <a:r>
              <a:rPr lang="en-US"/>
              <a:t>Chatbots will also get feedback from new customers about their customer journey and offer services during the onboarding process so that a full analysis can be done.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6075"/>
            <a:ext cx="10515600" cy="5831205"/>
          </a:xfrm>
        </p:spPr>
        <p:txBody>
          <a:bodyPr>
            <a:normAutofit/>
          </a:bodyPr>
          <a:p>
            <a:pPr marL="0" indent="0">
              <a:buNone/>
            </a:pPr>
            <a:r>
              <a:rPr lang="en-US" b="1"/>
              <a:t>2. Giving Financial Advice</a:t>
            </a:r>
            <a:endParaRPr lang="en-US" b="1"/>
          </a:p>
          <a:p>
            <a:pPr marL="0" indent="0">
              <a:buNone/>
            </a:pPr>
            <a:r>
              <a:rPr lang="en-US"/>
              <a:t>Chatbots can help people manage their money or act as financial coaches. They can give advice and answer questions about the simple financial questions such as:</a:t>
            </a:r>
            <a:endParaRPr lang="en-US"/>
          </a:p>
          <a:p>
            <a:pPr marL="0" indent="0">
              <a:buNone/>
            </a:pPr>
            <a:endParaRPr lang="en-US"/>
          </a:p>
          <a:p>
            <a:r>
              <a:rPr lang="en-US"/>
              <a:t>Spending each month and each quarter.</a:t>
            </a:r>
            <a:endParaRPr lang="en-US"/>
          </a:p>
          <a:p>
            <a:r>
              <a:rPr lang="en-US"/>
              <a:t>Plans for saving.</a:t>
            </a:r>
            <a:endParaRPr lang="en-US"/>
          </a:p>
          <a:p>
            <a:r>
              <a:rPr lang="en-US"/>
              <a:t>Bank balance.</a:t>
            </a:r>
            <a:endParaRPr lang="en-US"/>
          </a:p>
          <a:p>
            <a:r>
              <a:rPr lang="en-US"/>
              <a:t>Advice on insurance and taxes.</a:t>
            </a:r>
            <a:endParaRPr lang="en-US"/>
          </a:p>
          <a:p>
            <a:r>
              <a:rPr lang="en-US"/>
              <a:t>Customers can also request chatbots to give them a notification when a budget limit is surpassed or there is an ongoing promotion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92100"/>
            <a:ext cx="10515600" cy="5885180"/>
          </a:xfrm>
        </p:spPr>
        <p:txBody>
          <a:bodyPr>
            <a:normAutofit lnSpcReduction="20000"/>
          </a:bodyPr>
          <a:p>
            <a:pPr marL="0" indent="0">
              <a:buNone/>
            </a:pPr>
            <a:r>
              <a:rPr lang="en-US"/>
              <a:t>3. Enhancing Customer Services</a:t>
            </a:r>
            <a:endParaRPr lang="en-US"/>
          </a:p>
          <a:p>
            <a:pPr marL="0" indent="0">
              <a:buNone/>
            </a:pPr>
            <a:endParaRPr lang="en-US"/>
          </a:p>
          <a:p>
            <a:pPr marL="0" indent="0">
              <a:buNone/>
            </a:pPr>
            <a:r>
              <a:rPr lang="en-US"/>
              <a:t>Good customer service always the main reasons why customers return. Customers of insurance and banks also tend to want help right away and correct answers to their questions. Chatbots can satisfy the clients because of these features:</a:t>
            </a:r>
            <a:endParaRPr lang="en-US"/>
          </a:p>
          <a:p>
            <a:pPr marL="0" indent="0">
              <a:buNone/>
            </a:pPr>
            <a:endParaRPr lang="en-US"/>
          </a:p>
          <a:p>
            <a:r>
              <a:rPr lang="en-US"/>
              <a:t>Are available 24/7.</a:t>
            </a:r>
            <a:endParaRPr lang="en-US"/>
          </a:p>
          <a:p>
            <a:r>
              <a:rPr lang="en-US"/>
              <a:t>Answer FAQs.</a:t>
            </a:r>
            <a:endParaRPr lang="en-US"/>
          </a:p>
          <a:p>
            <a:r>
              <a:rPr lang="en-US"/>
              <a:t>Give human-like answers.</a:t>
            </a:r>
            <a:endParaRPr lang="en-US"/>
          </a:p>
          <a:p>
            <a:r>
              <a:rPr lang="en-US"/>
              <a:t>Set up a secure way for personal information to be accessed and changed without human interference. For example, users can complete transactions by chatting with a chatbot.</a:t>
            </a:r>
            <a:endParaRPr lang="en-US"/>
          </a:p>
          <a:p>
            <a:r>
              <a:rPr lang="en-US"/>
              <a:t>Get personalized services based on where you are and what you’ve done with the financial services provider in the past.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37210" y="29845"/>
            <a:ext cx="10533380" cy="61474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39140"/>
            <a:ext cx="10515600" cy="5438140"/>
          </a:xfrm>
        </p:spPr>
        <p:txBody>
          <a:bodyPr>
            <a:normAutofit fontScale="70000"/>
          </a:bodyPr>
          <a:p>
            <a:pPr marL="0" indent="0">
              <a:buNone/>
            </a:pPr>
            <a:r>
              <a:rPr lang="en-US" b="1"/>
              <a:t>4. Assisting Internal Operations</a:t>
            </a:r>
            <a:endParaRPr lang="en-US" b="1"/>
          </a:p>
          <a:p>
            <a:pPr marL="0" indent="0">
              <a:buNone/>
            </a:pPr>
            <a:r>
              <a:rPr lang="en-US"/>
              <a:t>Chatbots can be used as a virtual assistant by people who work in finance or banking. Chatbots can help employees quickly answer questions from customers, such as:</a:t>
            </a:r>
            <a:endParaRPr lang="en-US"/>
          </a:p>
          <a:p>
            <a:pPr marL="0" indent="0">
              <a:buNone/>
            </a:pPr>
            <a:endParaRPr lang="en-US"/>
          </a:p>
          <a:p>
            <a:r>
              <a:rPr lang="en-US"/>
              <a:t>Getting answers to their questions about the company’s rules and policies.</a:t>
            </a:r>
            <a:endParaRPr lang="en-US"/>
          </a:p>
          <a:p>
            <a:r>
              <a:rPr lang="en-US"/>
              <a:t>Charts, photos, or videos showing how to get around</a:t>
            </a:r>
            <a:endParaRPr lang="en-US"/>
          </a:p>
          <a:p>
            <a:r>
              <a:rPr lang="en-US"/>
              <a:t>Setting up or changing the passwords for their business accounts</a:t>
            </a:r>
            <a:endParaRPr lang="en-US"/>
          </a:p>
          <a:p>
            <a:r>
              <a:rPr lang="en-US"/>
              <a:t>Predictions about how much money a client has.</a:t>
            </a:r>
            <a:endParaRPr lang="en-US"/>
          </a:p>
          <a:p>
            <a:r>
              <a:rPr lang="en-US"/>
              <a:t>Chatbots can also help employees with internal tasks like sharing documents with other team members, reporting to their boss, and keeping track of their daily progress.</a:t>
            </a:r>
            <a:endParaRPr lang="en-US"/>
          </a:p>
          <a:p>
            <a:endParaRPr lang="en-US"/>
          </a:p>
          <a:p>
            <a:r>
              <a:rPr lang="en-US"/>
              <a:t>The advantages of finance chatbots are clear, there are many use cases and applications of these chatbots. But how to choose the right one? Here are the Top 10 Finance chatbots for your business.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10 Finance Chatbots Your Business Needs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12365</Words>
  <Application>WPS Presentation</Application>
  <PresentationFormat>Widescreen</PresentationFormat>
  <Paragraphs>143</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Calibri Light</vt:lpstr>
      <vt:lpstr>Calibri</vt:lpstr>
      <vt:lpstr>Microsoft YaHei</vt:lpstr>
      <vt:lpstr>Arial Unicode MS</vt:lpstr>
      <vt:lpstr>Office Theme</vt:lpstr>
      <vt:lpstr>Financial Chat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Top 10 Finance Chatbots Your Business Needs</vt:lpstr>
      <vt:lpstr>PowerPoint 演示文稿</vt:lpstr>
      <vt:lpstr>PowerPoint 演示文稿</vt:lpstr>
      <vt:lpstr>PowerPoint 演示文稿</vt:lpstr>
      <vt:lpstr>PowerPoint 演示文稿</vt:lpstr>
      <vt:lpstr>PowerPoint 演示文稿</vt:lpstr>
      <vt:lpstr>6. Ultimate.AI </vt:lpstr>
      <vt:lpstr>PowerPoint 演示文稿</vt:lpstr>
      <vt:lpstr>PowerPoint 演示文稿</vt:lpstr>
      <vt:lpstr>PowerPoint 演示文稿</vt:lpstr>
      <vt:lpstr>PowerPoint 演示文稿</vt:lpstr>
      <vt:lpstr>10. Tidio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Chat</dc:title>
  <dc:creator/>
  <cp:lastModifiedBy>saura</cp:lastModifiedBy>
  <cp:revision>3</cp:revision>
  <dcterms:created xsi:type="dcterms:W3CDTF">2024-08-27T05:55:00Z</dcterms:created>
  <dcterms:modified xsi:type="dcterms:W3CDTF">2024-08-27T06:21:13Z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1C36195947174900A7EE0FD7B8E388C7_11</vt:lpwstr>
  </property>
  <property fmtid="{D5CDD505-2E9C-101B-9397-08002B2CF9AE}" pid="3" name="KSOProductBuildVer">
    <vt:lpwstr>1033-12.2.0.17562</vt:lpwstr>
  </property>
</Properties>
</file>