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Case Study: Prompt Engineering in Healthcare Systems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Overview:</a:t>
            </a:r>
          </a:p>
          <a:p>
            <a:r>
              <a:t>- Importance of AI in healthcare.</a:t>
            </a:r>
          </a:p>
          <a:p>
            <a:r>
              <a:t>- Role of prompt engineering in enhancing healthcare systems.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Context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Challenges in Healthcare Systems:</a:t>
            </a:r>
          </a:p>
          <a:p>
            <a:r>
              <a:t>- Data Sensitivity and Privacy</a:t>
            </a:r>
          </a:p>
          <a:p>
            <a:r>
              <a:t>- Accuracy in Diagnosis</a:t>
            </a:r>
          </a:p>
          <a:p>
            <a:r>
              <a:t>- Patient Engagement</a:t>
            </a:r>
          </a:p>
          <a:p>
            <a:r>
              <a:t>- Interoperability of Systems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Designing Patient-Centric Prompts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Patient-Centric Prompt Design:</a:t>
            </a:r>
          </a:p>
          <a:p>
            <a:r>
              <a:t>- Use of Simple Language</a:t>
            </a:r>
          </a:p>
          <a:p>
            <a:r>
              <a:t>- Empathy in Responses</a:t>
            </a:r>
          </a:p>
          <a:p>
            <a:r>
              <a:t>Example Prompt:</a:t>
            </a:r>
          </a:p>
          <a:p>
            <a:r>
              <a:t>“Can you describe your symptoms in detail?”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Enhancing Diagnostic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Considerations:</a:t>
            </a:r>
          </a:p>
          <a:p>
            <a:r>
              <a:t>- Use of Clinical Terminology</a:t>
            </a:r>
          </a:p>
          <a:p>
            <a:r>
              <a:t>- Contextual Awareness</a:t>
            </a:r>
          </a:p>
          <a:p>
            <a:r>
              <a:t>Example Prompt:</a:t>
            </a:r>
          </a:p>
          <a:p>
            <a:r>
              <a:t>“Based on your symptoms and history, do you feel shortness of breath frequently?”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Ensuring Compliance and Data Privacy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Considerations:</a:t>
            </a:r>
          </a:p>
          <a:p>
            <a:r>
              <a:t>- Anonymization Prompts</a:t>
            </a:r>
          </a:p>
          <a:p>
            <a:r>
              <a:t>- Consent Prompts</a:t>
            </a:r>
          </a:p>
          <a:p>
            <a:r>
              <a:t>Example Prompt:</a:t>
            </a:r>
          </a:p>
          <a:p>
            <a:r>
              <a:t>“Do you consent to share your anonymized data for research purposes?”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Facilitating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Considerations:</a:t>
            </a:r>
          </a:p>
          <a:p>
            <a:r>
              <a:t>- Standardized Language</a:t>
            </a:r>
          </a:p>
          <a:p>
            <a:r>
              <a:t>- Cross-System Integration</a:t>
            </a:r>
          </a:p>
          <a:p>
            <a:r>
              <a:t>Example Prompt:</a:t>
            </a:r>
          </a:p>
          <a:p>
            <a:r>
              <a:t>“Please upload your medical records in the standard format (e.g., HL7, FHIR).”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and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Outcomes:</a:t>
            </a:r>
          </a:p>
          <a:p>
            <a:r>
              <a:t>- Improved Patient Satisfaction</a:t>
            </a:r>
          </a:p>
          <a:p>
            <a:r>
              <a:t>- Enhanced Diagnostic Accuracy</a:t>
            </a:r>
          </a:p>
          <a:p>
            <a:r>
              <a:t>- Increased Efficiency</a:t>
            </a:r>
          </a:p>
          <a:p>
            <a:r>
              <a:t>- Compliance and Security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</a:t>
            </a:r>
          </a:p>
          <a:p>
            <a:r>
              <a:t>- Importance of prompt engineering in healthcare.</a:t>
            </a:r>
          </a:p>
          <a:p>
            <a:r>
              <a:t>- Enhanced patient care, operational efficiency, and data security.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1333</Words>
  <Application>WPS Presentation</Application>
  <PresentationFormat>On-screen Show (4:3)</PresentationFormat>
  <Paragraphs>62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Case Study: Prompt Engineering in Healthcare Systems</vt:lpstr>
      <vt:lpstr>Introduction</vt:lpstr>
      <vt:lpstr>Context and Challenges</vt:lpstr>
      <vt:lpstr>Designing Patient-Centric Prompts</vt:lpstr>
      <vt:lpstr>Enhancing Diagnostic Accuracy</vt:lpstr>
      <vt:lpstr>Ensuring Compliance and Data Privacy</vt:lpstr>
      <vt:lpstr>Facilitating Interoperability</vt:lpstr>
      <vt:lpstr>Impact and Outcomes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Saurabh Singh</cp:lastModifiedBy>
  <cp:revision>2</cp:revision>
  <dcterms:created xsi:type="dcterms:W3CDTF">2013-01-27T09:14:00Z</dcterms:created>
  <dcterms:modified xsi:type="dcterms:W3CDTF">2024-08-14T05:42:57Z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7A50266D901A402D91BF3B0D600400DA_13</vt:lpwstr>
  </property>
  <property fmtid="{D5CDD505-2E9C-101B-9397-08002B2CF9AE}" pid="3" name="KSOProductBuildVer">
    <vt:lpwstr>1033-12.2.0.17153</vt:lpwstr>
  </property>
</Properties>
</file>