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f74b254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f74b25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www.googleapis.com/customsearch/v1?key=INSERT_YOUR_API_KEY&amp;cx=017576662512468239146:omuauf_lfve&amp;q=lectures" TargetMode="External"/><Relationship Id="rId9" Type="http://schemas.openxmlformats.org/officeDocument/2006/relationships/hyperlink" Target="https://api.cognitive.microsoft.com/bingcustomsearch/v7.0/search" TargetMode="External"/><Relationship Id="rId5" Type="http://schemas.openxmlformats.org/officeDocument/2006/relationships/hyperlink" Target="https://www.googleapis.com/customsearch/v1?key=INSERT_YOUR_API_KEY&amp;cx=017576662512468239146:omuauf_lfve&amp;q=lectures" TargetMode="External"/><Relationship Id="rId6" Type="http://schemas.openxmlformats.org/officeDocument/2006/relationships/hyperlink" Target="https://www.googleapis.com/customsearch/v1?key=INSERT_YOUR_API_KEY&amp;cx=017576662512468239146:omuauf_lfve&amp;q=lectures" TargetMode="External"/><Relationship Id="rId7" Type="http://schemas.openxmlformats.org/officeDocument/2006/relationships/hyperlink" Target="https://api.cognitive.microsoft.com/bingcustomsearch/v7.0/search" TargetMode="External"/><Relationship Id="rId8" Type="http://schemas.openxmlformats.org/officeDocument/2006/relationships/hyperlink" Target="https://api.cognitive.microsoft.com/bingcustomsearch/v7.0/searc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Cricket Search Engine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7957100" y="4960125"/>
            <a:ext cx="38538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rPr lang="en-US" sz="1200">
                <a:latin typeface="Merriweather"/>
                <a:ea typeface="Merriweather"/>
                <a:cs typeface="Merriweather"/>
                <a:sym typeface="Merriweather"/>
              </a:rPr>
              <a:t>Harsh Verma : HXV180001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847344" rtl="0" algn="l">
              <a:lnSpc>
                <a:spcPct val="115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Vatsalkumar: vrp140230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847344" rtl="0" algn="l">
              <a:lnSpc>
                <a:spcPct val="115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Surya Allah: </a:t>
            </a:r>
            <a:r>
              <a:rPr i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sxa180109</a:t>
            </a:r>
            <a:endParaRPr i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847344" rtl="0" algn="l">
              <a:lnSpc>
                <a:spcPct val="115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Chandhya :cxt123730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847344" rtl="0" algn="l">
              <a:lnSpc>
                <a:spcPct val="115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Debargha Ghosh : dxg170014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847344" rtl="0" algn="l">
              <a:lnSpc>
                <a:spcPct val="115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Anugreh Raina : axr180055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47344" rtl="0" algn="l">
              <a:lnSpc>
                <a:spcPct val="115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52633" y="2880154"/>
            <a:ext cx="61091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Presented By – Surya &amp; Anugreh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QUERY EXPANSION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QUERY EXPANSION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Rochhio: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75" y="2719387"/>
            <a:ext cx="59436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TYPES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Three types of clustering are: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Association cluster: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The idea is that stems which co-occur frequently inside documents have a synonymity association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Metric cluster: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The idea is that the stems which occur far apart in the document are less co-related to the terms that occur closer like in the same sentence.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Scalar cluster: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</a:pPr>
            <a:r>
              <a:rPr lang="en-US"/>
              <a:t>The idea is that two stems are more co-related if they have similar neighborhood.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359554" y="2686050"/>
            <a:ext cx="61091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Presented By – Chandhya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GUI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193" y="2322666"/>
            <a:ext cx="1659151" cy="16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7721" y="2200729"/>
            <a:ext cx="1818004" cy="205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7842" y="4167598"/>
            <a:ext cx="1922230" cy="2050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5574" y="2059658"/>
            <a:ext cx="2095585" cy="209558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TECHNOLOGY STACK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500" y="2268955"/>
            <a:ext cx="22193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3475" y="4300825"/>
            <a:ext cx="3879675" cy="19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36089" y="29503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WEBPAGE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1144900" y="2186775"/>
            <a:ext cx="659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75" y="1671575"/>
            <a:ext cx="5943600" cy="45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6709150" y="1820400"/>
            <a:ext cx="659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880900" y="1064775"/>
            <a:ext cx="659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System Design:</a:t>
            </a:r>
            <a:endParaRPr b="1" u="sng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Access Layer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Layer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search bar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Navigable tabs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API Callas - GET and POST requests.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- Shows results from google, using google search API.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Sourced from: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1155CC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https://www.googleapis.com/customsearch/v1?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1155CC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key=INSERT_YOUR_API_KEY&amp;cx=017576662512468239146: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1155CC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omuauf_lfve&amp;q=</a:t>
            </a:r>
            <a:r>
              <a:rPr lang="en-US" sz="10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cricketNews</a:t>
            </a:r>
            <a:endParaRPr sz="1000">
              <a:solidFill>
                <a:srgbClr val="37474F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 - Shows results from Bing Search API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Sourced From: </a:t>
            </a:r>
            <a:r>
              <a:rPr lang="en-US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05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https://api.cognitive.microsoft.com</a:t>
            </a:r>
            <a:r>
              <a:rPr lang="en-US" sz="1050" u="sng">
                <a:solidFill>
                  <a:srgbClr val="1155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/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rgbClr val="1155C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  <a:hlinkClick r:id="rId9"/>
              </a:rPr>
              <a:t>bingcustomsearch/v7.0/search</a:t>
            </a:r>
            <a:r>
              <a:rPr lang="en-US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050">
                <a:solidFill>
                  <a:schemeClr val="dk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-US" sz="1200">
                <a:solidFill>
                  <a:schemeClr val="dk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Similar API call handling for other tabs.</a:t>
            </a:r>
            <a:endParaRPr sz="1200">
              <a:solidFill>
                <a:schemeClr val="dk1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Crawled more than 100,000 web pages and data was fetched 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Apache Nutch was used for crawling the web pages and Lucene Solr was used for Indexing all the fetched documents.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About 200 queries were used for purposes of testing the Food Search engine.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open source crawler and indexer helped in the smooth implementation of the project.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Having implemented this project gave us an insight on how large scale search engines work.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75" y="746412"/>
            <a:ext cx="9717452" cy="53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86249" y="1019433"/>
            <a:ext cx="9601200" cy="57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</a:pPr>
            <a:r>
              <a:rPr lang="en-US" sz="4500"/>
              <a:t>PROJECT ARCHITECTURE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422"/>
            <a:ext cx="11840473" cy="495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52633" y="2880154"/>
            <a:ext cx="61091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Presented By – Harsh verma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CRAWLING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CRAWLING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3157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82"/>
              <a:buChar char=" "/>
            </a:pPr>
            <a:r>
              <a:rPr lang="en-US" sz="1782"/>
              <a:t>Crawled more than 120,000+ web pages and content was fetched.</a:t>
            </a:r>
            <a:endParaRPr/>
          </a:p>
          <a:p>
            <a:pPr indent="-11315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82"/>
              <a:buChar char=" "/>
            </a:pPr>
            <a:r>
              <a:rPr lang="en-US" sz="1782"/>
              <a:t>Used Apache Nutch 1.15 and Solr 7.3.1. </a:t>
            </a:r>
            <a:endParaRPr/>
          </a:p>
          <a:p>
            <a:pPr indent="-11315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82"/>
              <a:buChar char=" "/>
            </a:pPr>
            <a:r>
              <a:rPr lang="en-US" sz="1782"/>
              <a:t>Nutch site.xml to point to core of indexer of solr. Data crawled was directly pushed to solr for indexing. </a:t>
            </a:r>
            <a:endParaRPr/>
          </a:p>
          <a:p>
            <a:pPr indent="-11315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82"/>
              <a:buChar char=" "/>
            </a:pPr>
            <a:r>
              <a:rPr lang="en-US" sz="1782"/>
              <a:t>Regex was used to parse Urls and filters were applied.</a:t>
            </a:r>
            <a:endParaRPr/>
          </a:p>
          <a:p>
            <a:pPr indent="-11315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82"/>
              <a:buChar char=" "/>
            </a:pPr>
            <a:r>
              <a:rPr b="1" lang="en-US" sz="1782"/>
              <a:t>CRAWLDB:</a:t>
            </a:r>
            <a:r>
              <a:rPr lang="en-US" sz="1782"/>
              <a:t> it maintains the information about URLs such as the fetch status, fetching schedule, metadata, etc</a:t>
            </a:r>
            <a:endParaRPr sz="1782"/>
          </a:p>
          <a:p>
            <a:pPr indent="-11315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82"/>
              <a:buChar char=" "/>
            </a:pPr>
            <a:r>
              <a:rPr b="1" lang="en-US" sz="1782"/>
              <a:t>LINKDB</a:t>
            </a:r>
            <a:r>
              <a:rPr lang="en-US" sz="1782"/>
              <a:t>: For each URL, the LINKDB maintains the incoming and outgoing URLs for that URL which are further used to facilitate PAGE RANKING algorithm and the HITS algorithm</a:t>
            </a:r>
            <a:endParaRPr/>
          </a:p>
          <a:p>
            <a:pPr indent="-11315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82"/>
              <a:buChar char=" "/>
            </a:pPr>
            <a:r>
              <a:rPr b="1" lang="en-US" sz="1782"/>
              <a:t>SEGMENTS: </a:t>
            </a:r>
            <a:r>
              <a:rPr lang="en-US" sz="1782"/>
              <a:t>contains multiple subdirectories within it. During Crawling, the crawl script creates multiple directory to store information for Crawl Fetching, Crawl Content, Crawl Parsing, Parsed Data and Parsed Text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4"/>
              <a:buNone/>
            </a:pPr>
            <a:r>
              <a:rPr lang="en-US" sz="1704"/>
              <a:t> </a:t>
            </a:r>
            <a:endParaRPr sz="170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52633" y="2880154"/>
            <a:ext cx="61091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Presented By – Vatsal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INDEXING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INDEXING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For Indexing, I have used Apache Solr 7.3.1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Nutch created the 3 folders called linkdb, crawldb and segments. The crawldb is usedto generate the linkdbDump which contains the inlinks, outlinks FromUrl,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This is used to create the webgraph and then pageranking is done on this webgraph.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Now the hits are calculated using the python program and results are then sent to the UI from this module.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52633" y="2880154"/>
            <a:ext cx="61091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Presented By – Debargha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Used SkLearn library for K-means clustering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No of Clusters : 15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Taken data from segments created from nutch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Used results from solr to compare with the clustered data and returned top 15 webpages which are maximum of clusters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