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72" r:id="rId12"/>
    <p:sldId id="270" r:id="rId13"/>
    <p:sldId id="273" r:id="rId14"/>
    <p:sldId id="268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27B74-0B6C-B1BC-FC08-422D6871FE5E}" v="748" dt="2024-07-10T07:08:48.148"/>
    <p1510:client id="{5355E71B-6C07-D38D-2CE8-C365C9FD9179}" v="189" dt="2024-07-09T15:09:22.770"/>
    <p1510:client id="{554F7E83-3BD1-6716-BBCC-3D65ED4F956F}" v="46" dt="2024-07-09T12:16:19.470"/>
    <p1510:client id="{62AD8FA2-E315-C14B-D20D-75D4655E726D}" v="87" dt="2024-07-09T15:48:05.498"/>
    <p1510:client id="{887CB468-BCAE-C463-B4FB-6694F5405E33}" v="502" dt="2024-07-11T09:12:56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50E3F-1E97-41F7-B1BF-1320F80205F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B32C64-D524-4E06-8E67-870F77F89B19}">
      <dgm:prSet/>
      <dgm:spPr/>
      <dgm:t>
        <a:bodyPr/>
        <a:lstStyle/>
        <a:p>
          <a:r>
            <a:rPr lang="en-US" b="0" i="0" dirty="0">
              <a:latin typeface="Trebuchet MS"/>
              <a:cs typeface="Arial"/>
            </a:rPr>
            <a:t>Project overview </a:t>
          </a:r>
          <a:endParaRPr lang="en-US" dirty="0">
            <a:latin typeface="Trebuchet MS"/>
            <a:cs typeface="Arial"/>
          </a:endParaRPr>
        </a:p>
      </dgm:t>
    </dgm:pt>
    <dgm:pt modelId="{71A23D9A-EB79-4F0E-A622-67C08BB21589}" type="parTrans" cxnId="{F06B9FC0-1711-486F-B8B3-7C5DF41BDABC}">
      <dgm:prSet/>
      <dgm:spPr/>
      <dgm:t>
        <a:bodyPr/>
        <a:lstStyle/>
        <a:p>
          <a:endParaRPr lang="en-US"/>
        </a:p>
      </dgm:t>
    </dgm:pt>
    <dgm:pt modelId="{D1FB1324-7F67-45E3-A621-A331405BABD7}" type="sibTrans" cxnId="{F06B9FC0-1711-486F-B8B3-7C5DF41BDABC}">
      <dgm:prSet/>
      <dgm:spPr/>
      <dgm:t>
        <a:bodyPr/>
        <a:lstStyle/>
        <a:p>
          <a:endParaRPr lang="en-US"/>
        </a:p>
      </dgm:t>
    </dgm:pt>
    <dgm:pt modelId="{8502D8CF-A154-4ED7-A2B0-E4166718AFE3}">
      <dgm:prSet/>
      <dgm:spPr/>
      <dgm:t>
        <a:bodyPr/>
        <a:lstStyle/>
        <a:p>
          <a:r>
            <a:rPr lang="en-US" b="0" i="0" dirty="0">
              <a:latin typeface="Trebuchet MS"/>
              <a:cs typeface="Arial"/>
            </a:rPr>
            <a:t>Business problem</a:t>
          </a:r>
          <a:endParaRPr lang="en-US" dirty="0">
            <a:latin typeface="Trebuchet MS"/>
            <a:cs typeface="Arial"/>
          </a:endParaRPr>
        </a:p>
      </dgm:t>
    </dgm:pt>
    <dgm:pt modelId="{D4C05C86-483C-4E5E-AAF7-CE2D4F4108D8}" type="parTrans" cxnId="{E741C327-9A5F-4CEE-AB2C-D4DD8FD564F2}">
      <dgm:prSet/>
      <dgm:spPr/>
      <dgm:t>
        <a:bodyPr/>
        <a:lstStyle/>
        <a:p>
          <a:endParaRPr lang="en-US"/>
        </a:p>
      </dgm:t>
    </dgm:pt>
    <dgm:pt modelId="{5FC3ABCA-54EF-45F2-A06C-CF0707E0FD91}" type="sibTrans" cxnId="{E741C327-9A5F-4CEE-AB2C-D4DD8FD564F2}">
      <dgm:prSet/>
      <dgm:spPr/>
      <dgm:t>
        <a:bodyPr/>
        <a:lstStyle/>
        <a:p>
          <a:endParaRPr lang="en-US"/>
        </a:p>
      </dgm:t>
    </dgm:pt>
    <dgm:pt modelId="{FC30EEBE-7161-4E98-87C8-38AF9770FE41}">
      <dgm:prSet/>
      <dgm:spPr/>
      <dgm:t>
        <a:bodyPr/>
        <a:lstStyle/>
        <a:p>
          <a:r>
            <a:rPr lang="en-US" b="0" i="0" dirty="0">
              <a:latin typeface="Trebuchet MS"/>
              <a:cs typeface="Arial"/>
            </a:rPr>
            <a:t>Tools used</a:t>
          </a:r>
          <a:endParaRPr lang="en-US" dirty="0">
            <a:latin typeface="Trebuchet MS"/>
            <a:cs typeface="Arial"/>
          </a:endParaRPr>
        </a:p>
      </dgm:t>
    </dgm:pt>
    <dgm:pt modelId="{D8D4C91F-5F47-4A33-B670-7C9A331CFAA0}" type="parTrans" cxnId="{FC948BB9-977C-4C55-850E-6DD4240A8C99}">
      <dgm:prSet/>
      <dgm:spPr/>
      <dgm:t>
        <a:bodyPr/>
        <a:lstStyle/>
        <a:p>
          <a:endParaRPr lang="en-US"/>
        </a:p>
      </dgm:t>
    </dgm:pt>
    <dgm:pt modelId="{847ED700-22E8-456C-AA6B-3A9CD8D24ED2}" type="sibTrans" cxnId="{FC948BB9-977C-4C55-850E-6DD4240A8C99}">
      <dgm:prSet/>
      <dgm:spPr/>
      <dgm:t>
        <a:bodyPr/>
        <a:lstStyle/>
        <a:p>
          <a:endParaRPr lang="en-US"/>
        </a:p>
      </dgm:t>
    </dgm:pt>
    <dgm:pt modelId="{C2F747DF-82C4-4955-B681-E564500F1963}">
      <dgm:prSet/>
      <dgm:spPr/>
      <dgm:t>
        <a:bodyPr/>
        <a:lstStyle/>
        <a:p>
          <a:pPr rtl="0"/>
          <a:r>
            <a:rPr lang="en-US" b="0" i="0" dirty="0">
              <a:latin typeface="Trebuchet MS"/>
              <a:cs typeface="Arial"/>
            </a:rPr>
            <a:t>Data Exploring</a:t>
          </a:r>
          <a:r>
            <a:rPr lang="en-US" dirty="0">
              <a:latin typeface="Trebuchet MS"/>
              <a:cs typeface="Arial"/>
            </a:rPr>
            <a:t> and Data Wrangling</a:t>
          </a:r>
        </a:p>
      </dgm:t>
    </dgm:pt>
    <dgm:pt modelId="{C1383175-342B-499F-A860-9362D42BF244}" type="parTrans" cxnId="{FBCC51A9-4DE4-4392-BAA7-39062157F6CA}">
      <dgm:prSet/>
      <dgm:spPr/>
      <dgm:t>
        <a:bodyPr/>
        <a:lstStyle/>
        <a:p>
          <a:endParaRPr lang="en-US"/>
        </a:p>
      </dgm:t>
    </dgm:pt>
    <dgm:pt modelId="{3EE0067E-1AD8-411D-B6B7-3547836AE290}" type="sibTrans" cxnId="{FBCC51A9-4DE4-4392-BAA7-39062157F6CA}">
      <dgm:prSet/>
      <dgm:spPr/>
      <dgm:t>
        <a:bodyPr/>
        <a:lstStyle/>
        <a:p>
          <a:endParaRPr lang="en-US"/>
        </a:p>
      </dgm:t>
    </dgm:pt>
    <dgm:pt modelId="{81DCE4B5-B71D-43AC-8A4E-89782B117282}">
      <dgm:prSet/>
      <dgm:spPr/>
      <dgm:t>
        <a:bodyPr/>
        <a:lstStyle/>
        <a:p>
          <a:r>
            <a:rPr lang="en-US" b="0" i="0" dirty="0">
              <a:latin typeface="Trebuchet MS"/>
              <a:cs typeface="Arial"/>
            </a:rPr>
            <a:t>Data Cleaning and Data Transformation</a:t>
          </a:r>
          <a:endParaRPr lang="en-US" dirty="0">
            <a:latin typeface="Trebuchet MS"/>
            <a:cs typeface="Arial"/>
          </a:endParaRPr>
        </a:p>
      </dgm:t>
    </dgm:pt>
    <dgm:pt modelId="{E408C493-E3CA-400A-B291-2449B71955B8}" type="parTrans" cxnId="{806ABD38-2F97-473D-BA34-CB1ED107572D}">
      <dgm:prSet/>
      <dgm:spPr/>
      <dgm:t>
        <a:bodyPr/>
        <a:lstStyle/>
        <a:p>
          <a:endParaRPr lang="en-US"/>
        </a:p>
      </dgm:t>
    </dgm:pt>
    <dgm:pt modelId="{79FF8522-A991-4138-A9B2-A7E5843C49C0}" type="sibTrans" cxnId="{806ABD38-2F97-473D-BA34-CB1ED107572D}">
      <dgm:prSet/>
      <dgm:spPr/>
      <dgm:t>
        <a:bodyPr/>
        <a:lstStyle/>
        <a:p>
          <a:endParaRPr lang="en-US"/>
        </a:p>
      </dgm:t>
    </dgm:pt>
    <dgm:pt modelId="{4DB74AF6-E8BF-49B1-BF64-5F64AB4A53F1}">
      <dgm:prSet/>
      <dgm:spPr/>
      <dgm:t>
        <a:bodyPr/>
        <a:lstStyle/>
        <a:p>
          <a:r>
            <a:rPr lang="en-US" b="0" i="0" dirty="0">
              <a:latin typeface="Trebuchet MS"/>
              <a:cs typeface="Arial"/>
            </a:rPr>
            <a:t>Feature Engineering</a:t>
          </a:r>
          <a:endParaRPr lang="en-US" dirty="0">
            <a:latin typeface="Trebuchet MS"/>
            <a:cs typeface="Arial"/>
          </a:endParaRPr>
        </a:p>
      </dgm:t>
    </dgm:pt>
    <dgm:pt modelId="{ECB36384-6910-4C0A-990A-556AC39F3C11}" type="parTrans" cxnId="{9E881589-D44F-41EF-846F-7997F65DE4A7}">
      <dgm:prSet/>
      <dgm:spPr/>
      <dgm:t>
        <a:bodyPr/>
        <a:lstStyle/>
        <a:p>
          <a:endParaRPr lang="en-US"/>
        </a:p>
      </dgm:t>
    </dgm:pt>
    <dgm:pt modelId="{F12C592D-E48B-42BE-A0E2-510B46DE3CCA}" type="sibTrans" cxnId="{9E881589-D44F-41EF-846F-7997F65DE4A7}">
      <dgm:prSet/>
      <dgm:spPr/>
      <dgm:t>
        <a:bodyPr/>
        <a:lstStyle/>
        <a:p>
          <a:endParaRPr lang="en-US"/>
        </a:p>
      </dgm:t>
    </dgm:pt>
    <dgm:pt modelId="{23748EC6-CFE8-40B5-9641-21D83D9AC71C}">
      <dgm:prSet/>
      <dgm:spPr/>
      <dgm:t>
        <a:bodyPr/>
        <a:lstStyle/>
        <a:p>
          <a:r>
            <a:rPr lang="en-US" b="0" i="0" dirty="0">
              <a:latin typeface="Trebuchet MS"/>
              <a:cs typeface="Arial"/>
            </a:rPr>
            <a:t>Exploratory Data Analysis</a:t>
          </a:r>
          <a:endParaRPr lang="en-US" dirty="0">
            <a:latin typeface="Trebuchet MS"/>
            <a:cs typeface="Arial"/>
          </a:endParaRPr>
        </a:p>
      </dgm:t>
    </dgm:pt>
    <dgm:pt modelId="{B4541D81-2AF8-4047-8094-1289467F6BE4}" type="parTrans" cxnId="{720DA65B-0C22-4C15-8EE4-E0D6D1819724}">
      <dgm:prSet/>
      <dgm:spPr/>
      <dgm:t>
        <a:bodyPr/>
        <a:lstStyle/>
        <a:p>
          <a:endParaRPr lang="en-US"/>
        </a:p>
      </dgm:t>
    </dgm:pt>
    <dgm:pt modelId="{CBA10256-3103-4756-ACFF-BA12C3629157}" type="sibTrans" cxnId="{720DA65B-0C22-4C15-8EE4-E0D6D1819724}">
      <dgm:prSet/>
      <dgm:spPr/>
      <dgm:t>
        <a:bodyPr/>
        <a:lstStyle/>
        <a:p>
          <a:endParaRPr lang="en-US"/>
        </a:p>
      </dgm:t>
    </dgm:pt>
    <dgm:pt modelId="{688F08FF-83DE-4A53-A6CF-9C3D032CBDEB}">
      <dgm:prSet phldr="0"/>
      <dgm:spPr/>
      <dgm:t>
        <a:bodyPr/>
        <a:lstStyle/>
        <a:p>
          <a:r>
            <a:rPr lang="en-US" dirty="0">
              <a:latin typeface="Trebuchet MS"/>
              <a:cs typeface="Arial"/>
            </a:rPr>
            <a:t>Conclusion</a:t>
          </a:r>
        </a:p>
      </dgm:t>
    </dgm:pt>
    <dgm:pt modelId="{5DDF5E2C-7BB7-45EB-BF28-68F1C8600921}" type="parTrans" cxnId="{FF3A2DAA-B504-4F1D-8FD7-DD1FBCF06483}">
      <dgm:prSet/>
      <dgm:spPr/>
    </dgm:pt>
    <dgm:pt modelId="{7B084539-0FF2-4DFC-A229-780C41C80FB4}" type="sibTrans" cxnId="{FF3A2DAA-B504-4F1D-8FD7-DD1FBCF06483}">
      <dgm:prSet/>
      <dgm:spPr/>
    </dgm:pt>
    <dgm:pt modelId="{1E1F2CC3-F2CB-480E-B03E-5ADD4815D213}" type="pres">
      <dgm:prSet presAssocID="{81D50E3F-1E97-41F7-B1BF-1320F80205F0}" presName="linear" presStyleCnt="0">
        <dgm:presLayoutVars>
          <dgm:animLvl val="lvl"/>
          <dgm:resizeHandles val="exact"/>
        </dgm:presLayoutVars>
      </dgm:prSet>
      <dgm:spPr/>
    </dgm:pt>
    <dgm:pt modelId="{3E78D3BF-36E5-4482-9916-C2B4415E04FD}" type="pres">
      <dgm:prSet presAssocID="{21B32C64-D524-4E06-8E67-870F77F89B1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EF0FEE8-C24D-4480-A85E-C6145FB76321}" type="pres">
      <dgm:prSet presAssocID="{D1FB1324-7F67-45E3-A621-A331405BABD7}" presName="spacer" presStyleCnt="0"/>
      <dgm:spPr/>
    </dgm:pt>
    <dgm:pt modelId="{EA25EBF3-771D-4BB0-953A-40EEDD63DAAB}" type="pres">
      <dgm:prSet presAssocID="{8502D8CF-A154-4ED7-A2B0-E4166718AFE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B77375C-BB71-42A7-BB63-3A0BD471E56C}" type="pres">
      <dgm:prSet presAssocID="{5FC3ABCA-54EF-45F2-A06C-CF0707E0FD91}" presName="spacer" presStyleCnt="0"/>
      <dgm:spPr/>
    </dgm:pt>
    <dgm:pt modelId="{029801AF-450A-41D7-91DE-20D183863569}" type="pres">
      <dgm:prSet presAssocID="{FC30EEBE-7161-4E98-87C8-38AF9770FE4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650D25D-06E7-43AB-A958-089151AF35DD}" type="pres">
      <dgm:prSet presAssocID="{847ED700-22E8-456C-AA6B-3A9CD8D24ED2}" presName="spacer" presStyleCnt="0"/>
      <dgm:spPr/>
    </dgm:pt>
    <dgm:pt modelId="{ABCE18EA-B337-48EE-96DD-262F0E439211}" type="pres">
      <dgm:prSet presAssocID="{C2F747DF-82C4-4955-B681-E564500F196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90FCF0E-D8A9-4202-A19E-8EE810460D59}" type="pres">
      <dgm:prSet presAssocID="{3EE0067E-1AD8-411D-B6B7-3547836AE290}" presName="spacer" presStyleCnt="0"/>
      <dgm:spPr/>
    </dgm:pt>
    <dgm:pt modelId="{D232C869-64A0-43D6-A922-93296B1DE209}" type="pres">
      <dgm:prSet presAssocID="{81DCE4B5-B71D-43AC-8A4E-89782B11728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AFC6C4C-14FB-40BB-9444-434B7151BDD8}" type="pres">
      <dgm:prSet presAssocID="{79FF8522-A991-4138-A9B2-A7E5843C49C0}" presName="spacer" presStyleCnt="0"/>
      <dgm:spPr/>
    </dgm:pt>
    <dgm:pt modelId="{58CD34B1-F0F0-4BC0-B6E9-E6E829E00B7D}" type="pres">
      <dgm:prSet presAssocID="{4DB74AF6-E8BF-49B1-BF64-5F64AB4A53F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F851CC8-947B-440C-91D8-693E53A8AD5B}" type="pres">
      <dgm:prSet presAssocID="{F12C592D-E48B-42BE-A0E2-510B46DE3CCA}" presName="spacer" presStyleCnt="0"/>
      <dgm:spPr/>
    </dgm:pt>
    <dgm:pt modelId="{6BD655DA-C4F1-4F17-87D7-1CA190C10D14}" type="pres">
      <dgm:prSet presAssocID="{23748EC6-CFE8-40B5-9641-21D83D9AC71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94618B6-644D-42ED-A8C1-AD6C42B381C8}" type="pres">
      <dgm:prSet presAssocID="{CBA10256-3103-4756-ACFF-BA12C3629157}" presName="spacer" presStyleCnt="0"/>
      <dgm:spPr/>
    </dgm:pt>
    <dgm:pt modelId="{75F0AC37-1AE8-4963-9E11-3B4DBE5AD933}" type="pres">
      <dgm:prSet presAssocID="{688F08FF-83DE-4A53-A6CF-9C3D032CBDE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EFAB70A-FC84-444E-9AE3-52FA0FDE2563}" type="presOf" srcId="{8502D8CF-A154-4ED7-A2B0-E4166718AFE3}" destId="{EA25EBF3-771D-4BB0-953A-40EEDD63DAAB}" srcOrd="0" destOrd="0" presId="urn:microsoft.com/office/officeart/2005/8/layout/vList2"/>
    <dgm:cxn modelId="{FE99FC24-0D1D-4254-88EA-823385F59DDF}" type="presOf" srcId="{4DB74AF6-E8BF-49B1-BF64-5F64AB4A53F1}" destId="{58CD34B1-F0F0-4BC0-B6E9-E6E829E00B7D}" srcOrd="0" destOrd="0" presId="urn:microsoft.com/office/officeart/2005/8/layout/vList2"/>
    <dgm:cxn modelId="{E741C327-9A5F-4CEE-AB2C-D4DD8FD564F2}" srcId="{81D50E3F-1E97-41F7-B1BF-1320F80205F0}" destId="{8502D8CF-A154-4ED7-A2B0-E4166718AFE3}" srcOrd="1" destOrd="0" parTransId="{D4C05C86-483C-4E5E-AAF7-CE2D4F4108D8}" sibTransId="{5FC3ABCA-54EF-45F2-A06C-CF0707E0FD91}"/>
    <dgm:cxn modelId="{806ABD38-2F97-473D-BA34-CB1ED107572D}" srcId="{81D50E3F-1E97-41F7-B1BF-1320F80205F0}" destId="{81DCE4B5-B71D-43AC-8A4E-89782B117282}" srcOrd="4" destOrd="0" parTransId="{E408C493-E3CA-400A-B291-2449B71955B8}" sibTransId="{79FF8522-A991-4138-A9B2-A7E5843C49C0}"/>
    <dgm:cxn modelId="{CB90F73F-70C8-473A-96AA-CC22718C3BA0}" type="presOf" srcId="{688F08FF-83DE-4A53-A6CF-9C3D032CBDEB}" destId="{75F0AC37-1AE8-4963-9E11-3B4DBE5AD933}" srcOrd="0" destOrd="0" presId="urn:microsoft.com/office/officeart/2005/8/layout/vList2"/>
    <dgm:cxn modelId="{720DA65B-0C22-4C15-8EE4-E0D6D1819724}" srcId="{81D50E3F-1E97-41F7-B1BF-1320F80205F0}" destId="{23748EC6-CFE8-40B5-9641-21D83D9AC71C}" srcOrd="6" destOrd="0" parTransId="{B4541D81-2AF8-4047-8094-1289467F6BE4}" sibTransId="{CBA10256-3103-4756-ACFF-BA12C3629157}"/>
    <dgm:cxn modelId="{C758354C-EF61-403A-9C75-A70499D797C8}" type="presOf" srcId="{23748EC6-CFE8-40B5-9641-21D83D9AC71C}" destId="{6BD655DA-C4F1-4F17-87D7-1CA190C10D14}" srcOrd="0" destOrd="0" presId="urn:microsoft.com/office/officeart/2005/8/layout/vList2"/>
    <dgm:cxn modelId="{A1DF4752-946D-44F9-B8D1-26A85C7071B5}" type="presOf" srcId="{21B32C64-D524-4E06-8E67-870F77F89B19}" destId="{3E78D3BF-36E5-4482-9916-C2B4415E04FD}" srcOrd="0" destOrd="0" presId="urn:microsoft.com/office/officeart/2005/8/layout/vList2"/>
    <dgm:cxn modelId="{7E488986-0AFB-46D2-9025-83CF7094737F}" type="presOf" srcId="{FC30EEBE-7161-4E98-87C8-38AF9770FE41}" destId="{029801AF-450A-41D7-91DE-20D183863569}" srcOrd="0" destOrd="0" presId="urn:microsoft.com/office/officeart/2005/8/layout/vList2"/>
    <dgm:cxn modelId="{9E881589-D44F-41EF-846F-7997F65DE4A7}" srcId="{81D50E3F-1E97-41F7-B1BF-1320F80205F0}" destId="{4DB74AF6-E8BF-49B1-BF64-5F64AB4A53F1}" srcOrd="5" destOrd="0" parTransId="{ECB36384-6910-4C0A-990A-556AC39F3C11}" sibTransId="{F12C592D-E48B-42BE-A0E2-510B46DE3CCA}"/>
    <dgm:cxn modelId="{79D0CF9C-41F7-49FB-9ACB-CF072CEFCD07}" type="presOf" srcId="{81D50E3F-1E97-41F7-B1BF-1320F80205F0}" destId="{1E1F2CC3-F2CB-480E-B03E-5ADD4815D213}" srcOrd="0" destOrd="0" presId="urn:microsoft.com/office/officeart/2005/8/layout/vList2"/>
    <dgm:cxn modelId="{FBCC51A9-4DE4-4392-BAA7-39062157F6CA}" srcId="{81D50E3F-1E97-41F7-B1BF-1320F80205F0}" destId="{C2F747DF-82C4-4955-B681-E564500F1963}" srcOrd="3" destOrd="0" parTransId="{C1383175-342B-499F-A860-9362D42BF244}" sibTransId="{3EE0067E-1AD8-411D-B6B7-3547836AE290}"/>
    <dgm:cxn modelId="{FF3A2DAA-B504-4F1D-8FD7-DD1FBCF06483}" srcId="{81D50E3F-1E97-41F7-B1BF-1320F80205F0}" destId="{688F08FF-83DE-4A53-A6CF-9C3D032CBDEB}" srcOrd="7" destOrd="0" parTransId="{5DDF5E2C-7BB7-45EB-BF28-68F1C8600921}" sibTransId="{7B084539-0FF2-4DFC-A229-780C41C80FB4}"/>
    <dgm:cxn modelId="{FC948BB9-977C-4C55-850E-6DD4240A8C99}" srcId="{81D50E3F-1E97-41F7-B1BF-1320F80205F0}" destId="{FC30EEBE-7161-4E98-87C8-38AF9770FE41}" srcOrd="2" destOrd="0" parTransId="{D8D4C91F-5F47-4A33-B670-7C9A331CFAA0}" sibTransId="{847ED700-22E8-456C-AA6B-3A9CD8D24ED2}"/>
    <dgm:cxn modelId="{EB035CBC-F8E8-4774-8C76-AB066511036B}" type="presOf" srcId="{C2F747DF-82C4-4955-B681-E564500F1963}" destId="{ABCE18EA-B337-48EE-96DD-262F0E439211}" srcOrd="0" destOrd="0" presId="urn:microsoft.com/office/officeart/2005/8/layout/vList2"/>
    <dgm:cxn modelId="{F06B9FC0-1711-486F-B8B3-7C5DF41BDABC}" srcId="{81D50E3F-1E97-41F7-B1BF-1320F80205F0}" destId="{21B32C64-D524-4E06-8E67-870F77F89B19}" srcOrd="0" destOrd="0" parTransId="{71A23D9A-EB79-4F0E-A622-67C08BB21589}" sibTransId="{D1FB1324-7F67-45E3-A621-A331405BABD7}"/>
    <dgm:cxn modelId="{C06B82F5-3A24-4553-8DE1-EA2CE9342B4D}" type="presOf" srcId="{81DCE4B5-B71D-43AC-8A4E-89782B117282}" destId="{D232C869-64A0-43D6-A922-93296B1DE209}" srcOrd="0" destOrd="0" presId="urn:microsoft.com/office/officeart/2005/8/layout/vList2"/>
    <dgm:cxn modelId="{14706DD6-FE17-4422-84C1-6F8AB9E39C5E}" type="presParOf" srcId="{1E1F2CC3-F2CB-480E-B03E-5ADD4815D213}" destId="{3E78D3BF-36E5-4482-9916-C2B4415E04FD}" srcOrd="0" destOrd="0" presId="urn:microsoft.com/office/officeart/2005/8/layout/vList2"/>
    <dgm:cxn modelId="{9D4F7E73-5B62-447F-A045-92D838E457D4}" type="presParOf" srcId="{1E1F2CC3-F2CB-480E-B03E-5ADD4815D213}" destId="{2EF0FEE8-C24D-4480-A85E-C6145FB76321}" srcOrd="1" destOrd="0" presId="urn:microsoft.com/office/officeart/2005/8/layout/vList2"/>
    <dgm:cxn modelId="{5A57DBED-4317-470E-BEDF-D839FAA4E8CF}" type="presParOf" srcId="{1E1F2CC3-F2CB-480E-B03E-5ADD4815D213}" destId="{EA25EBF3-771D-4BB0-953A-40EEDD63DAAB}" srcOrd="2" destOrd="0" presId="urn:microsoft.com/office/officeart/2005/8/layout/vList2"/>
    <dgm:cxn modelId="{DD2839E1-302E-49CC-98C2-1EBCB763372C}" type="presParOf" srcId="{1E1F2CC3-F2CB-480E-B03E-5ADD4815D213}" destId="{DB77375C-BB71-42A7-BB63-3A0BD471E56C}" srcOrd="3" destOrd="0" presId="urn:microsoft.com/office/officeart/2005/8/layout/vList2"/>
    <dgm:cxn modelId="{41780F5C-8D01-4447-B56B-6A3BA448EC15}" type="presParOf" srcId="{1E1F2CC3-F2CB-480E-B03E-5ADD4815D213}" destId="{029801AF-450A-41D7-91DE-20D183863569}" srcOrd="4" destOrd="0" presId="urn:microsoft.com/office/officeart/2005/8/layout/vList2"/>
    <dgm:cxn modelId="{9951DC1B-418C-4B81-AFEA-C5706D930F3E}" type="presParOf" srcId="{1E1F2CC3-F2CB-480E-B03E-5ADD4815D213}" destId="{A650D25D-06E7-43AB-A958-089151AF35DD}" srcOrd="5" destOrd="0" presId="urn:microsoft.com/office/officeart/2005/8/layout/vList2"/>
    <dgm:cxn modelId="{537696AA-2B2B-48D2-896C-612A2718F9CB}" type="presParOf" srcId="{1E1F2CC3-F2CB-480E-B03E-5ADD4815D213}" destId="{ABCE18EA-B337-48EE-96DD-262F0E439211}" srcOrd="6" destOrd="0" presId="urn:microsoft.com/office/officeart/2005/8/layout/vList2"/>
    <dgm:cxn modelId="{A6A2006C-9812-4581-A7EA-C2C4C4E71ED5}" type="presParOf" srcId="{1E1F2CC3-F2CB-480E-B03E-5ADD4815D213}" destId="{A90FCF0E-D8A9-4202-A19E-8EE810460D59}" srcOrd="7" destOrd="0" presId="urn:microsoft.com/office/officeart/2005/8/layout/vList2"/>
    <dgm:cxn modelId="{84BFF909-A4DB-4CFA-BB54-92DB80CA51D2}" type="presParOf" srcId="{1E1F2CC3-F2CB-480E-B03E-5ADD4815D213}" destId="{D232C869-64A0-43D6-A922-93296B1DE209}" srcOrd="8" destOrd="0" presId="urn:microsoft.com/office/officeart/2005/8/layout/vList2"/>
    <dgm:cxn modelId="{3598D529-FFF5-437D-8DFE-8F6138C34A0F}" type="presParOf" srcId="{1E1F2CC3-F2CB-480E-B03E-5ADD4815D213}" destId="{CAFC6C4C-14FB-40BB-9444-434B7151BDD8}" srcOrd="9" destOrd="0" presId="urn:microsoft.com/office/officeart/2005/8/layout/vList2"/>
    <dgm:cxn modelId="{B2047B57-E3D7-41CE-8028-C7B668706ECB}" type="presParOf" srcId="{1E1F2CC3-F2CB-480E-B03E-5ADD4815D213}" destId="{58CD34B1-F0F0-4BC0-B6E9-E6E829E00B7D}" srcOrd="10" destOrd="0" presId="urn:microsoft.com/office/officeart/2005/8/layout/vList2"/>
    <dgm:cxn modelId="{D279FE90-0A3A-4291-AEE7-EE4B6600CFD0}" type="presParOf" srcId="{1E1F2CC3-F2CB-480E-B03E-5ADD4815D213}" destId="{EF851CC8-947B-440C-91D8-693E53A8AD5B}" srcOrd="11" destOrd="0" presId="urn:microsoft.com/office/officeart/2005/8/layout/vList2"/>
    <dgm:cxn modelId="{CB3BBB61-86BE-4D1B-A583-B51050D80D76}" type="presParOf" srcId="{1E1F2CC3-F2CB-480E-B03E-5ADD4815D213}" destId="{6BD655DA-C4F1-4F17-87D7-1CA190C10D14}" srcOrd="12" destOrd="0" presId="urn:microsoft.com/office/officeart/2005/8/layout/vList2"/>
    <dgm:cxn modelId="{38D5D314-B49A-41A4-BC31-379BCDA0BBE1}" type="presParOf" srcId="{1E1F2CC3-F2CB-480E-B03E-5ADD4815D213}" destId="{894618B6-644D-42ED-A8C1-AD6C42B381C8}" srcOrd="13" destOrd="0" presId="urn:microsoft.com/office/officeart/2005/8/layout/vList2"/>
    <dgm:cxn modelId="{21D52F9D-DBDE-4A0A-8860-4BA48B831464}" type="presParOf" srcId="{1E1F2CC3-F2CB-480E-B03E-5ADD4815D213}" destId="{75F0AC37-1AE8-4963-9E11-3B4DBE5AD93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AD20B-8A40-4B4D-BBA6-7D3FE8AA1C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C7C270-7AD6-469F-A60E-F7A576B6D35C}">
      <dgm:prSet/>
      <dgm:spPr/>
      <dgm:t>
        <a:bodyPr/>
        <a:lstStyle/>
        <a:p>
          <a:r>
            <a:rPr lang="en-US" dirty="0">
              <a:latin typeface="Trebuchet MS"/>
            </a:rPr>
            <a:t>Dataset - from Kaggle</a:t>
          </a:r>
        </a:p>
      </dgm:t>
    </dgm:pt>
    <dgm:pt modelId="{F649C85A-C1B2-49EF-8538-DFC434DFF35D}" type="parTrans" cxnId="{ECE36781-3BC8-4CEC-A215-FC2FB194D663}">
      <dgm:prSet/>
      <dgm:spPr/>
      <dgm:t>
        <a:bodyPr/>
        <a:lstStyle/>
        <a:p>
          <a:endParaRPr lang="en-US"/>
        </a:p>
      </dgm:t>
    </dgm:pt>
    <dgm:pt modelId="{0687A381-087D-4405-9DE0-F50948F39851}" type="sibTrans" cxnId="{ECE36781-3BC8-4CEC-A215-FC2FB194D663}">
      <dgm:prSet/>
      <dgm:spPr/>
      <dgm:t>
        <a:bodyPr/>
        <a:lstStyle/>
        <a:p>
          <a:endParaRPr lang="en-US"/>
        </a:p>
      </dgm:t>
    </dgm:pt>
    <dgm:pt modelId="{6754DD54-BA37-4665-A025-03ADE78956F2}">
      <dgm:prSet/>
      <dgm:spPr/>
      <dgm:t>
        <a:bodyPr/>
        <a:lstStyle/>
        <a:p>
          <a:pPr rtl="0"/>
          <a:r>
            <a:rPr lang="en-US" dirty="0">
              <a:latin typeface="Trebuchet MS"/>
            </a:rPr>
            <a:t>Shape - 2500 rows and 10 columns </a:t>
          </a:r>
        </a:p>
      </dgm:t>
    </dgm:pt>
    <dgm:pt modelId="{7CE95E93-3E2E-409E-8510-B5C26A1A4630}" type="parTrans" cxnId="{2C42E212-289E-4D1F-87D2-D7D681A85D05}">
      <dgm:prSet/>
      <dgm:spPr/>
      <dgm:t>
        <a:bodyPr/>
        <a:lstStyle/>
        <a:p>
          <a:endParaRPr lang="en-US"/>
        </a:p>
      </dgm:t>
    </dgm:pt>
    <dgm:pt modelId="{C14AA0D8-799D-4D7A-994B-BC831D753AF1}" type="sibTrans" cxnId="{2C42E212-289E-4D1F-87D2-D7D681A85D05}">
      <dgm:prSet/>
      <dgm:spPr/>
      <dgm:t>
        <a:bodyPr/>
        <a:lstStyle/>
        <a:p>
          <a:endParaRPr lang="en-US"/>
        </a:p>
      </dgm:t>
    </dgm:pt>
    <dgm:pt modelId="{FB4B481A-CBDE-4CAC-B1B0-2B71DBA421CA}">
      <dgm:prSet/>
      <dgm:spPr/>
      <dgm:t>
        <a:bodyPr/>
        <a:lstStyle/>
        <a:p>
          <a:r>
            <a:rPr lang="en-US" dirty="0">
              <a:latin typeface="Trebuchet MS"/>
            </a:rPr>
            <a:t>Categorical -7, Numerical –3</a:t>
          </a:r>
        </a:p>
      </dgm:t>
    </dgm:pt>
    <dgm:pt modelId="{865BB8A5-66BD-46CC-B6FE-A33C015DB7BB}" type="parTrans" cxnId="{BF1871AD-1FFA-4A3B-9386-435D0B41D1C4}">
      <dgm:prSet/>
      <dgm:spPr/>
      <dgm:t>
        <a:bodyPr/>
        <a:lstStyle/>
        <a:p>
          <a:endParaRPr lang="en-US"/>
        </a:p>
      </dgm:t>
    </dgm:pt>
    <dgm:pt modelId="{030DB2EC-0DA4-4BDE-9060-40689AF274CF}" type="sibTrans" cxnId="{BF1871AD-1FFA-4A3B-9386-435D0B41D1C4}">
      <dgm:prSet/>
      <dgm:spPr/>
      <dgm:t>
        <a:bodyPr/>
        <a:lstStyle/>
        <a:p>
          <a:endParaRPr lang="en-US"/>
        </a:p>
      </dgm:t>
    </dgm:pt>
    <dgm:pt modelId="{86736FD6-DD76-472F-9BB5-2727D467AFDC}">
      <dgm:prSet/>
      <dgm:spPr/>
      <dgm:t>
        <a:bodyPr/>
        <a:lstStyle/>
        <a:p>
          <a:r>
            <a:rPr lang="en-US" dirty="0">
              <a:latin typeface="Trebuchet MS"/>
            </a:rPr>
            <a:t>No null values</a:t>
          </a:r>
        </a:p>
      </dgm:t>
    </dgm:pt>
    <dgm:pt modelId="{D1C1109C-6763-4431-84E9-1CFA586853B2}" type="parTrans" cxnId="{EC055F65-08E2-4809-AD47-9C11BAA6C57D}">
      <dgm:prSet/>
      <dgm:spPr/>
      <dgm:t>
        <a:bodyPr/>
        <a:lstStyle/>
        <a:p>
          <a:endParaRPr lang="en-US"/>
        </a:p>
      </dgm:t>
    </dgm:pt>
    <dgm:pt modelId="{F92D6843-27B9-4CCC-8360-862A574158FE}" type="sibTrans" cxnId="{EC055F65-08E2-4809-AD47-9C11BAA6C57D}">
      <dgm:prSet/>
      <dgm:spPr/>
      <dgm:t>
        <a:bodyPr/>
        <a:lstStyle/>
        <a:p>
          <a:endParaRPr lang="en-US"/>
        </a:p>
      </dgm:t>
    </dgm:pt>
    <dgm:pt modelId="{3051535D-3EBC-4FC7-B8BE-B75EFAA9FD85}">
      <dgm:prSet/>
      <dgm:spPr/>
      <dgm:t>
        <a:bodyPr/>
        <a:lstStyle/>
        <a:p>
          <a:pPr rtl="0"/>
          <a:r>
            <a:rPr lang="en-US" dirty="0">
              <a:latin typeface="Trebuchet MS"/>
            </a:rPr>
            <a:t>2 columns 'Join Date', 'Last Payment Date'  that are actually having dates are having their data type as text.</a:t>
          </a:r>
        </a:p>
      </dgm:t>
    </dgm:pt>
    <dgm:pt modelId="{0028B0CE-7AFC-4A05-8A1E-5D02EB6FFC06}" type="parTrans" cxnId="{F252333C-5BE2-4A4B-8053-91DC9CDD21D9}">
      <dgm:prSet/>
      <dgm:spPr/>
      <dgm:t>
        <a:bodyPr/>
        <a:lstStyle/>
        <a:p>
          <a:endParaRPr lang="en-US"/>
        </a:p>
      </dgm:t>
    </dgm:pt>
    <dgm:pt modelId="{F967FCD5-E520-4EAD-BE6B-5B3A509730E0}" type="sibTrans" cxnId="{F252333C-5BE2-4A4B-8053-91DC9CDD21D9}">
      <dgm:prSet/>
      <dgm:spPr/>
      <dgm:t>
        <a:bodyPr/>
        <a:lstStyle/>
        <a:p>
          <a:endParaRPr lang="en-US"/>
        </a:p>
      </dgm:t>
    </dgm:pt>
    <dgm:pt modelId="{8252CB29-DDFC-4EEE-B2CC-E459DC38AEE8}" type="pres">
      <dgm:prSet presAssocID="{95FAD20B-8A40-4B4D-BBA6-7D3FE8AA1CA3}" presName="linear" presStyleCnt="0">
        <dgm:presLayoutVars>
          <dgm:animLvl val="lvl"/>
          <dgm:resizeHandles val="exact"/>
        </dgm:presLayoutVars>
      </dgm:prSet>
      <dgm:spPr/>
    </dgm:pt>
    <dgm:pt modelId="{3CF09B94-8844-4A45-8758-470FE24866C3}" type="pres">
      <dgm:prSet presAssocID="{03C7C270-7AD6-469F-A60E-F7A576B6D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354056-5890-4478-A65B-5FD9BE753EBB}" type="pres">
      <dgm:prSet presAssocID="{0687A381-087D-4405-9DE0-F50948F39851}" presName="spacer" presStyleCnt="0"/>
      <dgm:spPr/>
    </dgm:pt>
    <dgm:pt modelId="{22CE57D1-7D2E-4B1A-B0D3-B41739AC3598}" type="pres">
      <dgm:prSet presAssocID="{6754DD54-BA37-4665-A025-03ADE78956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CF8F5B-A71B-4235-8F47-5616C2F145DB}" type="pres">
      <dgm:prSet presAssocID="{C14AA0D8-799D-4D7A-994B-BC831D753AF1}" presName="spacer" presStyleCnt="0"/>
      <dgm:spPr/>
    </dgm:pt>
    <dgm:pt modelId="{5A15B164-09FF-46AC-AB4B-D9961AAEA3BF}" type="pres">
      <dgm:prSet presAssocID="{FB4B481A-CBDE-4CAC-B1B0-2B71DBA421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B7C2333-C729-4599-BFAE-4CC459BA8192}" type="pres">
      <dgm:prSet presAssocID="{FB4B481A-CBDE-4CAC-B1B0-2B71DBA421C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42E212-289E-4D1F-87D2-D7D681A85D05}" srcId="{95FAD20B-8A40-4B4D-BBA6-7D3FE8AA1CA3}" destId="{6754DD54-BA37-4665-A025-03ADE78956F2}" srcOrd="1" destOrd="0" parTransId="{7CE95E93-3E2E-409E-8510-B5C26A1A4630}" sibTransId="{C14AA0D8-799D-4D7A-994B-BC831D753AF1}"/>
    <dgm:cxn modelId="{F252333C-5BE2-4A4B-8053-91DC9CDD21D9}" srcId="{FB4B481A-CBDE-4CAC-B1B0-2B71DBA421CA}" destId="{3051535D-3EBC-4FC7-B8BE-B75EFAA9FD85}" srcOrd="1" destOrd="0" parTransId="{0028B0CE-7AFC-4A05-8A1E-5D02EB6FFC06}" sibTransId="{F967FCD5-E520-4EAD-BE6B-5B3A509730E0}"/>
    <dgm:cxn modelId="{EC055F65-08E2-4809-AD47-9C11BAA6C57D}" srcId="{FB4B481A-CBDE-4CAC-B1B0-2B71DBA421CA}" destId="{86736FD6-DD76-472F-9BB5-2727D467AFDC}" srcOrd="0" destOrd="0" parTransId="{D1C1109C-6763-4431-84E9-1CFA586853B2}" sibTransId="{F92D6843-27B9-4CCC-8360-862A574158FE}"/>
    <dgm:cxn modelId="{ECE36781-3BC8-4CEC-A215-FC2FB194D663}" srcId="{95FAD20B-8A40-4B4D-BBA6-7D3FE8AA1CA3}" destId="{03C7C270-7AD6-469F-A60E-F7A576B6D35C}" srcOrd="0" destOrd="0" parTransId="{F649C85A-C1B2-49EF-8538-DFC434DFF35D}" sibTransId="{0687A381-087D-4405-9DE0-F50948F39851}"/>
    <dgm:cxn modelId="{9159EB96-A412-40DC-B193-23B1BF135502}" type="presOf" srcId="{86736FD6-DD76-472F-9BB5-2727D467AFDC}" destId="{AB7C2333-C729-4599-BFAE-4CC459BA8192}" srcOrd="0" destOrd="0" presId="urn:microsoft.com/office/officeart/2005/8/layout/vList2"/>
    <dgm:cxn modelId="{BF1871AD-1FFA-4A3B-9386-435D0B41D1C4}" srcId="{95FAD20B-8A40-4B4D-BBA6-7D3FE8AA1CA3}" destId="{FB4B481A-CBDE-4CAC-B1B0-2B71DBA421CA}" srcOrd="2" destOrd="0" parTransId="{865BB8A5-66BD-46CC-B6FE-A33C015DB7BB}" sibTransId="{030DB2EC-0DA4-4BDE-9060-40689AF274CF}"/>
    <dgm:cxn modelId="{42BD71B1-D60D-413F-91B9-460A57BF64B4}" type="presOf" srcId="{6754DD54-BA37-4665-A025-03ADE78956F2}" destId="{22CE57D1-7D2E-4B1A-B0D3-B41739AC3598}" srcOrd="0" destOrd="0" presId="urn:microsoft.com/office/officeart/2005/8/layout/vList2"/>
    <dgm:cxn modelId="{B2FE2EB4-E4EF-4035-9B9F-5D5F101D74C3}" type="presOf" srcId="{FB4B481A-CBDE-4CAC-B1B0-2B71DBA421CA}" destId="{5A15B164-09FF-46AC-AB4B-D9961AAEA3BF}" srcOrd="0" destOrd="0" presId="urn:microsoft.com/office/officeart/2005/8/layout/vList2"/>
    <dgm:cxn modelId="{EDBDC7BF-02D4-4E68-8186-37236CC93A8C}" type="presOf" srcId="{03C7C270-7AD6-469F-A60E-F7A576B6D35C}" destId="{3CF09B94-8844-4A45-8758-470FE24866C3}" srcOrd="0" destOrd="0" presId="urn:microsoft.com/office/officeart/2005/8/layout/vList2"/>
    <dgm:cxn modelId="{ABD600D6-A4BD-4FF8-AAD0-D23609C4BCC6}" type="presOf" srcId="{3051535D-3EBC-4FC7-B8BE-B75EFAA9FD85}" destId="{AB7C2333-C729-4599-BFAE-4CC459BA8192}" srcOrd="0" destOrd="1" presId="urn:microsoft.com/office/officeart/2005/8/layout/vList2"/>
    <dgm:cxn modelId="{0B0DADE1-CFD8-4DA5-B366-CDF362D4645C}" type="presOf" srcId="{95FAD20B-8A40-4B4D-BBA6-7D3FE8AA1CA3}" destId="{8252CB29-DDFC-4EEE-B2CC-E459DC38AEE8}" srcOrd="0" destOrd="0" presId="urn:microsoft.com/office/officeart/2005/8/layout/vList2"/>
    <dgm:cxn modelId="{F16B8DB9-7C7A-4CBD-87FD-5F8882DB4D81}" type="presParOf" srcId="{8252CB29-DDFC-4EEE-B2CC-E459DC38AEE8}" destId="{3CF09B94-8844-4A45-8758-470FE24866C3}" srcOrd="0" destOrd="0" presId="urn:microsoft.com/office/officeart/2005/8/layout/vList2"/>
    <dgm:cxn modelId="{F5A5A5D2-449C-44ED-8FB8-11D3B1B8BD51}" type="presParOf" srcId="{8252CB29-DDFC-4EEE-B2CC-E459DC38AEE8}" destId="{0F354056-5890-4478-A65B-5FD9BE753EBB}" srcOrd="1" destOrd="0" presId="urn:microsoft.com/office/officeart/2005/8/layout/vList2"/>
    <dgm:cxn modelId="{D66F2B01-507A-4B86-B4D4-3C7D9524FBCC}" type="presParOf" srcId="{8252CB29-DDFC-4EEE-B2CC-E459DC38AEE8}" destId="{22CE57D1-7D2E-4B1A-B0D3-B41739AC3598}" srcOrd="2" destOrd="0" presId="urn:microsoft.com/office/officeart/2005/8/layout/vList2"/>
    <dgm:cxn modelId="{0962ECE8-254A-49FD-A23F-B6B6A627D30B}" type="presParOf" srcId="{8252CB29-DDFC-4EEE-B2CC-E459DC38AEE8}" destId="{5ACF8F5B-A71B-4235-8F47-5616C2F145DB}" srcOrd="3" destOrd="0" presId="urn:microsoft.com/office/officeart/2005/8/layout/vList2"/>
    <dgm:cxn modelId="{E07A028B-7CC0-4853-8192-63C636822E1E}" type="presParOf" srcId="{8252CB29-DDFC-4EEE-B2CC-E459DC38AEE8}" destId="{5A15B164-09FF-46AC-AB4B-D9961AAEA3BF}" srcOrd="4" destOrd="0" presId="urn:microsoft.com/office/officeart/2005/8/layout/vList2"/>
    <dgm:cxn modelId="{C1ADE37D-240D-4688-9504-E96C06C3CF84}" type="presParOf" srcId="{8252CB29-DDFC-4EEE-B2CC-E459DC38AEE8}" destId="{AB7C2333-C729-4599-BFAE-4CC459BA819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CE710-5827-4F68-8BEE-5B762F4C966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E63373-4955-4AFB-A63B-DB04647F19EE}">
      <dgm:prSet/>
      <dgm:spPr/>
      <dgm:t>
        <a:bodyPr/>
        <a:lstStyle/>
        <a:p>
          <a:r>
            <a:rPr lang="en-US" dirty="0">
              <a:latin typeface="Trebuchet MS"/>
            </a:rPr>
            <a:t>Added 3 new columns to the dataset they are 'Join  year',  'join month'  and  'Join day'  by extracting from Join date columns.</a:t>
          </a:r>
        </a:p>
      </dgm:t>
    </dgm:pt>
    <dgm:pt modelId="{96FE3CAC-5648-4B47-8758-E3EDA820F71B}" type="parTrans" cxnId="{8AE8BD26-6420-4A83-9526-64E9790FB208}">
      <dgm:prSet/>
      <dgm:spPr/>
      <dgm:t>
        <a:bodyPr/>
        <a:lstStyle/>
        <a:p>
          <a:endParaRPr lang="en-US"/>
        </a:p>
      </dgm:t>
    </dgm:pt>
    <dgm:pt modelId="{FE0FB081-79C4-40A0-9E50-260416635F5F}" type="sibTrans" cxnId="{8AE8BD26-6420-4A83-9526-64E9790FB208}">
      <dgm:prSet/>
      <dgm:spPr/>
      <dgm:t>
        <a:bodyPr/>
        <a:lstStyle/>
        <a:p>
          <a:endParaRPr lang="en-US"/>
        </a:p>
      </dgm:t>
    </dgm:pt>
    <dgm:pt modelId="{7C6566DB-0D86-43E0-A956-B32768C9E65F}">
      <dgm:prSet/>
      <dgm:spPr/>
      <dgm:t>
        <a:bodyPr/>
        <a:lstStyle/>
        <a:p>
          <a:r>
            <a:rPr lang="en-US" dirty="0">
              <a:latin typeface="Trebuchet MS"/>
            </a:rPr>
            <a:t>Added a new column 'Last payment day' to the dataset  by extracting from 'Last payment date' column.</a:t>
          </a:r>
        </a:p>
      </dgm:t>
    </dgm:pt>
    <dgm:pt modelId="{42F685BD-16CD-45ED-849E-518AE7EF0A2D}" type="parTrans" cxnId="{62F2AC78-6EA8-4730-A6A3-C16FE8AE9F88}">
      <dgm:prSet/>
      <dgm:spPr/>
      <dgm:t>
        <a:bodyPr/>
        <a:lstStyle/>
        <a:p>
          <a:endParaRPr lang="en-US"/>
        </a:p>
      </dgm:t>
    </dgm:pt>
    <dgm:pt modelId="{AA74D53B-AB0C-42BF-8153-92B051D1FC39}" type="sibTrans" cxnId="{62F2AC78-6EA8-4730-A6A3-C16FE8AE9F88}">
      <dgm:prSet/>
      <dgm:spPr/>
      <dgm:t>
        <a:bodyPr/>
        <a:lstStyle/>
        <a:p>
          <a:endParaRPr lang="en-US"/>
        </a:p>
      </dgm:t>
    </dgm:pt>
    <dgm:pt modelId="{CD5336AB-5266-4530-B03D-815313793906}">
      <dgm:prSet/>
      <dgm:spPr/>
      <dgm:t>
        <a:bodyPr/>
        <a:lstStyle/>
        <a:p>
          <a:r>
            <a:rPr lang="en-US" dirty="0">
              <a:latin typeface="Trebuchet MS"/>
            </a:rPr>
            <a:t>Added a new column 'Date Diff' to the dataset  by subtracting  'Last payment date'  and 'Join date' columns.</a:t>
          </a:r>
        </a:p>
      </dgm:t>
    </dgm:pt>
    <dgm:pt modelId="{ABF35E4D-35A2-45F4-9262-107FDF9C074E}" type="parTrans" cxnId="{3E20806A-1270-4A25-8A3C-BE7305C763F9}">
      <dgm:prSet/>
      <dgm:spPr/>
      <dgm:t>
        <a:bodyPr/>
        <a:lstStyle/>
        <a:p>
          <a:endParaRPr lang="en-US"/>
        </a:p>
      </dgm:t>
    </dgm:pt>
    <dgm:pt modelId="{C63AF365-3047-45AF-95E9-4BADE5D677AF}" type="sibTrans" cxnId="{3E20806A-1270-4A25-8A3C-BE7305C763F9}">
      <dgm:prSet/>
      <dgm:spPr/>
      <dgm:t>
        <a:bodyPr/>
        <a:lstStyle/>
        <a:p>
          <a:endParaRPr lang="en-US"/>
        </a:p>
      </dgm:t>
    </dgm:pt>
    <dgm:pt modelId="{124E33E3-B383-437B-9C5A-F1778E2D40EA}" type="pres">
      <dgm:prSet presAssocID="{407CE710-5827-4F68-8BEE-5B762F4C9664}" presName="linear" presStyleCnt="0">
        <dgm:presLayoutVars>
          <dgm:animLvl val="lvl"/>
          <dgm:resizeHandles val="exact"/>
        </dgm:presLayoutVars>
      </dgm:prSet>
      <dgm:spPr/>
    </dgm:pt>
    <dgm:pt modelId="{67DB2245-E0A7-49C8-AF3E-A8E8A59955D6}" type="pres">
      <dgm:prSet presAssocID="{DFE63373-4955-4AFB-A63B-DB04647F19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C6D0D5-2F60-426B-A55D-FFA29C760F63}" type="pres">
      <dgm:prSet presAssocID="{FE0FB081-79C4-40A0-9E50-260416635F5F}" presName="spacer" presStyleCnt="0"/>
      <dgm:spPr/>
    </dgm:pt>
    <dgm:pt modelId="{D56360FE-EBF5-402F-B26F-6ED9C4C4B4F7}" type="pres">
      <dgm:prSet presAssocID="{7C6566DB-0D86-43E0-A956-B32768C9E6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66A9A1-2A0E-4E65-9462-88AA0472D7B3}" type="pres">
      <dgm:prSet presAssocID="{AA74D53B-AB0C-42BF-8153-92B051D1FC39}" presName="spacer" presStyleCnt="0"/>
      <dgm:spPr/>
    </dgm:pt>
    <dgm:pt modelId="{52838ABF-01E1-4F37-9D48-F049A9CD800C}" type="pres">
      <dgm:prSet presAssocID="{CD5336AB-5266-4530-B03D-8153137939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E8BD26-6420-4A83-9526-64E9790FB208}" srcId="{407CE710-5827-4F68-8BEE-5B762F4C9664}" destId="{DFE63373-4955-4AFB-A63B-DB04647F19EE}" srcOrd="0" destOrd="0" parTransId="{96FE3CAC-5648-4B47-8758-E3EDA820F71B}" sibTransId="{FE0FB081-79C4-40A0-9E50-260416635F5F}"/>
    <dgm:cxn modelId="{9310293D-02F7-4FF1-A685-BA7FD582A147}" type="presOf" srcId="{7C6566DB-0D86-43E0-A956-B32768C9E65F}" destId="{D56360FE-EBF5-402F-B26F-6ED9C4C4B4F7}" srcOrd="0" destOrd="0" presId="urn:microsoft.com/office/officeart/2005/8/layout/vList2"/>
    <dgm:cxn modelId="{3E20806A-1270-4A25-8A3C-BE7305C763F9}" srcId="{407CE710-5827-4F68-8BEE-5B762F4C9664}" destId="{CD5336AB-5266-4530-B03D-815313793906}" srcOrd="2" destOrd="0" parTransId="{ABF35E4D-35A2-45F4-9262-107FDF9C074E}" sibTransId="{C63AF365-3047-45AF-95E9-4BADE5D677AF}"/>
    <dgm:cxn modelId="{CA4FA06B-FE73-4ED8-B82A-3474F407D468}" type="presOf" srcId="{407CE710-5827-4F68-8BEE-5B762F4C9664}" destId="{124E33E3-B383-437B-9C5A-F1778E2D40EA}" srcOrd="0" destOrd="0" presId="urn:microsoft.com/office/officeart/2005/8/layout/vList2"/>
    <dgm:cxn modelId="{62F2AC78-6EA8-4730-A6A3-C16FE8AE9F88}" srcId="{407CE710-5827-4F68-8BEE-5B762F4C9664}" destId="{7C6566DB-0D86-43E0-A956-B32768C9E65F}" srcOrd="1" destOrd="0" parTransId="{42F685BD-16CD-45ED-849E-518AE7EF0A2D}" sibTransId="{AA74D53B-AB0C-42BF-8153-92B051D1FC39}"/>
    <dgm:cxn modelId="{60D0C959-85C8-436A-A3DC-9F2E932E2884}" type="presOf" srcId="{CD5336AB-5266-4530-B03D-815313793906}" destId="{52838ABF-01E1-4F37-9D48-F049A9CD800C}" srcOrd="0" destOrd="0" presId="urn:microsoft.com/office/officeart/2005/8/layout/vList2"/>
    <dgm:cxn modelId="{2CDD59B9-8D0D-43BE-9D5B-3BDDE6FF5F51}" type="presOf" srcId="{DFE63373-4955-4AFB-A63B-DB04647F19EE}" destId="{67DB2245-E0A7-49C8-AF3E-A8E8A59955D6}" srcOrd="0" destOrd="0" presId="urn:microsoft.com/office/officeart/2005/8/layout/vList2"/>
    <dgm:cxn modelId="{F6B825A2-6085-4231-B8CB-4114B66B78EA}" type="presParOf" srcId="{124E33E3-B383-437B-9C5A-F1778E2D40EA}" destId="{67DB2245-E0A7-49C8-AF3E-A8E8A59955D6}" srcOrd="0" destOrd="0" presId="urn:microsoft.com/office/officeart/2005/8/layout/vList2"/>
    <dgm:cxn modelId="{7F279FED-0A8E-447D-9907-D6D8EC6792D9}" type="presParOf" srcId="{124E33E3-B383-437B-9C5A-F1778E2D40EA}" destId="{1BC6D0D5-2F60-426B-A55D-FFA29C760F63}" srcOrd="1" destOrd="0" presId="urn:microsoft.com/office/officeart/2005/8/layout/vList2"/>
    <dgm:cxn modelId="{D706CD04-7EC7-49D1-8E78-11189E75DDD8}" type="presParOf" srcId="{124E33E3-B383-437B-9C5A-F1778E2D40EA}" destId="{D56360FE-EBF5-402F-B26F-6ED9C4C4B4F7}" srcOrd="2" destOrd="0" presId="urn:microsoft.com/office/officeart/2005/8/layout/vList2"/>
    <dgm:cxn modelId="{32B182F7-100C-4372-93F4-578C811F6A4C}" type="presParOf" srcId="{124E33E3-B383-437B-9C5A-F1778E2D40EA}" destId="{EE66A9A1-2A0E-4E65-9462-88AA0472D7B3}" srcOrd="3" destOrd="0" presId="urn:microsoft.com/office/officeart/2005/8/layout/vList2"/>
    <dgm:cxn modelId="{47B71879-0DBA-44E9-BD6A-3C2AA53651D8}" type="presParOf" srcId="{124E33E3-B383-437B-9C5A-F1778E2D40EA}" destId="{52838ABF-01E1-4F37-9D48-F049A9CD80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8D3BF-36E5-4482-9916-C2B4415E04FD}">
      <dsp:nvSpPr>
        <dsp:cNvPr id="0" name=""/>
        <dsp:cNvSpPr/>
      </dsp:nvSpPr>
      <dsp:spPr>
        <a:xfrm>
          <a:off x="0" y="5039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rebuchet MS"/>
              <a:cs typeface="Arial"/>
            </a:rPr>
            <a:t>Project overview </a:t>
          </a:r>
          <a:endParaRPr lang="en-US" sz="2200" kern="1200" dirty="0">
            <a:latin typeface="Trebuchet MS"/>
            <a:cs typeface="Arial"/>
          </a:endParaRPr>
        </a:p>
      </dsp:txBody>
      <dsp:txXfrm>
        <a:off x="25130" y="30169"/>
        <a:ext cx="6445790" cy="464540"/>
      </dsp:txXfrm>
    </dsp:sp>
    <dsp:sp modelId="{EA25EBF3-771D-4BB0-953A-40EEDD63DAAB}">
      <dsp:nvSpPr>
        <dsp:cNvPr id="0" name=""/>
        <dsp:cNvSpPr/>
      </dsp:nvSpPr>
      <dsp:spPr>
        <a:xfrm>
          <a:off x="0" y="583199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rebuchet MS"/>
              <a:cs typeface="Arial"/>
            </a:rPr>
            <a:t>Business problem</a:t>
          </a:r>
          <a:endParaRPr lang="en-US" sz="2200" kern="1200" dirty="0">
            <a:latin typeface="Trebuchet MS"/>
            <a:cs typeface="Arial"/>
          </a:endParaRPr>
        </a:p>
      </dsp:txBody>
      <dsp:txXfrm>
        <a:off x="25130" y="608329"/>
        <a:ext cx="6445790" cy="464540"/>
      </dsp:txXfrm>
    </dsp:sp>
    <dsp:sp modelId="{029801AF-450A-41D7-91DE-20D183863569}">
      <dsp:nvSpPr>
        <dsp:cNvPr id="0" name=""/>
        <dsp:cNvSpPr/>
      </dsp:nvSpPr>
      <dsp:spPr>
        <a:xfrm>
          <a:off x="0" y="1161360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rebuchet MS"/>
              <a:cs typeface="Arial"/>
            </a:rPr>
            <a:t>Tools used</a:t>
          </a:r>
          <a:endParaRPr lang="en-US" sz="2200" kern="1200" dirty="0">
            <a:latin typeface="Trebuchet MS"/>
            <a:cs typeface="Arial"/>
          </a:endParaRPr>
        </a:p>
      </dsp:txBody>
      <dsp:txXfrm>
        <a:off x="25130" y="1186490"/>
        <a:ext cx="6445790" cy="464540"/>
      </dsp:txXfrm>
    </dsp:sp>
    <dsp:sp modelId="{ABCE18EA-B337-48EE-96DD-262F0E439211}">
      <dsp:nvSpPr>
        <dsp:cNvPr id="0" name=""/>
        <dsp:cNvSpPr/>
      </dsp:nvSpPr>
      <dsp:spPr>
        <a:xfrm>
          <a:off x="0" y="1739520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rebuchet MS"/>
              <a:cs typeface="Arial"/>
            </a:rPr>
            <a:t>Data Exploring</a:t>
          </a:r>
          <a:r>
            <a:rPr lang="en-US" sz="2200" kern="1200" dirty="0">
              <a:latin typeface="Trebuchet MS"/>
              <a:cs typeface="Arial"/>
            </a:rPr>
            <a:t> and Data Wrangling</a:t>
          </a:r>
        </a:p>
      </dsp:txBody>
      <dsp:txXfrm>
        <a:off x="25130" y="1764650"/>
        <a:ext cx="6445790" cy="464540"/>
      </dsp:txXfrm>
    </dsp:sp>
    <dsp:sp modelId="{D232C869-64A0-43D6-A922-93296B1DE209}">
      <dsp:nvSpPr>
        <dsp:cNvPr id="0" name=""/>
        <dsp:cNvSpPr/>
      </dsp:nvSpPr>
      <dsp:spPr>
        <a:xfrm>
          <a:off x="0" y="2317680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rebuchet MS"/>
              <a:cs typeface="Arial"/>
            </a:rPr>
            <a:t>Data Cleaning and Data Transformation</a:t>
          </a:r>
          <a:endParaRPr lang="en-US" sz="2200" kern="1200" dirty="0">
            <a:latin typeface="Trebuchet MS"/>
            <a:cs typeface="Arial"/>
          </a:endParaRPr>
        </a:p>
      </dsp:txBody>
      <dsp:txXfrm>
        <a:off x="25130" y="2342810"/>
        <a:ext cx="6445790" cy="464540"/>
      </dsp:txXfrm>
    </dsp:sp>
    <dsp:sp modelId="{58CD34B1-F0F0-4BC0-B6E9-E6E829E00B7D}">
      <dsp:nvSpPr>
        <dsp:cNvPr id="0" name=""/>
        <dsp:cNvSpPr/>
      </dsp:nvSpPr>
      <dsp:spPr>
        <a:xfrm>
          <a:off x="0" y="2895840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rebuchet MS"/>
              <a:cs typeface="Arial"/>
            </a:rPr>
            <a:t>Feature Engineering</a:t>
          </a:r>
          <a:endParaRPr lang="en-US" sz="2200" kern="1200" dirty="0">
            <a:latin typeface="Trebuchet MS"/>
            <a:cs typeface="Arial"/>
          </a:endParaRPr>
        </a:p>
      </dsp:txBody>
      <dsp:txXfrm>
        <a:off x="25130" y="2920970"/>
        <a:ext cx="6445790" cy="464540"/>
      </dsp:txXfrm>
    </dsp:sp>
    <dsp:sp modelId="{6BD655DA-C4F1-4F17-87D7-1CA190C10D14}">
      <dsp:nvSpPr>
        <dsp:cNvPr id="0" name=""/>
        <dsp:cNvSpPr/>
      </dsp:nvSpPr>
      <dsp:spPr>
        <a:xfrm>
          <a:off x="0" y="3474000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rebuchet MS"/>
              <a:cs typeface="Arial"/>
            </a:rPr>
            <a:t>Exploratory Data Analysis</a:t>
          </a:r>
          <a:endParaRPr lang="en-US" sz="2200" kern="1200" dirty="0">
            <a:latin typeface="Trebuchet MS"/>
            <a:cs typeface="Arial"/>
          </a:endParaRPr>
        </a:p>
      </dsp:txBody>
      <dsp:txXfrm>
        <a:off x="25130" y="3499130"/>
        <a:ext cx="6445790" cy="464540"/>
      </dsp:txXfrm>
    </dsp:sp>
    <dsp:sp modelId="{75F0AC37-1AE8-4963-9E11-3B4DBE5AD933}">
      <dsp:nvSpPr>
        <dsp:cNvPr id="0" name=""/>
        <dsp:cNvSpPr/>
      </dsp:nvSpPr>
      <dsp:spPr>
        <a:xfrm>
          <a:off x="0" y="4052160"/>
          <a:ext cx="6496050" cy="51480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rebuchet MS"/>
              <a:cs typeface="Arial"/>
            </a:rPr>
            <a:t>Conclusion</a:t>
          </a:r>
        </a:p>
      </dsp:txBody>
      <dsp:txXfrm>
        <a:off x="25130" y="4077290"/>
        <a:ext cx="6445790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09B94-8844-4A45-8758-470FE24866C3}">
      <dsp:nvSpPr>
        <dsp:cNvPr id="0" name=""/>
        <dsp:cNvSpPr/>
      </dsp:nvSpPr>
      <dsp:spPr>
        <a:xfrm>
          <a:off x="0" y="552205"/>
          <a:ext cx="624378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rebuchet MS"/>
            </a:rPr>
            <a:t>Dataset - from Kaggle</a:t>
          </a:r>
        </a:p>
      </dsp:txBody>
      <dsp:txXfrm>
        <a:off x="33127" y="585332"/>
        <a:ext cx="6177531" cy="612346"/>
      </dsp:txXfrm>
    </dsp:sp>
    <dsp:sp modelId="{22CE57D1-7D2E-4B1A-B0D3-B41739AC3598}">
      <dsp:nvSpPr>
        <dsp:cNvPr id="0" name=""/>
        <dsp:cNvSpPr/>
      </dsp:nvSpPr>
      <dsp:spPr>
        <a:xfrm>
          <a:off x="0" y="1314325"/>
          <a:ext cx="624378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rebuchet MS"/>
            </a:rPr>
            <a:t>Shape - 2500 rows and 10 columns </a:t>
          </a:r>
        </a:p>
      </dsp:txBody>
      <dsp:txXfrm>
        <a:off x="33127" y="1347452"/>
        <a:ext cx="6177531" cy="612346"/>
      </dsp:txXfrm>
    </dsp:sp>
    <dsp:sp modelId="{5A15B164-09FF-46AC-AB4B-D9961AAEA3BF}">
      <dsp:nvSpPr>
        <dsp:cNvPr id="0" name=""/>
        <dsp:cNvSpPr/>
      </dsp:nvSpPr>
      <dsp:spPr>
        <a:xfrm>
          <a:off x="0" y="2076445"/>
          <a:ext cx="6243785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rebuchet MS"/>
            </a:rPr>
            <a:t>Categorical -7, Numerical –3</a:t>
          </a:r>
        </a:p>
      </dsp:txBody>
      <dsp:txXfrm>
        <a:off x="33127" y="2109572"/>
        <a:ext cx="6177531" cy="612346"/>
      </dsp:txXfrm>
    </dsp:sp>
    <dsp:sp modelId="{AB7C2333-C729-4599-BFAE-4CC459BA8192}">
      <dsp:nvSpPr>
        <dsp:cNvPr id="0" name=""/>
        <dsp:cNvSpPr/>
      </dsp:nvSpPr>
      <dsp:spPr>
        <a:xfrm>
          <a:off x="0" y="2755045"/>
          <a:ext cx="6243785" cy="13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rebuchet MS"/>
            </a:rPr>
            <a:t>No null values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rebuchet MS"/>
            </a:rPr>
            <a:t>2 columns 'Join Date', 'Last Payment Date'  that are actually having dates are having their data type as text.</a:t>
          </a:r>
        </a:p>
      </dsp:txBody>
      <dsp:txXfrm>
        <a:off x="0" y="2755045"/>
        <a:ext cx="6243785" cy="1380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B2245-E0A7-49C8-AF3E-A8E8A59955D6}">
      <dsp:nvSpPr>
        <dsp:cNvPr id="0" name=""/>
        <dsp:cNvSpPr/>
      </dsp:nvSpPr>
      <dsp:spPr>
        <a:xfrm>
          <a:off x="0" y="321480"/>
          <a:ext cx="6496050" cy="1263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rebuchet MS"/>
            </a:rPr>
            <a:t>Added 3 new columns to the dataset they are 'Join  year',  'join month'  and  'Join day'  by extracting from Join date columns.</a:t>
          </a:r>
        </a:p>
      </dsp:txBody>
      <dsp:txXfrm>
        <a:off x="61684" y="383164"/>
        <a:ext cx="6372682" cy="1140231"/>
      </dsp:txXfrm>
    </dsp:sp>
    <dsp:sp modelId="{D56360FE-EBF5-402F-B26F-6ED9C4C4B4F7}">
      <dsp:nvSpPr>
        <dsp:cNvPr id="0" name=""/>
        <dsp:cNvSpPr/>
      </dsp:nvSpPr>
      <dsp:spPr>
        <a:xfrm>
          <a:off x="0" y="1654200"/>
          <a:ext cx="6496050" cy="1263599"/>
        </a:xfrm>
        <a:prstGeom prst="round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rebuchet MS"/>
            </a:rPr>
            <a:t>Added a new column 'Last payment day' to the dataset  by extracting from 'Last payment date' column.</a:t>
          </a:r>
        </a:p>
      </dsp:txBody>
      <dsp:txXfrm>
        <a:off x="61684" y="1715884"/>
        <a:ext cx="6372682" cy="1140231"/>
      </dsp:txXfrm>
    </dsp:sp>
    <dsp:sp modelId="{52838ABF-01E1-4F37-9D48-F049A9CD800C}">
      <dsp:nvSpPr>
        <dsp:cNvPr id="0" name=""/>
        <dsp:cNvSpPr/>
      </dsp:nvSpPr>
      <dsp:spPr>
        <a:xfrm>
          <a:off x="0" y="2986920"/>
          <a:ext cx="6496050" cy="1263599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rebuchet MS"/>
            </a:rPr>
            <a:t>Added a new column 'Date Diff' to the dataset  by subtracting  'Last payment date'  and 'Join date' columns.</a:t>
          </a:r>
        </a:p>
      </dsp:txBody>
      <dsp:txXfrm>
        <a:off x="61684" y="3048604"/>
        <a:ext cx="6372682" cy="114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9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96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2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4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2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0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3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0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8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3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2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1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6255561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1" dirty="0">
                <a:latin typeface="Trebuchet MS"/>
              </a:rPr>
              <a:t>Analyzing Netflix Userbase</a:t>
            </a:r>
            <a:endParaRPr lang="en-US" sz="6100" b="1" dirty="0">
              <a:latin typeface="Trebuchet MS"/>
              <a:cs typeface="Arial"/>
            </a:endParaRPr>
          </a:p>
        </p:txBody>
      </p:sp>
      <p:pic>
        <p:nvPicPr>
          <p:cNvPr id="3" name="Picture 2" descr="Netflix Is Launching Its Own Ad Tech ...">
            <a:extLst>
              <a:ext uri="{FF2B5EF4-FFF2-40B4-BE49-F238E27FC236}">
                <a16:creationId xmlns:a16="http://schemas.microsoft.com/office/drawing/2014/main" id="{40F5884E-A677-5A7B-A142-175F256CA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9" r="16381"/>
          <a:stretch/>
        </p:blipFill>
        <p:spPr>
          <a:xfrm>
            <a:off x="7557315" y="10"/>
            <a:ext cx="4634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447B-92F9-DA02-29E4-75FB9DEA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4" y="452718"/>
            <a:ext cx="8959026" cy="83981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rebuchet MS"/>
                <a:cs typeface="Calibri"/>
              </a:rPr>
              <a:t>Exploratory Data Analysis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13ED92-BD5C-531C-F635-A71762664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611" y="1872859"/>
            <a:ext cx="2367951" cy="1063924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D617C4-C5F8-8DEE-6BE0-0825F960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65" y="4518683"/>
            <a:ext cx="8957094" cy="10776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FD8DC8-3C5B-5886-A5EC-F3AC468F0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901" y="3224661"/>
            <a:ext cx="2376038" cy="883129"/>
          </a:xfrm>
          <a:prstGeom prst="rect">
            <a:avLst/>
          </a:prstGeom>
        </p:spPr>
      </p:pic>
      <p:pic>
        <p:nvPicPr>
          <p:cNvPr id="5" name="Picture 4" descr="A screenshot of a number&#10;&#10;Description automatically generated">
            <a:extLst>
              <a:ext uri="{FF2B5EF4-FFF2-40B4-BE49-F238E27FC236}">
                <a16:creationId xmlns:a16="http://schemas.microsoft.com/office/drawing/2014/main" id="{4B9D7869-D612-254C-D986-C5E1AF51D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84" y="1873639"/>
            <a:ext cx="1952625" cy="1072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436DC-4B86-35AD-6B54-AC0BB3E1E6AF}"/>
              </a:ext>
            </a:extLst>
          </p:cNvPr>
          <p:cNvSpPr txBox="1"/>
          <p:nvPr/>
        </p:nvSpPr>
        <p:spPr>
          <a:xfrm>
            <a:off x="957532" y="1311476"/>
            <a:ext cx="45858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Customer Analysis:</a:t>
            </a:r>
          </a:p>
        </p:txBody>
      </p:sp>
    </p:spTree>
    <p:extLst>
      <p:ext uri="{BB962C8B-B14F-4D97-AF65-F5344CB8AC3E}">
        <p14:creationId xmlns:p14="http://schemas.microsoft.com/office/powerpoint/2010/main" val="146737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data&#10;&#10;Description automatically generated">
            <a:extLst>
              <a:ext uri="{FF2B5EF4-FFF2-40B4-BE49-F238E27FC236}">
                <a16:creationId xmlns:a16="http://schemas.microsoft.com/office/drawing/2014/main" id="{495D19DC-C3D0-2C28-60EA-8C7251440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58" y="2025777"/>
            <a:ext cx="2228850" cy="2466975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37E780E-BA11-5E39-FEA1-77EF3EF4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94" y="2026940"/>
            <a:ext cx="2348003" cy="1236992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2444CDF-E6FB-F31E-2F4D-8C7B6625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754" y="2033408"/>
            <a:ext cx="1962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0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03604B-42F2-41F6-F750-91943EDF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47158"/>
              </p:ext>
            </p:extLst>
          </p:nvPr>
        </p:nvGraphicFramePr>
        <p:xfrm>
          <a:off x="2012830" y="1308339"/>
          <a:ext cx="8168637" cy="458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3578886967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128820261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014189838"/>
                    </a:ext>
                  </a:extLst>
                </a:gridCol>
              </a:tblGrid>
              <a:tr h="88488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2021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2022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2023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16868"/>
                  </a:ext>
                </a:extLst>
              </a:tr>
              <a:tr h="37045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8112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9DB3FB8-0897-F847-1F7E-DC1274A89C19}"/>
              </a:ext>
            </a:extLst>
          </p:cNvPr>
          <p:cNvSpPr>
            <a:spLocks noGrp="1"/>
          </p:cNvSpPr>
          <p:nvPr/>
        </p:nvSpPr>
        <p:spPr>
          <a:xfrm>
            <a:off x="3400627" y="561403"/>
            <a:ext cx="6561957" cy="618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Trebuchet MS"/>
                <a:cs typeface="Arial"/>
              </a:rPr>
              <a:t>Percentage of people joined Netflix</a:t>
            </a:r>
          </a:p>
        </p:txBody>
      </p:sp>
      <p:pic>
        <p:nvPicPr>
          <p:cNvPr id="5" name="Picture 4" descr="A screenshot of a data table&#10;&#10;Description automatically generated">
            <a:extLst>
              <a:ext uri="{FF2B5EF4-FFF2-40B4-BE49-F238E27FC236}">
                <a16:creationId xmlns:a16="http://schemas.microsoft.com/office/drawing/2014/main" id="{F8B97A90-829D-F45B-2E7B-9928A09B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09" y="2328953"/>
            <a:ext cx="2144383" cy="2976472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DBEF2A9-EFEF-0E01-472F-69B94B80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94" y="2323472"/>
            <a:ext cx="1943100" cy="2081661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D5745FA-60D1-EC9B-FC25-6440771CB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53" y="2333757"/>
            <a:ext cx="1914525" cy="10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54B30-7AE5-C40D-10E4-EC07B67AF00B}"/>
              </a:ext>
            </a:extLst>
          </p:cNvPr>
          <p:cNvSpPr txBox="1"/>
          <p:nvPr/>
        </p:nvSpPr>
        <p:spPr>
          <a:xfrm>
            <a:off x="1101306" y="908910"/>
            <a:ext cx="45858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rebuchet MS"/>
              </a:rPr>
              <a:t>Product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E9DF7-0E1B-B460-5F37-9D8160D5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984" y="1629853"/>
            <a:ext cx="1819275" cy="1096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88C58-A5AE-6192-D051-E4D576E6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95" y="3196897"/>
            <a:ext cx="1343025" cy="1096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2045D-DAE0-76A4-C025-9DD1EBE947F8}"/>
              </a:ext>
            </a:extLst>
          </p:cNvPr>
          <p:cNvSpPr txBox="1"/>
          <p:nvPr/>
        </p:nvSpPr>
        <p:spPr>
          <a:xfrm>
            <a:off x="1260763" y="1593272"/>
            <a:ext cx="70101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</a:rPr>
              <a:t>Here only one kind of Plan duration exist more plans has to be developed.</a:t>
            </a:r>
            <a:endParaRPr lang="en-US">
              <a:latin typeface="Trebuchet MS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C2C6F-CD40-0CC0-AE09-046DE710E23C}"/>
              </a:ext>
            </a:extLst>
          </p:cNvPr>
          <p:cNvSpPr txBox="1"/>
          <p:nvPr/>
        </p:nvSpPr>
        <p:spPr>
          <a:xfrm>
            <a:off x="1433291" y="3203536"/>
            <a:ext cx="70101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ea typeface="+mn-lt"/>
                <a:cs typeface="+mn-lt"/>
              </a:rPr>
              <a:t>The Churn Rate represents the percentage of users whose difference between the last payment date and the join date is less than 30 days. This percentage is currently very low.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8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A34D-6CD0-694B-FF10-4D97E4A8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8E3795F-3BE4-B1AE-6812-EB9AE663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67" y="2788758"/>
            <a:ext cx="3067050" cy="257444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58FCAC-A8F2-5C52-2518-22B6648E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191" y="2785973"/>
            <a:ext cx="2273241" cy="1774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48DC9-003E-7B2D-32AD-929BF85E0DAF}"/>
              </a:ext>
            </a:extLst>
          </p:cNvPr>
          <p:cNvSpPr txBox="1"/>
          <p:nvPr/>
        </p:nvSpPr>
        <p:spPr>
          <a:xfrm>
            <a:off x="981196" y="1711847"/>
            <a:ext cx="5565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</a:rPr>
              <a:t>The Total revenue Generated = $31,271</a:t>
            </a:r>
            <a:endParaRPr lang="en-US">
              <a:latin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5A2D0-E1D1-7427-EB04-68F7A8BE779B}"/>
              </a:ext>
            </a:extLst>
          </p:cNvPr>
          <p:cNvSpPr txBox="1"/>
          <p:nvPr/>
        </p:nvSpPr>
        <p:spPr>
          <a:xfrm>
            <a:off x="1101306" y="908910"/>
            <a:ext cx="45858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Sales Analysis: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18D50-3118-2D01-2375-9B14DE75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176" y="1422064"/>
            <a:ext cx="1646387" cy="9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7CE4-18FE-2CFF-FF64-8FE5C5DD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7964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rebuchet MS"/>
              </a:rPr>
              <a:t>Conclusion:</a:t>
            </a:r>
            <a:endParaRPr lang="en-US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8059-C631-1982-E458-3017540B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3446"/>
            <a:ext cx="8946541" cy="4425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F53A5"/>
              </a:buClr>
            </a:pPr>
            <a:r>
              <a:rPr lang="en-US" dirty="0">
                <a:latin typeface="Trebuchet MS"/>
                <a:ea typeface="+mj-lt"/>
                <a:cs typeface="+mj-lt"/>
              </a:rPr>
              <a:t>The minimum age of our users is 26 and the maximum is 51.</a:t>
            </a:r>
          </a:p>
          <a:p>
            <a:pPr>
              <a:buClr>
                <a:srgbClr val="EF53A5"/>
              </a:buClr>
            </a:pPr>
            <a:r>
              <a:rPr lang="en-US" dirty="0">
                <a:latin typeface="Trebuchet MS"/>
                <a:ea typeface="+mj-lt"/>
                <a:cs typeface="+mj-lt"/>
              </a:rPr>
              <a:t>Most of our customers are aged between 30 and 50 years.</a:t>
            </a:r>
          </a:p>
          <a:p>
            <a:pPr>
              <a:buClr>
                <a:srgbClr val="EF53A5"/>
              </a:buClr>
            </a:pPr>
            <a:r>
              <a:rPr lang="en-US" dirty="0">
                <a:latin typeface="Trebuchet MS"/>
                <a:ea typeface="+mj-lt"/>
                <a:cs typeface="+mj-lt"/>
              </a:rPr>
              <a:t>In 2022, 97.92% of people joined Netflix. However, in the following year, the joining percentage dropped significantly to 1.52% for two quarters.</a:t>
            </a:r>
          </a:p>
          <a:p>
            <a:pPr>
              <a:buClr>
                <a:srgbClr val="EF53A5"/>
              </a:buClr>
            </a:pPr>
            <a:r>
              <a:rPr lang="en-US" dirty="0">
                <a:latin typeface="Trebuchet MS"/>
                <a:ea typeface="+mj-lt"/>
                <a:cs typeface="+mj-lt"/>
              </a:rPr>
              <a:t>It would be beneficial to introduce additional plan durations, such as 3 months, 6 months, and 12 months, as we currently only offer a 1-month plan.</a:t>
            </a:r>
            <a:endParaRPr lang="en-US" dirty="0">
              <a:latin typeface="Trebuchet MS"/>
            </a:endParaRPr>
          </a:p>
          <a:p>
            <a:pPr>
              <a:buClr>
                <a:srgbClr val="EF53A5"/>
              </a:buClr>
            </a:pPr>
            <a:r>
              <a:rPr lang="en-US" dirty="0">
                <a:latin typeface="Trebuchet MS"/>
                <a:ea typeface="+mj-lt"/>
                <a:cs typeface="+mj-lt"/>
              </a:rPr>
              <a:t>The revenue Generated from basic subscription is more compare to standard and premium type of customers.</a:t>
            </a:r>
          </a:p>
          <a:p>
            <a:pPr>
              <a:buClr>
                <a:srgbClr val="EF53A5"/>
              </a:buClr>
            </a:pPr>
            <a:r>
              <a:rPr lang="en-US" dirty="0">
                <a:latin typeface="Trebuchet MS"/>
                <a:ea typeface="+mj-lt"/>
                <a:cs typeface="+mj-lt"/>
              </a:rPr>
              <a:t>Our churn rate is notably low at 0.016%, indicating that users who join Netflix maintain a good relationship with us.</a:t>
            </a:r>
            <a:endParaRPr lang="en-US" dirty="0">
              <a:latin typeface="Trebuchet MS"/>
            </a:endParaRPr>
          </a:p>
          <a:p>
            <a:pPr marL="0" indent="0">
              <a:buClr>
                <a:srgbClr val="EF53A5"/>
              </a:buClr>
              <a:buNone/>
            </a:pPr>
            <a:endParaRPr lang="en-US" sz="1800" dirty="0">
              <a:latin typeface="Trebuchet MS"/>
            </a:endParaRPr>
          </a:p>
          <a:p>
            <a:pPr>
              <a:buClr>
                <a:srgbClr val="EF53A5"/>
              </a:buClr>
            </a:pPr>
            <a:endParaRPr lang="en-US" dirty="0"/>
          </a:p>
          <a:p>
            <a:pPr>
              <a:buClr>
                <a:srgbClr val="EF53A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37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CFD0B-C540-98B8-499D-01196EA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Trebuchet MS"/>
                <a:cs typeface="Arial"/>
              </a:rPr>
              <a:t>Index </a:t>
            </a:r>
          </a:p>
          <a:p>
            <a:endParaRPr lang="en-US" sz="3200" b="1">
              <a:solidFill>
                <a:srgbClr val="EBEBEB"/>
              </a:solidFill>
              <a:latin typeface="Trebuchet M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6FB3-512A-B63E-1ECB-84D1C526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23F8-83B9-99B5-3B78-8236ADBE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8250" y="6359311"/>
            <a:ext cx="4206240" cy="304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>
                <a:solidFill>
                  <a:schemeClr val="accent1"/>
                </a:solidFill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C0B9-EC32-A2C6-8C79-ABDD34CD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01B6D2D-688B-4CDC-A093-4D27426BC9CA}" type="datetime1">
              <a:rPr lang="en-US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7/11/2024</a:t>
            </a:fld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C685F23-36FE-2488-E43B-88BBCC4A6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330823"/>
              </p:ext>
            </p:extLst>
          </p:nvPr>
        </p:nvGraphicFramePr>
        <p:xfrm>
          <a:off x="5335797" y="1605951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8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D932-FA02-EA16-28F3-3A7DD6E2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rebuchet MS"/>
                <a:cs typeface="Arial"/>
              </a:rPr>
              <a:t>Project overview </a:t>
            </a:r>
          </a:p>
          <a:p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870D-190B-68ED-1430-CC78B5AD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endParaRPr lang="en-US" dirty="0">
              <a:latin typeface="Trebuchet MS"/>
              <a:ea typeface="+mn-lt"/>
              <a:cs typeface="+mn-lt"/>
            </a:endParaRPr>
          </a:p>
          <a:p>
            <a:pPr marL="344170" indent="-344170">
              <a:buClr>
                <a:srgbClr val="EF53A5"/>
              </a:buClr>
            </a:pPr>
            <a:r>
              <a:rPr lang="en-US" dirty="0">
                <a:latin typeface="Trebuchet MS"/>
                <a:ea typeface="+mn-lt"/>
                <a:cs typeface="+mn-lt"/>
              </a:rPr>
              <a:t>Analyze a synthetic Netflix user dataset to uncover trends in subscription types, revenue, user behavior, and preferences across different countries and device types.</a:t>
            </a:r>
            <a:endParaRPr lang="en-US">
              <a:latin typeface="Trebuchet MS"/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383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9E16-BEE8-DE0C-6154-7E43932D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Business problem</a:t>
            </a:r>
          </a:p>
          <a:p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392E-3DCD-FAC0-CC30-58159E74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endParaRPr lang="en-US" dirty="0">
              <a:latin typeface="Trebuchet MS"/>
              <a:ea typeface="+mn-lt"/>
              <a:cs typeface="+mn-lt"/>
            </a:endParaRPr>
          </a:p>
          <a:p>
            <a:pPr marL="344170" indent="-344170">
              <a:buClr>
                <a:srgbClr val="EF53A5"/>
              </a:buClr>
            </a:pPr>
            <a:r>
              <a:rPr lang="en-US" dirty="0">
                <a:latin typeface="Trebuchet MS"/>
                <a:ea typeface="+mn-lt"/>
                <a:cs typeface="+mn-lt"/>
              </a:rPr>
              <a:t>Identify trends and factors affecting user engagement and revenue to optimize subscription plans and enhance user experience.</a:t>
            </a:r>
            <a:endParaRPr lang="en-US"/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55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0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AD1FA-664F-E8AE-121F-98CF59A0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rebuchet MS"/>
              </a:rPr>
              <a:t>Tools used</a:t>
            </a:r>
          </a:p>
        </p:txBody>
      </p:sp>
      <p:pic>
        <p:nvPicPr>
          <p:cNvPr id="4" name="Content Placeholder 3" descr="A logo with a dolphin&#10;&#10;Description automatically generated">
            <a:extLst>
              <a:ext uri="{FF2B5EF4-FFF2-40B4-BE49-F238E27FC236}">
                <a16:creationId xmlns:a16="http://schemas.microsoft.com/office/drawing/2014/main" id="{D2C5782E-DC21-7E30-5B25-F35841464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5330922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09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1186-1546-37AD-9F14-C981C1EF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rebuchet MS"/>
                <a:cs typeface="Calibri"/>
              </a:rPr>
              <a:t>Data Exploring and Data wrangling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C7BCD52-8260-591B-3BD4-26C77EA18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78354" y="1548909"/>
          <a:ext cx="6243785" cy="4687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DC64D24-8626-2859-E87B-F629F4D54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638" y="1629150"/>
            <a:ext cx="1882894" cy="86497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996B20-DBF2-69F8-E00E-2B45A5ED5E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9264" y="5359071"/>
            <a:ext cx="1965205" cy="104613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F290CF-1D78-A763-4495-1D71BB443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9356" y="2493843"/>
            <a:ext cx="28194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2C72-F859-B9A1-9CE6-8A1613AE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86134"/>
            <a:ext cx="5788745" cy="16654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Trebuchet MS"/>
                <a:cs typeface="Arial"/>
              </a:rPr>
              <a:t>Data Cleaning and Data 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0C48-4F41-580D-8155-FDF62651D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dirty="0">
                <a:latin typeface="Trebuchet MS"/>
                <a:ea typeface="+mn-lt"/>
                <a:cs typeface="+mn-lt"/>
              </a:rPr>
              <a:t>Renamed the column names, as some had spaces.</a:t>
            </a:r>
          </a:p>
          <a:p>
            <a:pPr marL="344170" indent="-344170"/>
            <a:r>
              <a:rPr lang="en-US" dirty="0">
                <a:latin typeface="Trebuchet MS"/>
                <a:ea typeface="+mn-lt"/>
                <a:cs typeface="+mn-lt"/>
              </a:rPr>
              <a:t>Converted the format of date values stored as text into actual DATE values.</a:t>
            </a:r>
          </a:p>
          <a:p>
            <a:pPr marL="344170" indent="-344170"/>
            <a:r>
              <a:rPr lang="en-US" dirty="0">
                <a:latin typeface="Trebuchet MS"/>
                <a:ea typeface="+mn-lt"/>
                <a:cs typeface="+mn-lt"/>
              </a:rPr>
              <a:t>Changed the data type from text to either VARCHAR or DATE as needed.</a:t>
            </a:r>
          </a:p>
          <a:p>
            <a:pPr marL="0" indent="0">
              <a:spcBef>
                <a:spcPct val="20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10208470-709D-4AF1-83BC-8A1019901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8AE6D-D2DF-4BEA-AF55-5E7DD41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D9E9787-9929-42D8-AEDA-28F93680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3DE20-5E01-A975-B9CF-015E70B4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800030"/>
            <a:ext cx="3980139" cy="3257936"/>
          </a:xfrm>
          <a:prstGeom prst="rect">
            <a:avLst/>
          </a:prstGeom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A678BD-FD5D-4756-B0DC-E713CB8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51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61B4-412C-ABDF-111A-A9E70603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  <a:latin typeface="Trebuchet MS"/>
              </a:rPr>
              <a:t>Feature Engineering</a:t>
            </a:r>
          </a:p>
          <a:p>
            <a:endParaRPr lang="en-US" sz="3200">
              <a:solidFill>
                <a:srgbClr val="EBEBEB"/>
              </a:solidFill>
              <a:cs typeface="Arial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BD0F2B-CDCF-3780-0DB0-261CF53C8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8700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852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2ABEA-A22E-B12F-2E93-094B95E4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184" y="3231061"/>
            <a:ext cx="8299748" cy="1683073"/>
          </a:xfrm>
        </p:spPr>
        <p:txBody>
          <a:bodyPr>
            <a:normAutofit/>
          </a:bodyPr>
          <a:lstStyle/>
          <a:p>
            <a:pPr marL="344170" indent="-344170"/>
            <a:endParaRPr lang="en-US" dirty="0">
              <a:solidFill>
                <a:srgbClr val="FFFFFF"/>
              </a:solidFill>
              <a:latin typeface="Georgia"/>
              <a:cs typeface="Arial"/>
            </a:endParaRPr>
          </a:p>
          <a:p>
            <a:pPr marL="344170" indent="-344170"/>
            <a:endParaRPr lang="en-US" dirty="0">
              <a:latin typeface="Georgia"/>
              <a:cs typeface="Arial"/>
            </a:endParaRPr>
          </a:p>
          <a:p>
            <a:pPr marL="344170" indent="-344170"/>
            <a:endParaRPr lang="en-US" dirty="0">
              <a:latin typeface="Georgia"/>
              <a:cs typeface="Arial"/>
            </a:endParaRPr>
          </a:p>
          <a:p>
            <a:pPr marL="344170" indent="-344170"/>
            <a:endParaRPr lang="en-US" dirty="0">
              <a:latin typeface="Georgia"/>
              <a:cs typeface="Arial"/>
            </a:endParaRPr>
          </a:p>
          <a:p>
            <a:pPr marL="344170" indent="-344170"/>
            <a:endParaRPr lang="en-US" dirty="0">
              <a:latin typeface="Georgia"/>
              <a:cs typeface="Arial"/>
            </a:endParaRPr>
          </a:p>
          <a:p>
            <a:pPr marL="0" indent="0">
              <a:buNone/>
            </a:pPr>
            <a:endParaRPr lang="en-US" dirty="0">
              <a:latin typeface="Georgia"/>
              <a:cs typeface="Arial"/>
            </a:endParaRPr>
          </a:p>
          <a:p>
            <a:pPr marL="344170" indent="-344170"/>
            <a:endParaRPr lang="en-US" dirty="0">
              <a:latin typeface="Georgia"/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28BB6-39CA-E881-DCCA-B94AF59A4BD8}"/>
              </a:ext>
            </a:extLst>
          </p:cNvPr>
          <p:cNvSpPr txBox="1"/>
          <p:nvPr/>
        </p:nvSpPr>
        <p:spPr>
          <a:xfrm>
            <a:off x="1574799" y="745067"/>
            <a:ext cx="92117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rebuchet MS"/>
                <a:cs typeface="Arial"/>
              </a:rPr>
              <a:t>After data preprocessing and feature engineering the shape of the dataset is  </a:t>
            </a:r>
            <a:r>
              <a:rPr lang="en-US" sz="2000" dirty="0">
                <a:latin typeface="Trebuchet MS"/>
              </a:rPr>
              <a:t>2500 rows and 15 columns </a:t>
            </a:r>
            <a:endParaRPr lang="en-US" dirty="0">
              <a:latin typeface="Trebuchet MS"/>
              <a:cs typeface="Arial" panose="020B0604020202020204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D67DD4B-2BC0-DDAC-6DC5-11A04FA5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1" y="1888459"/>
            <a:ext cx="9517812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Analyzing Netflix Userbase</vt:lpstr>
      <vt:lpstr>Index  </vt:lpstr>
      <vt:lpstr>Project overview  </vt:lpstr>
      <vt:lpstr>Business problem </vt:lpstr>
      <vt:lpstr>Tools used</vt:lpstr>
      <vt:lpstr>Data Exploring and Data wrangling</vt:lpstr>
      <vt:lpstr>Data Cleaning and Data Transformation</vt:lpstr>
      <vt:lpstr>Feature Engineering </vt:lpstr>
      <vt:lpstr>PowerPoint Presentation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891</cp:revision>
  <dcterms:created xsi:type="dcterms:W3CDTF">2024-06-11T15:38:28Z</dcterms:created>
  <dcterms:modified xsi:type="dcterms:W3CDTF">2024-07-11T09:45:11Z</dcterms:modified>
</cp:coreProperties>
</file>