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641308-1D29-4440-95B6-60A49A00B6DB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5FE864-5B00-4F52-8774-14AD847E81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610600" cy="110331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</a:rPr>
              <a:t>OTP verification system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7215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</a:t>
            </a:r>
            <a:r>
              <a:rPr lang="en-US" sz="3200" b="1" dirty="0" smtClean="0"/>
              <a:t>python capstone project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1400" y="2971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 Id: S8170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Index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Project flow</a:t>
            </a:r>
          </a:p>
          <a:p>
            <a:r>
              <a:rPr lang="en-US" dirty="0" smtClean="0"/>
              <a:t>Libraries used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secure OTP verification system to authenticate users by generating, sending, and validating one-time passwords.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Content Placeholder 5" descr="59474a62-a5de-4b2d-8dac-3b24a9ca1434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09601"/>
            <a:ext cx="9144000" cy="62483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smtplib</a:t>
            </a:r>
            <a:r>
              <a:rPr lang="en-US" dirty="0" smtClean="0"/>
              <a:t>: Sends emails using the Simple Mail Transfer Protocol (SMTP).</a:t>
            </a:r>
          </a:p>
          <a:p>
            <a:r>
              <a:rPr lang="en-US" dirty="0" smtClean="0"/>
              <a:t>random: Generates random numbers, useful for creating OTPs.</a:t>
            </a:r>
          </a:p>
          <a:p>
            <a:r>
              <a:rPr lang="en-US" dirty="0" err="1" smtClean="0"/>
              <a:t>email.mime.text.MIMEText</a:t>
            </a:r>
            <a:r>
              <a:rPr lang="en-US" dirty="0" smtClean="0"/>
              <a:t>: Creates plain text email content.</a:t>
            </a:r>
          </a:p>
          <a:p>
            <a:r>
              <a:rPr lang="en-US" dirty="0" err="1" smtClean="0"/>
              <a:t>email.mime.multipart.MIMEMultipart</a:t>
            </a:r>
            <a:r>
              <a:rPr lang="en-US" dirty="0" smtClean="0"/>
              <a:t>: Manages email with multiple parts, such as text and HTML.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: Provides tools to create GUI.</a:t>
            </a:r>
          </a:p>
          <a:p>
            <a:r>
              <a:rPr lang="en-US" dirty="0" err="1" smtClean="0"/>
              <a:t>tkinter.messagebox</a:t>
            </a:r>
            <a:r>
              <a:rPr lang="en-US" dirty="0" smtClean="0"/>
              <a:t>: Displays pop-up message boxes in </a:t>
            </a:r>
            <a:r>
              <a:rPr lang="en-US" dirty="0" err="1" smtClean="0"/>
              <a:t>tkinter</a:t>
            </a:r>
            <a:r>
              <a:rPr lang="en-US" dirty="0" smtClean="0"/>
              <a:t>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 Email Id: Error will display and again enter the email </a:t>
            </a:r>
          </a:p>
          <a:p>
            <a:r>
              <a:rPr lang="en-US" dirty="0" smtClean="0"/>
              <a:t>Valid Email and Valid OTP: Access Granted</a:t>
            </a:r>
          </a:p>
          <a:p>
            <a:r>
              <a:rPr lang="en-US" dirty="0" smtClean="0"/>
              <a:t>Valid Email and Invalid OTP: Checking the no of attempts and displaying the result according to that.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Banking Transactions</a:t>
            </a:r>
            <a:r>
              <a:rPr lang="en-US" dirty="0" smtClean="0"/>
              <a:t>: Verifying the identity of users during online banking transactions to prevent fraud.</a:t>
            </a:r>
          </a:p>
          <a:p>
            <a:r>
              <a:rPr lang="en-US" b="1" dirty="0" smtClean="0"/>
              <a:t>Password Resets</a:t>
            </a:r>
            <a:r>
              <a:rPr lang="en-US" dirty="0" smtClean="0"/>
              <a:t>: Securing the process of resetting forgotten passwords by sending an OTP to the user's registered email or phone number.</a:t>
            </a:r>
          </a:p>
          <a:p>
            <a:r>
              <a:rPr lang="en-US" b="1" dirty="0" smtClean="0"/>
              <a:t>E-commerce</a:t>
            </a:r>
            <a:r>
              <a:rPr lang="en-US" dirty="0" smtClean="0"/>
              <a:t>: Confirming purchases or transactions to ensure that the user making the transaction is the legitimate account holder.</a:t>
            </a:r>
          </a:p>
          <a:p>
            <a:r>
              <a:rPr lang="en-US" b="1" dirty="0" smtClean="0"/>
              <a:t>User Registration</a:t>
            </a:r>
            <a:r>
              <a:rPr lang="en-US" dirty="0" smtClean="0"/>
              <a:t>: Verifying the authenticity of users during the sign-up process for new accounts or services.</a:t>
            </a:r>
          </a:p>
          <a:p>
            <a:r>
              <a:rPr lang="en-US" b="1" dirty="0" smtClean="0"/>
              <a:t>Mobile Payments</a:t>
            </a:r>
            <a:r>
              <a:rPr lang="en-US" dirty="0" smtClean="0"/>
              <a:t>: Ensuring the security of transactions made through mobile payment apps.</a:t>
            </a:r>
          </a:p>
          <a:p>
            <a:r>
              <a:rPr lang="en-US" b="1" dirty="0" smtClean="0"/>
              <a:t>Subscription Services</a:t>
            </a:r>
            <a:r>
              <a:rPr lang="en-US" dirty="0" smtClean="0"/>
              <a:t>: Verifying new subscriptions to prevent unauthorized access and ensure that only legitimate users subscribe.</a:t>
            </a:r>
          </a:p>
          <a:p>
            <a:r>
              <a:rPr lang="en-US" b="1" dirty="0" smtClean="0"/>
              <a:t>Voting Systems</a:t>
            </a:r>
            <a:r>
              <a:rPr lang="en-US" dirty="0" smtClean="0"/>
              <a:t>: Authenticating voters in online or electronic voting systems to prevent electoral fraud.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Thank you</a:t>
            </a: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4114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 Id: </a:t>
            </a:r>
            <a:r>
              <a:rPr lang="en-US" dirty="0" smtClean="0"/>
              <a:t>S8170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285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OTP verification system</vt:lpstr>
      <vt:lpstr>Index</vt:lpstr>
      <vt:lpstr>Problem statement </vt:lpstr>
      <vt:lpstr>Project flow</vt:lpstr>
      <vt:lpstr>Libraries used and purpose</vt:lpstr>
      <vt:lpstr>Test cases </vt:lpstr>
      <vt:lpstr>Applications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OTP verification system</dc:title>
  <dc:creator>Dell</dc:creator>
  <cp:lastModifiedBy>Dell</cp:lastModifiedBy>
  <cp:revision>2</cp:revision>
  <dcterms:created xsi:type="dcterms:W3CDTF">2024-05-25T20:00:52Z</dcterms:created>
  <dcterms:modified xsi:type="dcterms:W3CDTF">2024-05-27T09:03:45Z</dcterms:modified>
</cp:coreProperties>
</file>