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73" r:id="rId5"/>
    <p:sldId id="359" r:id="rId6"/>
    <p:sldId id="375" r:id="rId7"/>
    <p:sldId id="374" r:id="rId8"/>
    <p:sldId id="376" r:id="rId9"/>
    <p:sldId id="378" r:id="rId10"/>
    <p:sldId id="34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1449330"/>
            <a:ext cx="11562303" cy="1264375"/>
          </a:xfrm>
        </p:spPr>
        <p:txBody>
          <a:bodyPr/>
          <a:lstStyle/>
          <a:p>
            <a:r>
              <a:rPr lang="en-US" sz="8800" b="1" dirty="0" err="1">
                <a:solidFill>
                  <a:schemeClr val="accent3"/>
                </a:solidFill>
              </a:rPr>
              <a:t>CLOck</a:t>
            </a:r>
            <a:r>
              <a:rPr lang="en-US" sz="8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47C8A-A20C-EA32-A6A6-55E7BD3F5BE7}"/>
              </a:ext>
            </a:extLst>
          </p:cNvPr>
          <p:cNvSpPr txBox="1"/>
          <p:nvPr/>
        </p:nvSpPr>
        <p:spPr>
          <a:xfrm>
            <a:off x="2123768" y="361550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algn="ctr">
              <a:buSzPct val="90000"/>
              <a:buFont typeface="Wingdings" panose="05000000000000000000" pitchFamily="2" charset="2"/>
              <a:buChar char="Ø"/>
            </a:pPr>
            <a:r>
              <a:rPr lang="en-US" sz="3200" b="1" i="1" u="sng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PREPARED BY:-</a:t>
            </a:r>
            <a:endParaRPr lang="en-IN" sz="320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B929F-67FC-8284-A6A7-59D37F3B4338}"/>
              </a:ext>
            </a:extLst>
          </p:cNvPr>
          <p:cNvSpPr txBox="1"/>
          <p:nvPr/>
        </p:nvSpPr>
        <p:spPr>
          <a:xfrm>
            <a:off x="4183619" y="4252451"/>
            <a:ext cx="43999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Name : Het  Shah</a:t>
            </a:r>
            <a:endParaRPr lang="en-IN" sz="2000" b="1" dirty="0">
              <a:solidFill>
                <a:schemeClr val="bg1"/>
              </a:solidFill>
              <a:latin typeface="+mj-lt"/>
            </a:endParaRPr>
          </a:p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Roll No. : 85</a:t>
            </a:r>
          </a:p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Batch : A3        Branch : CE</a:t>
            </a:r>
          </a:p>
          <a:p>
            <a:r>
              <a:rPr lang="en-IN" sz="2000" dirty="0" err="1">
                <a:solidFill>
                  <a:schemeClr val="bg1"/>
                </a:solidFill>
                <a:latin typeface="+mj-lt"/>
              </a:rPr>
              <a:t>Enroll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. No. : 22002170110160</a:t>
            </a: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sz="3600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Merits &amp; De-merits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sz="4000" dirty="0" err="1"/>
              <a:t>INtroduction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8" y="1877961"/>
            <a:ext cx="7420819" cy="40168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Everyone utilizes the Clock app in their daily life for a variety of purposes.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webpp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is similar to Clock app in Windows 11.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/>
              <a:t>Technologies Used : HTML, CSS, JavaScript and Bootstrap.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896991"/>
            <a:ext cx="4958081" cy="872815"/>
          </a:xfrm>
        </p:spPr>
        <p:txBody>
          <a:bodyPr/>
          <a:lstStyle/>
          <a:p>
            <a:r>
              <a:rPr lang="en-US" sz="3600" dirty="0"/>
              <a:t>Features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AC32AE-55A8-1F05-7805-718527D32FEE}"/>
              </a:ext>
            </a:extLst>
          </p:cNvPr>
          <p:cNvSpPr txBox="1">
            <a:spLocks/>
          </p:cNvSpPr>
          <p:nvPr/>
        </p:nvSpPr>
        <p:spPr>
          <a:xfrm>
            <a:off x="799035" y="2276166"/>
            <a:ext cx="4762418" cy="36330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b="0" i="0" kern="1200" dirty="0">
                <a:solidFill>
                  <a:schemeClr val="bg1"/>
                </a:solidFill>
                <a:effectLst/>
                <a:ea typeface="+mn-ea"/>
                <a:cs typeface="Arial" panose="020B0604020202020204" pitchFamily="34" charset="0"/>
              </a:rPr>
              <a:t>Clock</a:t>
            </a:r>
            <a:r>
              <a:rPr lang="en-US" sz="2100" b="0" i="0" kern="1200" dirty="0">
                <a:effectLst/>
                <a:ea typeface="+mn-ea"/>
                <a:cs typeface="Arial" panose="020B0604020202020204" pitchFamily="34" charset="0"/>
              </a:rPr>
              <a:t>+</a:t>
            </a:r>
            <a:r>
              <a:rPr lang="en-US" sz="2100" b="0" i="0" kern="1200" dirty="0">
                <a:solidFill>
                  <a:schemeClr val="bg1"/>
                </a:solidFill>
                <a:effectLst/>
                <a:ea typeface="+mn-ea"/>
                <a:cs typeface="Arial" panose="020B0604020202020204" pitchFamily="34" charset="0"/>
              </a:rPr>
              <a:t> combines all of the functionality you need into one simple, beautiful package.</a:t>
            </a: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bg1"/>
              </a:solidFill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Features like Timer, Stopwatch, Focus Sessions and Alarms are included.</a:t>
            </a: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bg1"/>
              </a:solidFill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Responsive Layout compatible for all devices.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CC2945-C3C1-EAE0-6F68-C536FBA1DA71}"/>
              </a:ext>
            </a:extLst>
          </p:cNvPr>
          <p:cNvCxnSpPr/>
          <p:nvPr/>
        </p:nvCxnSpPr>
        <p:spPr>
          <a:xfrm>
            <a:off x="894735" y="1769806"/>
            <a:ext cx="4454013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7F8BA1C4-C8E7-8402-33B4-EFC4AEB0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4015098" cy="1616904"/>
          </a:xfrm>
        </p:spPr>
        <p:txBody>
          <a:bodyPr/>
          <a:lstStyle/>
          <a:p>
            <a:r>
              <a:rPr lang="en-US" sz="3600" dirty="0"/>
              <a:t>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pPr lvl="1" algn="just"/>
            <a:r>
              <a:rPr lang="en-US" sz="2400" dirty="0"/>
              <a:t>Dose not require Internet connectivity once loaded.</a:t>
            </a:r>
          </a:p>
          <a:p>
            <a:pPr lvl="1" algn="just"/>
            <a:endParaRPr lang="en-US" sz="100" dirty="0"/>
          </a:p>
          <a:p>
            <a:pPr lvl="1" algn="just"/>
            <a:r>
              <a:rPr lang="en-US" sz="2400" dirty="0"/>
              <a:t>User-Friendly Interface</a:t>
            </a:r>
          </a:p>
          <a:p>
            <a:pPr lvl="1" algn="just"/>
            <a:endParaRPr lang="en-US" sz="100" dirty="0"/>
          </a:p>
          <a:p>
            <a:pPr lvl="1" algn="just"/>
            <a:r>
              <a:rPr lang="en-IN" sz="2400" i="0" dirty="0">
                <a:effectLst/>
              </a:rPr>
              <a:t>Responsive Design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pPr lvl="1" algn="just"/>
            <a:r>
              <a:rPr lang="en-US" sz="2400" dirty="0"/>
              <a:t>Stopwatch may not be accurate if user leaves the tab</a:t>
            </a:r>
          </a:p>
          <a:p>
            <a:pPr lvl="1" algn="just"/>
            <a:r>
              <a:rPr lang="en-US" sz="2400" dirty="0"/>
              <a:t>May not be able to run in background as native clock apps</a:t>
            </a:r>
          </a:p>
          <a:p>
            <a:pPr marL="0" lvl="1" indent="0" algn="just"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94F92E-206E-9FC6-1691-95871215AA38}"/>
              </a:ext>
            </a:extLst>
          </p:cNvPr>
          <p:cNvSpPr txBox="1">
            <a:spLocks/>
          </p:cNvSpPr>
          <p:nvPr/>
        </p:nvSpPr>
        <p:spPr>
          <a:xfrm>
            <a:off x="7101276" y="162560"/>
            <a:ext cx="4015098" cy="161690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US" sz="3600" dirty="0"/>
              <a:t>De-Merits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Future Scope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82933"/>
            <a:ext cx="4371560" cy="3022201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Features such as </a:t>
            </a:r>
            <a:r>
              <a:rPr lang="en-US" sz="2000" dirty="0" err="1"/>
              <a:t>ToDo</a:t>
            </a:r>
            <a:r>
              <a:rPr lang="en-US" sz="2000" dirty="0"/>
              <a:t>, </a:t>
            </a:r>
            <a:r>
              <a:rPr lang="en-US" sz="2000" dirty="0" err="1"/>
              <a:t>Calender</a:t>
            </a:r>
            <a:r>
              <a:rPr lang="en-US" sz="2000" dirty="0"/>
              <a:t>, World Clock, etc. Data can be synced with other utility apps.</a:t>
            </a:r>
            <a:endParaRPr lang="en-US" sz="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Adding Notification </a:t>
            </a:r>
            <a:r>
              <a:rPr lang="en-IN" sz="2000" b="0" i="0" dirty="0">
                <a:effectLst/>
                <a:latin typeface="SegoeUIVariable"/>
              </a:rPr>
              <a:t>capabilities</a:t>
            </a:r>
            <a:r>
              <a:rPr lang="en-US" sz="2000" b="0" i="0" dirty="0">
                <a:effectLst/>
                <a:latin typeface="SegoeUIVariable"/>
              </a:rPr>
              <a:t> for timers and alarms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743"/>
            <a:ext cx="12191998" cy="3215641"/>
          </a:xfrm>
        </p:spPr>
        <p:txBody>
          <a:bodyPr anchor="b"/>
          <a:lstStyle/>
          <a:p>
            <a:r>
              <a:rPr lang="en-US" sz="7200" b="1" dirty="0">
                <a:solidFill>
                  <a:schemeClr val="bg1"/>
                </a:solidFill>
              </a:rPr>
              <a:t>Thank</a:t>
            </a:r>
            <a:r>
              <a:rPr lang="en-US" sz="7200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164</TotalTime>
  <Words>189</Words>
  <Application>Microsoft Office PowerPoint</Application>
  <PresentationFormat>Widescreen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Nova</vt:lpstr>
      <vt:lpstr>Biome</vt:lpstr>
      <vt:lpstr>Calibri</vt:lpstr>
      <vt:lpstr>SegoeUIVariable</vt:lpstr>
      <vt:lpstr>Wingdings</vt:lpstr>
      <vt:lpstr>Custom</vt:lpstr>
      <vt:lpstr>PowerPoint Presentation</vt:lpstr>
      <vt:lpstr>Agenda</vt:lpstr>
      <vt:lpstr>INtroduction</vt:lpstr>
      <vt:lpstr>PowerPoint Presentation</vt:lpstr>
      <vt:lpstr>Merits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Clock+</dc:title>
  <dc:creator>Srujal Patel</dc:creator>
  <cp:lastModifiedBy>Srujal Patel</cp:lastModifiedBy>
  <cp:revision>5</cp:revision>
  <dcterms:created xsi:type="dcterms:W3CDTF">2024-03-29T18:17:41Z</dcterms:created>
  <dcterms:modified xsi:type="dcterms:W3CDTF">2024-03-30T05:53:40Z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