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F4F7892-C5CF-4CFE-8A01-088DF605AFFE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324EF44-E9EC-4CD8-A405-C6C77CEBC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33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7892-C5CF-4CFE-8A01-088DF605AFFE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4EF44-E9EC-4CD8-A405-C6C77CEBC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311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7892-C5CF-4CFE-8A01-088DF605AFFE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4EF44-E9EC-4CD8-A405-C6C77CEBC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0064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7892-C5CF-4CFE-8A01-088DF605AFFE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4EF44-E9EC-4CD8-A405-C6C77CEBC670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8519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7892-C5CF-4CFE-8A01-088DF605AFFE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4EF44-E9EC-4CD8-A405-C6C77CEBC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4063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7892-C5CF-4CFE-8A01-088DF605AFFE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4EF44-E9EC-4CD8-A405-C6C77CEBC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391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7892-C5CF-4CFE-8A01-088DF605AFFE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4EF44-E9EC-4CD8-A405-C6C77CEBC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243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7892-C5CF-4CFE-8A01-088DF605AFFE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4EF44-E9EC-4CD8-A405-C6C77CEBC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838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7892-C5CF-4CFE-8A01-088DF605AFFE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4EF44-E9EC-4CD8-A405-C6C77CEBC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740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7892-C5CF-4CFE-8A01-088DF605AFFE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4EF44-E9EC-4CD8-A405-C6C77CEBC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511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7892-C5CF-4CFE-8A01-088DF605AFFE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4EF44-E9EC-4CD8-A405-C6C77CEBC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057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7892-C5CF-4CFE-8A01-088DF605AFFE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4EF44-E9EC-4CD8-A405-C6C77CEBC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408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7892-C5CF-4CFE-8A01-088DF605AFFE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4EF44-E9EC-4CD8-A405-C6C77CEBC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374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7892-C5CF-4CFE-8A01-088DF605AFFE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4EF44-E9EC-4CD8-A405-C6C77CEBC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537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7892-C5CF-4CFE-8A01-088DF605AFFE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4EF44-E9EC-4CD8-A405-C6C77CEBC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94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7892-C5CF-4CFE-8A01-088DF605AFFE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4EF44-E9EC-4CD8-A405-C6C77CEBC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688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7892-C5CF-4CFE-8A01-088DF605AFFE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4EF44-E9EC-4CD8-A405-C6C77CEBC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076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F7892-C5CF-4CFE-8A01-088DF605AFFE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4EF44-E9EC-4CD8-A405-C6C77CEBC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2637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BAC4C-9895-00D7-8063-1E419F8AA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1902" y="1866124"/>
            <a:ext cx="8764553" cy="1167979"/>
          </a:xfrm>
        </p:spPr>
        <p:txBody>
          <a:bodyPr>
            <a:normAutofit fontScale="90000"/>
          </a:bodyPr>
          <a:lstStyle/>
          <a:p>
            <a:r>
              <a:rPr lang="en-IN" dirty="0"/>
              <a:t>PYTHON PROGRAMMING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F90A7-30E7-43D1-6234-76A74DAD6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5208" y="4407061"/>
            <a:ext cx="5840963" cy="808752"/>
          </a:xfrm>
        </p:spPr>
        <p:txBody>
          <a:bodyPr>
            <a:normAutofit/>
          </a:bodyPr>
          <a:lstStyle/>
          <a:p>
            <a:r>
              <a:rPr lang="en-IN" sz="2400" dirty="0"/>
              <a:t>BY : HIMANSHU KUMAWAT</a:t>
            </a:r>
          </a:p>
        </p:txBody>
      </p:sp>
    </p:spTree>
    <p:extLst>
      <p:ext uri="{BB962C8B-B14F-4D97-AF65-F5344CB8AC3E}">
        <p14:creationId xmlns:p14="http://schemas.microsoft.com/office/powerpoint/2010/main" val="2073872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742BB-C621-1480-9922-EFFF6ACF7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Boolean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DB1AC-7F8D-59D3-61AC-F0DDBCF11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BOOL : A datatype which holds True or False value.</a:t>
            </a:r>
          </a:p>
          <a:p>
            <a:pPr marL="0" indent="0">
              <a:buNone/>
            </a:pPr>
            <a:r>
              <a:rPr lang="en-IN" dirty="0"/>
              <a:t>	Example: a = True, b = False</a:t>
            </a:r>
          </a:p>
          <a:p>
            <a:r>
              <a:rPr lang="en-IN" dirty="0"/>
              <a:t>True value is considered as 1</a:t>
            </a:r>
          </a:p>
          <a:p>
            <a:r>
              <a:rPr lang="en-IN" dirty="0"/>
              <a:t>False value is considered as 0</a:t>
            </a:r>
          </a:p>
          <a:p>
            <a:r>
              <a:rPr lang="en-IN" dirty="0"/>
              <a:t>Print(10 * False) = 0</a:t>
            </a:r>
          </a:p>
        </p:txBody>
      </p:sp>
    </p:spTree>
    <p:extLst>
      <p:ext uri="{BB962C8B-B14F-4D97-AF65-F5344CB8AC3E}">
        <p14:creationId xmlns:p14="http://schemas.microsoft.com/office/powerpoint/2010/main" val="2773783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C2150-A505-9F6E-D775-747231725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python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CC38B-F3BC-AEA0-8C92-6F115EBB6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Python is a widely used programming language. It was released in 1991.</a:t>
            </a:r>
          </a:p>
          <a:p>
            <a:r>
              <a:rPr lang="en-IN" dirty="0"/>
              <a:t>It is used for :</a:t>
            </a:r>
          </a:p>
          <a:p>
            <a:pPr marL="0" indent="0">
              <a:buNone/>
            </a:pPr>
            <a:r>
              <a:rPr lang="en-IN" dirty="0"/>
              <a:t>	Web Development</a:t>
            </a:r>
          </a:p>
          <a:p>
            <a:pPr marL="0" indent="0">
              <a:buNone/>
            </a:pPr>
            <a:r>
              <a:rPr lang="en-IN" dirty="0"/>
              <a:t>	Data Analysis</a:t>
            </a:r>
          </a:p>
          <a:p>
            <a:pPr marL="0" indent="0">
              <a:buNone/>
            </a:pPr>
            <a:r>
              <a:rPr lang="en-IN" dirty="0"/>
              <a:t>	Task Automation</a:t>
            </a:r>
          </a:p>
          <a:p>
            <a:pPr marL="0" indent="0">
              <a:buNone/>
            </a:pPr>
            <a:r>
              <a:rPr lang="en-IN" dirty="0"/>
              <a:t>	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691638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38ABC-2D95-5266-E8A3-2118F20B8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E59E4-D853-F98A-64F1-ECCFDC61B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variable name must start with a letter or underscore character.</a:t>
            </a:r>
          </a:p>
          <a:p>
            <a:r>
              <a:rPr lang="en-IN" dirty="0"/>
              <a:t>It cannot start with a number.</a:t>
            </a:r>
          </a:p>
          <a:p>
            <a:r>
              <a:rPr lang="en-IN" dirty="0"/>
              <a:t>It can only contain characters from (A-z, 0-9 and _).</a:t>
            </a:r>
          </a:p>
          <a:p>
            <a:r>
              <a:rPr lang="en-IN" dirty="0"/>
              <a:t>Variable names are case sensitive.</a:t>
            </a:r>
          </a:p>
          <a:p>
            <a:r>
              <a:rPr lang="en-IN" dirty="0"/>
              <a:t>It cannot be any python keyword.</a:t>
            </a:r>
          </a:p>
          <a:p>
            <a:pPr marL="0" indent="0">
              <a:buNone/>
            </a:pPr>
            <a:r>
              <a:rPr lang="en-IN" dirty="0"/>
              <a:t>	Example: num1 = 50, _name = “Dev”</a:t>
            </a:r>
          </a:p>
        </p:txBody>
      </p:sp>
    </p:spTree>
    <p:extLst>
      <p:ext uri="{BB962C8B-B14F-4D97-AF65-F5344CB8AC3E}">
        <p14:creationId xmlns:p14="http://schemas.microsoft.com/office/powerpoint/2010/main" val="3538483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EF40D-76F5-AE11-03DE-FDE1D8ED2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Datatypes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EE0B2-BA35-754F-2740-1AAA27E40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Numeric</a:t>
            </a:r>
          </a:p>
          <a:p>
            <a:r>
              <a:rPr lang="en-IN" dirty="0"/>
              <a:t>Text</a:t>
            </a:r>
          </a:p>
          <a:p>
            <a:r>
              <a:rPr lang="en-IN" dirty="0"/>
              <a:t>Sequence</a:t>
            </a:r>
          </a:p>
          <a:p>
            <a:r>
              <a:rPr lang="en-IN" dirty="0"/>
              <a:t>Boolean</a:t>
            </a:r>
          </a:p>
          <a:p>
            <a:r>
              <a:rPr lang="en-IN" dirty="0"/>
              <a:t>Set</a:t>
            </a:r>
          </a:p>
          <a:p>
            <a:r>
              <a:rPr lang="en-IN" dirty="0"/>
              <a:t>Mapping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7186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6FFC2-046C-31AE-58D4-A7EC045CF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Numeric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E625F-680F-EDAE-4756-BA205BE92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 : It represents the whole numbers. </a:t>
            </a:r>
          </a:p>
          <a:p>
            <a:pPr marL="914400" lvl="2" indent="0">
              <a:buNone/>
            </a:pPr>
            <a:r>
              <a:rPr lang="en-IN" sz="2400" dirty="0"/>
              <a:t>Example: 12, -56</a:t>
            </a:r>
          </a:p>
          <a:p>
            <a:r>
              <a:rPr lang="en-IN" dirty="0"/>
              <a:t>Float : It represents decimal values.</a:t>
            </a:r>
          </a:p>
          <a:p>
            <a:pPr marL="914400" lvl="2" indent="0">
              <a:buNone/>
            </a:pPr>
            <a:r>
              <a:rPr lang="en-IN" sz="2400" dirty="0"/>
              <a:t>Example: 10.58, -5.01</a:t>
            </a:r>
            <a:endParaRPr lang="en-IN" dirty="0"/>
          </a:p>
          <a:p>
            <a:r>
              <a:rPr lang="en-IN" dirty="0"/>
              <a:t>Complex : It represents complex numbers.</a:t>
            </a:r>
          </a:p>
          <a:p>
            <a:pPr marL="457200" lvl="1" indent="0">
              <a:buNone/>
            </a:pPr>
            <a:r>
              <a:rPr lang="en-IN" dirty="0"/>
              <a:t>	</a:t>
            </a:r>
            <a:r>
              <a:rPr lang="en-IN" sz="2400" dirty="0"/>
              <a:t>Example: 1 + 3i</a:t>
            </a:r>
          </a:p>
        </p:txBody>
      </p:sp>
    </p:spTree>
    <p:extLst>
      <p:ext uri="{BB962C8B-B14F-4D97-AF65-F5344CB8AC3E}">
        <p14:creationId xmlns:p14="http://schemas.microsoft.com/office/powerpoint/2010/main" val="2510240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3553-4CAC-E865-829C-F31718669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Text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62167-2444-BDBA-2830-A07D37B9E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STRING : Represents a string of characters. </a:t>
            </a:r>
          </a:p>
          <a:p>
            <a:pPr marL="0" indent="0">
              <a:buNone/>
            </a:pPr>
            <a:r>
              <a:rPr lang="en-IN" sz="2400" dirty="0"/>
              <a:t>	Example: x = “Hello world”</a:t>
            </a:r>
            <a:endParaRPr lang="en-IN" dirty="0"/>
          </a:p>
          <a:p>
            <a:r>
              <a:rPr lang="en-IN" dirty="0"/>
              <a:t>It includes characters from A-z, 0-9, whitespaces &amp; special characters.</a:t>
            </a:r>
          </a:p>
          <a:p>
            <a:r>
              <a:rPr lang="en-IN" dirty="0"/>
              <a:t>Strings have indexing for each character.</a:t>
            </a:r>
          </a:p>
          <a:p>
            <a:r>
              <a:rPr lang="en-IN" dirty="0"/>
              <a:t>Forward Indexing</a:t>
            </a:r>
          </a:p>
          <a:p>
            <a:r>
              <a:rPr lang="en-IN" dirty="0"/>
              <a:t>Backward Indexing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75425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CC1A8-9489-6A49-C1A1-CFA72B0C5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Sequence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79991-35C6-90C4-2368-9994EC82C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LIST : An ordered collection of items.</a:t>
            </a:r>
          </a:p>
          <a:p>
            <a:pPr marL="0" indent="0">
              <a:buNone/>
            </a:pPr>
            <a:r>
              <a:rPr lang="en-IN" dirty="0"/>
              <a:t>	Example: [1, 2, 3]</a:t>
            </a:r>
          </a:p>
          <a:p>
            <a:r>
              <a:rPr lang="en-IN" dirty="0"/>
              <a:t>TUPLE : Immutable ordered collection of items.</a:t>
            </a:r>
          </a:p>
          <a:p>
            <a:pPr marL="0" indent="0">
              <a:buNone/>
            </a:pPr>
            <a:r>
              <a:rPr lang="en-IN" dirty="0"/>
              <a:t>	Example: (1, 2, 3)</a:t>
            </a:r>
          </a:p>
          <a:p>
            <a:r>
              <a:rPr lang="en-IN" dirty="0"/>
              <a:t>RANGE : A sequence of numbers.</a:t>
            </a:r>
          </a:p>
          <a:p>
            <a:pPr marL="0" indent="0">
              <a:buNone/>
            </a:pPr>
            <a:r>
              <a:rPr lang="en-IN" dirty="0"/>
              <a:t>	 Example: range(5), range(1,7)</a:t>
            </a:r>
          </a:p>
        </p:txBody>
      </p:sp>
    </p:spTree>
    <p:extLst>
      <p:ext uri="{BB962C8B-B14F-4D97-AF65-F5344CB8AC3E}">
        <p14:creationId xmlns:p14="http://schemas.microsoft.com/office/powerpoint/2010/main" val="1790059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89AAF-D6AE-9D0B-2BA2-82FBFFD1E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9FDD2-AA99-EDA6-C790-4CFE4998E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SET : Unordered collection of unique items.</a:t>
            </a:r>
          </a:p>
          <a:p>
            <a:pPr marL="0" indent="0">
              <a:buNone/>
            </a:pPr>
            <a:r>
              <a:rPr lang="en-IN" dirty="0"/>
              <a:t>	Example: {10, 20, 30}</a:t>
            </a:r>
          </a:p>
          <a:p>
            <a:r>
              <a:rPr lang="en-IN" dirty="0"/>
              <a:t>FROZENSET : Immutable Set.</a:t>
            </a:r>
          </a:p>
          <a:p>
            <a:pPr marL="0" indent="0">
              <a:buNone/>
            </a:pPr>
            <a:r>
              <a:rPr lang="en-IN" dirty="0"/>
              <a:t>	 Example: ({10, 20, 30})</a:t>
            </a:r>
          </a:p>
        </p:txBody>
      </p:sp>
    </p:spTree>
    <p:extLst>
      <p:ext uri="{BB962C8B-B14F-4D97-AF65-F5344CB8AC3E}">
        <p14:creationId xmlns:p14="http://schemas.microsoft.com/office/powerpoint/2010/main" val="3464123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F772D-358B-1D3B-ED3F-ACFCCB1C2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MAPPING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9F8DD-4718-8981-3D1F-F61BAE12F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DICTIONARY : A collection of Key-value pairs.</a:t>
            </a:r>
          </a:p>
          <a:p>
            <a:pPr marL="0" indent="0">
              <a:buNone/>
            </a:pPr>
            <a:r>
              <a:rPr lang="en-IN" dirty="0"/>
              <a:t>	Example: { “Ram” : 20, “Aman” : 30, “Rahul” : 40 }</a:t>
            </a:r>
          </a:p>
          <a:p>
            <a:r>
              <a:rPr lang="en-IN" dirty="0"/>
              <a:t>It do not have any indexing principle.</a:t>
            </a:r>
          </a:p>
          <a:p>
            <a:r>
              <a:rPr lang="en-IN" dirty="0"/>
              <a:t>Every item is identified by its Key.</a:t>
            </a:r>
          </a:p>
          <a:p>
            <a:r>
              <a:rPr lang="en-IN" dirty="0"/>
              <a:t>Key : Ram, Aman, Rahul</a:t>
            </a:r>
          </a:p>
          <a:p>
            <a:r>
              <a:rPr lang="en-IN" dirty="0"/>
              <a:t>Values : 20, 30, 40</a:t>
            </a:r>
          </a:p>
        </p:txBody>
      </p:sp>
    </p:spTree>
    <p:extLst>
      <p:ext uri="{BB962C8B-B14F-4D97-AF65-F5344CB8AC3E}">
        <p14:creationId xmlns:p14="http://schemas.microsoft.com/office/powerpoint/2010/main" val="31519444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75</TotalTime>
  <Words>393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PYTHON PROGRAMMING INTRODUCTION</vt:lpstr>
      <vt:lpstr>WHAT is python ?</vt:lpstr>
      <vt:lpstr>Variable declaration</vt:lpstr>
      <vt:lpstr>Datatypes in python</vt:lpstr>
      <vt:lpstr>Numeric type</vt:lpstr>
      <vt:lpstr>Text type</vt:lpstr>
      <vt:lpstr>Sequence Type</vt:lpstr>
      <vt:lpstr>Set type</vt:lpstr>
      <vt:lpstr>MAPPING TYPE</vt:lpstr>
      <vt:lpstr>Boolean Type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Himanshu Kumawat</dc:creator>
  <cp:lastModifiedBy>Himanshu Kumawat</cp:lastModifiedBy>
  <cp:revision>2</cp:revision>
  <dcterms:created xsi:type="dcterms:W3CDTF">2024-07-12T03:57:54Z</dcterms:created>
  <dcterms:modified xsi:type="dcterms:W3CDTF">2024-07-12T05:28:16Z</dcterms:modified>
</cp:coreProperties>
</file>