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853441"/>
            <a:ext cx="9147285" cy="2865119"/>
          </a:xfrm>
        </p:spPr>
        <p:txBody>
          <a:bodyPr/>
          <a:lstStyle/>
          <a:p>
            <a:r>
              <a:rPr lang="en-US" dirty="0" smtClean="0"/>
              <a:t>Trainees Portfolio: Analysis &amp; Visualization with Excel and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40480"/>
            <a:ext cx="8825658" cy="2231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												Submitted by</a:t>
            </a:r>
          </a:p>
          <a:p>
            <a:r>
              <a:rPr lang="en-US" dirty="0" smtClean="0"/>
              <a:t>													</a:t>
            </a:r>
            <a:r>
              <a:rPr lang="en-US" dirty="0" err="1" smtClean="0"/>
              <a:t>Subham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													Himanshu Gulati</a:t>
            </a:r>
          </a:p>
          <a:p>
            <a:r>
              <a:rPr lang="en-US" dirty="0" smtClean="0"/>
              <a:t>													Mohit Kumar Maan</a:t>
            </a:r>
          </a:p>
          <a:p>
            <a:r>
              <a:rPr lang="en-US" dirty="0" smtClean="0"/>
              <a:t>													Abhishek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4313"/>
            <a:ext cx="9525238" cy="431850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Team’s Project is totally based on “</a:t>
            </a:r>
            <a:r>
              <a:rPr lang="en-US" sz="2800" b="1" dirty="0"/>
              <a:t>Business Data Analytics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 i.e. Core Module 5.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Skills Build Data from March 2020 to December 2020 that we had received from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Edunet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Foundation &amp; according to dataset we're performing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Descriptive Analysis on NSTI Dehradun Trainees.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done on Population, no Sample was taken.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199" y="3110494"/>
            <a:ext cx="8825659" cy="3416300"/>
          </a:xfrm>
        </p:spPr>
        <p:txBody>
          <a:bodyPr/>
          <a:lstStyle/>
          <a:p>
            <a:r>
              <a:rPr lang="en-US" sz="3200" dirty="0" smtClean="0"/>
              <a:t>In </a:t>
            </a:r>
            <a:r>
              <a:rPr lang="en-US" sz="3200" dirty="0"/>
              <a:t>this project, all task are divided equally by all team members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96412"/>
              </p:ext>
            </p:extLst>
          </p:nvPr>
        </p:nvGraphicFramePr>
        <p:xfrm>
          <a:off x="5287224" y="4898202"/>
          <a:ext cx="4169451" cy="96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2085840" imgH="481320" progId="Package">
                  <p:embed/>
                </p:oleObj>
              </mc:Choice>
              <mc:Fallback>
                <p:oleObj name="Packager Shell Object" showAsIcon="1" r:id="rId3" imgW="20858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7224" y="4898202"/>
                        <a:ext cx="4169451" cy="96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4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88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Package</vt:lpstr>
      <vt:lpstr>Trainees Portfolio: Analysis &amp; Visualization with Excel and Python </vt:lpstr>
      <vt:lpstr>Overview</vt:lpstr>
      <vt:lpstr>Team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Trainees Portfolio Visualization with Excel and Python</dc:title>
  <dc:creator>Himanshu Gulati</dc:creator>
  <cp:lastModifiedBy>Microsoft account</cp:lastModifiedBy>
  <cp:revision>15</cp:revision>
  <dcterms:created xsi:type="dcterms:W3CDTF">2021-03-02T10:30:58Z</dcterms:created>
  <dcterms:modified xsi:type="dcterms:W3CDTF">2021-03-03T05:58:43Z</dcterms:modified>
</cp:coreProperties>
</file>