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6" r:id="rId3"/>
    <p:sldId id="259" r:id="rId4"/>
    <p:sldId id="277" r:id="rId5"/>
    <p:sldId id="260" r:id="rId6"/>
    <p:sldId id="261" r:id="rId7"/>
    <p:sldId id="262" r:id="rId8"/>
    <p:sldId id="265" r:id="rId9"/>
    <p:sldId id="269" r:id="rId10"/>
    <p:sldId id="266" r:id="rId11"/>
    <p:sldId id="271" r:id="rId12"/>
    <p:sldId id="275" r:id="rId13"/>
    <p:sldId id="273" r:id="rId14"/>
    <p:sldId id="274" r:id="rId15"/>
    <p:sldId id="272" r:id="rId16"/>
    <p:sldId id="267" r:id="rId17"/>
    <p:sldId id="270" r:id="rId18"/>
    <p:sldId id="268" r:id="rId19"/>
    <p:sldId id="263" r:id="rId20"/>
    <p:sldId id="264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D53"/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A1E-CE77-46C4-B1E1-8CE9EC4F3D5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83978" y="1578484"/>
            <a:ext cx="3824044" cy="3701032"/>
            <a:chOff x="1555574" y="1908145"/>
            <a:chExt cx="3824044" cy="3701032"/>
          </a:xfrm>
        </p:grpSpPr>
        <p:sp>
          <p:nvSpPr>
            <p:cNvPr id="3" name="Oval 2"/>
            <p:cNvSpPr/>
            <p:nvPr/>
          </p:nvSpPr>
          <p:spPr>
            <a:xfrm>
              <a:off x="1798888" y="2151459"/>
              <a:ext cx="1362560" cy="1362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30430" y="1908145"/>
              <a:ext cx="1849188" cy="184918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3744" y="4003302"/>
              <a:ext cx="1362560" cy="13625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55574" y="3759988"/>
              <a:ext cx="1849188" cy="184918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266" y="2321006"/>
            <a:ext cx="6165470" cy="2215991"/>
            <a:chOff x="346265" y="2321005"/>
            <a:chExt cx="6165470" cy="2215991"/>
          </a:xfrm>
        </p:grpSpPr>
        <p:sp>
          <p:nvSpPr>
            <p:cNvPr id="8" name="Rectangle 7"/>
            <p:cNvSpPr/>
            <p:nvPr/>
          </p:nvSpPr>
          <p:spPr>
            <a:xfrm>
              <a:off x="346265" y="2321005"/>
              <a:ext cx="61654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S   </a:t>
              </a:r>
              <a:r>
                <a:rPr lang="en-US" sz="13800" b="1" dirty="0" err="1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ft</a:t>
              </a:r>
              <a:r>
                <a:rPr lang="en-US" sz="13800" b="1" dirty="0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    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516201" y="2766219"/>
              <a:ext cx="1008000" cy="10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73798" y="2766219"/>
              <a:ext cx="1368000" cy="136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 rot="442005">
            <a:off x="4269667" y="3991581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0766" y="3774220"/>
            <a:ext cx="19479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75000"/>
                  </a:schemeClr>
                </a:solidFill>
                <a:latin typeface="Product Sans" panose="020B0503030502040203" pitchFamily="34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39524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0"/>
            <a:ext cx="12184092" cy="6858001"/>
          </a:xfrm>
          <a:custGeom>
            <a:avLst/>
            <a:gdLst>
              <a:gd name="connsiteX0" fmla="*/ 0 w 12184092"/>
              <a:gd name="connsiteY0" fmla="*/ 0 h 6858001"/>
              <a:gd name="connsiteX1" fmla="*/ 12184092 w 12184092"/>
              <a:gd name="connsiteY1" fmla="*/ 0 h 6858001"/>
              <a:gd name="connsiteX2" fmla="*/ 12172855 w 12184092"/>
              <a:gd name="connsiteY2" fmla="*/ 13914 h 6858001"/>
              <a:gd name="connsiteX3" fmla="*/ 3300300 w 12184092"/>
              <a:gd name="connsiteY3" fmla="*/ 1284906 h 6858001"/>
              <a:gd name="connsiteX4" fmla="*/ 2820799 w 12184092"/>
              <a:gd name="connsiteY4" fmla="*/ 3672346 h 6858001"/>
              <a:gd name="connsiteX5" fmla="*/ 683591 w 12184092"/>
              <a:gd name="connsiteY5" fmla="*/ 3637238 h 6858001"/>
              <a:gd name="connsiteX6" fmla="*/ 6734 w 12184092"/>
              <a:gd name="connsiteY6" fmla="*/ 6852148 h 6858001"/>
              <a:gd name="connsiteX7" fmla="*/ 0 w 12184092"/>
              <a:gd name="connsiteY7" fmla="*/ 683639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4092" h="6858001">
                <a:moveTo>
                  <a:pt x="0" y="0"/>
                </a:moveTo>
                <a:lnTo>
                  <a:pt x="12184092" y="0"/>
                </a:lnTo>
                <a:lnTo>
                  <a:pt x="12172855" y="13914"/>
                </a:lnTo>
                <a:cubicBezTo>
                  <a:pt x="11759011" y="255967"/>
                  <a:pt x="4760212" y="706149"/>
                  <a:pt x="3300300" y="1284906"/>
                </a:cubicBezTo>
                <a:cubicBezTo>
                  <a:pt x="1743062" y="1902246"/>
                  <a:pt x="3256918" y="3280291"/>
                  <a:pt x="2820799" y="3672346"/>
                </a:cubicBezTo>
                <a:cubicBezTo>
                  <a:pt x="2384681" y="4064402"/>
                  <a:pt x="1156243" y="3119373"/>
                  <a:pt x="683591" y="3637238"/>
                </a:cubicBezTo>
                <a:cubicBezTo>
                  <a:pt x="240480" y="4122736"/>
                  <a:pt x="116457" y="7004863"/>
                  <a:pt x="6734" y="6852148"/>
                </a:cubicBezTo>
                <a:lnTo>
                  <a:pt x="0" y="6836393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100014" y="1787856"/>
            <a:ext cx="468000" cy="504000"/>
            <a:chOff x="2667000" y="0"/>
            <a:chExt cx="6858000" cy="6858000"/>
          </a:xfrm>
        </p:grpSpPr>
        <p:sp>
          <p:nvSpPr>
            <p:cNvPr id="44" name="10-Point Star 4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6" name="Rounded Rectangle 4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100014" y="2690883"/>
            <a:ext cx="468000" cy="504000"/>
            <a:chOff x="2667000" y="0"/>
            <a:chExt cx="6858000" cy="6858000"/>
          </a:xfrm>
        </p:grpSpPr>
        <p:sp>
          <p:nvSpPr>
            <p:cNvPr id="49" name="10-Point Star 48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51" name="Rounded Rectangle 50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100014" y="3593910"/>
            <a:ext cx="468000" cy="504000"/>
            <a:chOff x="2667000" y="0"/>
            <a:chExt cx="6858000" cy="6858000"/>
          </a:xfrm>
        </p:grpSpPr>
        <p:sp>
          <p:nvSpPr>
            <p:cNvPr id="54" name="10-Point Star 5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56" name="Rounded Rectangle 5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100014" y="4496937"/>
            <a:ext cx="468000" cy="504000"/>
            <a:chOff x="2667000" y="0"/>
            <a:chExt cx="6858000" cy="6858000"/>
          </a:xfrm>
        </p:grpSpPr>
        <p:sp>
          <p:nvSpPr>
            <p:cNvPr id="59" name="10-Point Star 58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61" name="Rounded Rectangle 60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100014" y="5399964"/>
            <a:ext cx="468000" cy="504000"/>
            <a:chOff x="2667000" y="0"/>
            <a:chExt cx="6858000" cy="6858000"/>
          </a:xfrm>
        </p:grpSpPr>
        <p:sp>
          <p:nvSpPr>
            <p:cNvPr id="64" name="10-Point Star 6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66" name="Rounded Rectangle 6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4662768" y="1685913"/>
            <a:ext cx="5452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Create your blog article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62768" y="2588940"/>
            <a:ext cx="5171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Publish with the world 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62768" y="3491967"/>
            <a:ext cx="5256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Share your knowledge 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62768" y="4437119"/>
            <a:ext cx="6008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Get connected with world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662768" y="5382271"/>
            <a:ext cx="2755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Get reward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siteX0" fmla="*/ 9971976 w 12192000"/>
              <a:gd name="connsiteY0" fmla="*/ 0 h 6858000"/>
              <a:gd name="connsiteX1" fmla="*/ 12141113 w 12192000"/>
              <a:gd name="connsiteY1" fmla="*/ 0 h 6858000"/>
              <a:gd name="connsiteX2" fmla="*/ 12146507 w 12192000"/>
              <a:gd name="connsiteY2" fmla="*/ 13648 h 6858000"/>
              <a:gd name="connsiteX3" fmla="*/ 12188108 w 12192000"/>
              <a:gd name="connsiteY3" fmla="*/ 129452 h 6858000"/>
              <a:gd name="connsiteX4" fmla="*/ 12192000 w 12192000"/>
              <a:gd name="connsiteY4" fmla="*/ 140397 h 6858000"/>
              <a:gd name="connsiteX5" fmla="*/ 12192000 w 12192000"/>
              <a:gd name="connsiteY5" fmla="*/ 6816782 h 6858000"/>
              <a:gd name="connsiteX6" fmla="*/ 12160155 w 12192000"/>
              <a:gd name="connsiteY6" fmla="*/ 6837527 h 6858000"/>
              <a:gd name="connsiteX7" fmla="*/ 12118096 w 12192000"/>
              <a:gd name="connsiteY7" fmla="*/ 6858000 h 6858000"/>
              <a:gd name="connsiteX8" fmla="*/ 94899 w 12192000"/>
              <a:gd name="connsiteY8" fmla="*/ 6858000 h 6858000"/>
              <a:gd name="connsiteX9" fmla="*/ 13649 w 12192000"/>
              <a:gd name="connsiteY9" fmla="*/ 6851175 h 6858000"/>
              <a:gd name="connsiteX10" fmla="*/ 0 w 12192000"/>
              <a:gd name="connsiteY10" fmla="*/ 6850029 h 6858000"/>
              <a:gd name="connsiteX11" fmla="*/ 0 w 12192000"/>
              <a:gd name="connsiteY11" fmla="*/ 5854892 h 6858000"/>
              <a:gd name="connsiteX12" fmla="*/ 1 w 12192000"/>
              <a:gd name="connsiteY12" fmla="*/ 5854890 h 6858000"/>
              <a:gd name="connsiteX13" fmla="*/ 1050879 w 12192000"/>
              <a:gd name="connsiteY13" fmla="*/ 2497539 h 6858000"/>
              <a:gd name="connsiteX14" fmla="*/ 4039738 w 12192000"/>
              <a:gd name="connsiteY14" fmla="*/ 3166281 h 6858000"/>
              <a:gd name="connsiteX15" fmla="*/ 5131560 w 12192000"/>
              <a:gd name="connsiteY15" fmla="*/ 1132764 h 6858000"/>
              <a:gd name="connsiteX16" fmla="*/ 9717206 w 12192000"/>
              <a:gd name="connsiteY16" fmla="*/ 54591 h 6858000"/>
              <a:gd name="connsiteX17" fmla="*/ 9932686 w 12192000"/>
              <a:gd name="connsiteY17" fmla="*/ 109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9971976" y="0"/>
                </a:moveTo>
                <a:lnTo>
                  <a:pt x="12141113" y="0"/>
                </a:lnTo>
                <a:lnTo>
                  <a:pt x="12146507" y="13648"/>
                </a:lnTo>
                <a:cubicBezTo>
                  <a:pt x="12159231" y="48975"/>
                  <a:pt x="12173147" y="87646"/>
                  <a:pt x="12188108" y="129452"/>
                </a:cubicBezTo>
                <a:lnTo>
                  <a:pt x="12192000" y="140397"/>
                </a:lnTo>
                <a:lnTo>
                  <a:pt x="12192000" y="6816782"/>
                </a:lnTo>
                <a:lnTo>
                  <a:pt x="12160155" y="6837527"/>
                </a:lnTo>
                <a:lnTo>
                  <a:pt x="12118096" y="6858000"/>
                </a:lnTo>
                <a:lnTo>
                  <a:pt x="94899" y="6858000"/>
                </a:lnTo>
                <a:lnTo>
                  <a:pt x="13649" y="6851175"/>
                </a:lnTo>
                <a:lnTo>
                  <a:pt x="0" y="6850029"/>
                </a:lnTo>
                <a:lnTo>
                  <a:pt x="0" y="5854892"/>
                </a:lnTo>
                <a:lnTo>
                  <a:pt x="1" y="5854890"/>
                </a:lnTo>
                <a:cubicBezTo>
                  <a:pt x="172873" y="5129284"/>
                  <a:pt x="377590" y="2945641"/>
                  <a:pt x="1050879" y="2497539"/>
                </a:cubicBezTo>
                <a:cubicBezTo>
                  <a:pt x="1724168" y="2049439"/>
                  <a:pt x="3359625" y="3393743"/>
                  <a:pt x="4039738" y="3166281"/>
                </a:cubicBezTo>
                <a:cubicBezTo>
                  <a:pt x="4719851" y="2938817"/>
                  <a:pt x="4185314" y="1651379"/>
                  <a:pt x="5131560" y="1132764"/>
                </a:cubicBezTo>
                <a:cubicBezTo>
                  <a:pt x="6077804" y="614149"/>
                  <a:pt x="8548048" y="241110"/>
                  <a:pt x="9717206" y="54591"/>
                </a:cubicBezTo>
                <a:cubicBezTo>
                  <a:pt x="9790278" y="42933"/>
                  <a:pt x="9862116" y="28157"/>
                  <a:pt x="9932686" y="1097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60860" y="1705970"/>
            <a:ext cx="3384645" cy="42308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6519" y="2013045"/>
            <a:ext cx="2893326" cy="361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8285251" y="2727085"/>
            <a:ext cx="1935861" cy="2188575"/>
            <a:chOff x="488901" y="1084836"/>
            <a:chExt cx="5106537" cy="5773164"/>
          </a:xfrm>
        </p:grpSpPr>
        <p:sp>
          <p:nvSpPr>
            <p:cNvPr id="88" name="Round Same Side Corner Rectangle 87"/>
            <p:cNvSpPr/>
            <p:nvPr/>
          </p:nvSpPr>
          <p:spPr>
            <a:xfrm>
              <a:off x="488901" y="3794077"/>
              <a:ext cx="5106537" cy="306392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317829" y="1084836"/>
              <a:ext cx="3440516" cy="3440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598087" y="1084836"/>
              <a:ext cx="2880000" cy="288000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414" y="1225791"/>
            <a:ext cx="1331750" cy="167536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925040" y="3720785"/>
            <a:ext cx="62327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380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Creator</a:t>
            </a:r>
            <a:endParaRPr lang="en-US" sz="13800" cap="none" spc="0" dirty="0">
              <a:ln w="0"/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6936" y="502516"/>
            <a:ext cx="422102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 smtClean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7030A0"/>
                    </a:gs>
                  </a:gsLst>
                  <a:lin ang="8100000" scaled="0"/>
                </a:gradFill>
                <a:latin typeface="Product Sans" panose="020B0503030502040203" pitchFamily="34" charset="0"/>
              </a:rPr>
              <a:t>Be a pro</a:t>
            </a:r>
            <a:endParaRPr lang="en-US" sz="8800" cap="none" spc="0" dirty="0">
              <a:ln w="0"/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8100000" scaled="0"/>
              </a:gra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7" r="1276" b="17494"/>
          <a:stretch/>
        </p:blipFill>
        <p:spPr>
          <a:xfrm>
            <a:off x="0" y="0"/>
            <a:ext cx="12192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440" y="238756"/>
            <a:ext cx="12194441" cy="6619244"/>
          </a:xfrm>
          <a:custGeom>
            <a:avLst/>
            <a:gdLst>
              <a:gd name="connsiteX0" fmla="*/ 1364135 w 12194441"/>
              <a:gd name="connsiteY0" fmla="*/ 780 h 6619244"/>
              <a:gd name="connsiteX1" fmla="*/ 2145141 w 12194441"/>
              <a:gd name="connsiteY1" fmla="*/ 102438 h 6619244"/>
              <a:gd name="connsiteX2" fmla="*/ 4929283 w 12194441"/>
              <a:gd name="connsiteY2" fmla="*/ 2299728 h 6619244"/>
              <a:gd name="connsiteX3" fmla="*/ 8586883 w 12194441"/>
              <a:gd name="connsiteY3" fmla="*/ 3159537 h 6619244"/>
              <a:gd name="connsiteX4" fmla="*/ 10361092 w 12194441"/>
              <a:gd name="connsiteY4" fmla="*/ 5001984 h 6619244"/>
              <a:gd name="connsiteX5" fmla="*/ 12139616 w 12194441"/>
              <a:gd name="connsiteY5" fmla="*/ 4542023 h 6619244"/>
              <a:gd name="connsiteX6" fmla="*/ 12194441 w 12194441"/>
              <a:gd name="connsiteY6" fmla="*/ 4573654 h 6619244"/>
              <a:gd name="connsiteX7" fmla="*/ 12194441 w 12194441"/>
              <a:gd name="connsiteY7" fmla="*/ 6608866 h 6619244"/>
              <a:gd name="connsiteX8" fmla="*/ 12176244 w 12194441"/>
              <a:gd name="connsiteY8" fmla="*/ 6612420 h 6619244"/>
              <a:gd name="connsiteX9" fmla="*/ 12132901 w 12194441"/>
              <a:gd name="connsiteY9" fmla="*/ 6619244 h 6619244"/>
              <a:gd name="connsiteX10" fmla="*/ 3315 w 12194441"/>
              <a:gd name="connsiteY10" fmla="*/ 6619244 h 6619244"/>
              <a:gd name="connsiteX11" fmla="*/ 0 w 12194441"/>
              <a:gd name="connsiteY11" fmla="*/ 6617474 h 6619244"/>
              <a:gd name="connsiteX12" fmla="*/ 0 w 12194441"/>
              <a:gd name="connsiteY12" fmla="*/ 1104503 h 6619244"/>
              <a:gd name="connsiteX13" fmla="*/ 29738 w 12194441"/>
              <a:gd name="connsiteY13" fmla="*/ 1016838 h 6619244"/>
              <a:gd name="connsiteX14" fmla="*/ 1364135 w 12194441"/>
              <a:gd name="connsiteY14" fmla="*/ 780 h 661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4441" h="6619244">
                <a:moveTo>
                  <a:pt x="1364135" y="780"/>
                </a:moveTo>
                <a:cubicBezTo>
                  <a:pt x="1622332" y="-6317"/>
                  <a:pt x="1889956" y="35621"/>
                  <a:pt x="2145141" y="102438"/>
                </a:cubicBezTo>
                <a:cubicBezTo>
                  <a:pt x="2961732" y="316253"/>
                  <a:pt x="3855660" y="1790212"/>
                  <a:pt x="4929283" y="2299728"/>
                </a:cubicBezTo>
                <a:cubicBezTo>
                  <a:pt x="6002908" y="2809245"/>
                  <a:pt x="7681582" y="2709161"/>
                  <a:pt x="8586883" y="3159537"/>
                </a:cubicBezTo>
                <a:cubicBezTo>
                  <a:pt x="9492184" y="3609913"/>
                  <a:pt x="9758316" y="4765423"/>
                  <a:pt x="10361092" y="5001984"/>
                </a:cubicBezTo>
                <a:cubicBezTo>
                  <a:pt x="10926195" y="5223760"/>
                  <a:pt x="11785178" y="4421955"/>
                  <a:pt x="12139616" y="4542023"/>
                </a:cubicBezTo>
                <a:lnTo>
                  <a:pt x="12194441" y="4573654"/>
                </a:lnTo>
                <a:lnTo>
                  <a:pt x="12194441" y="6608866"/>
                </a:lnTo>
                <a:lnTo>
                  <a:pt x="12176244" y="6612420"/>
                </a:lnTo>
                <a:lnTo>
                  <a:pt x="12132901" y="6619244"/>
                </a:lnTo>
                <a:lnTo>
                  <a:pt x="3315" y="6619244"/>
                </a:lnTo>
                <a:lnTo>
                  <a:pt x="0" y="6617474"/>
                </a:lnTo>
                <a:lnTo>
                  <a:pt x="0" y="1104503"/>
                </a:lnTo>
                <a:lnTo>
                  <a:pt x="29738" y="1016838"/>
                </a:lnTo>
                <a:cubicBezTo>
                  <a:pt x="273692" y="269339"/>
                  <a:pt x="796100" y="16393"/>
                  <a:pt x="1364135" y="78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0799" y="763200"/>
            <a:ext cx="45448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 smtClean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7030A0"/>
                    </a:gs>
                  </a:gsLst>
                  <a:lin ang="8100000" scaled="0"/>
                </a:gradFill>
                <a:latin typeface="Product Sans" panose="020B0503030502040203" pitchFamily="34" charset="0"/>
              </a:rPr>
              <a:t>Try Now!</a:t>
            </a:r>
            <a:endParaRPr lang="en-US" sz="8800" cap="none" spc="0" dirty="0">
              <a:ln w="0"/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8100000" scaled="0"/>
              </a:gradFill>
              <a:latin typeface="Product Sans" panose="020B050303050204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2386215"/>
            <a:ext cx="2928834" cy="3858176"/>
            <a:chOff x="1251284" y="1058779"/>
            <a:chExt cx="3336758" cy="4395537"/>
          </a:xfr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1251284" y="1058779"/>
              <a:ext cx="3336758" cy="4395537"/>
            </a:xfrm>
            <a:prstGeom prst="roundRect">
              <a:avLst>
                <a:gd name="adj" fmla="val 11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1251284" y="1058779"/>
              <a:ext cx="3336758" cy="72189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671218" y="3931642"/>
              <a:ext cx="2479104" cy="871188"/>
              <a:chOff x="4920788" y="2230851"/>
              <a:chExt cx="2479104" cy="871188"/>
            </a:xfrm>
            <a:solidFill>
              <a:schemeClr val="bg1"/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920788" y="2230851"/>
                <a:ext cx="2096086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20788" y="2565467"/>
                <a:ext cx="2479104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920788" y="2933227"/>
                <a:ext cx="1663598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29408" y="2192961"/>
              <a:ext cx="2562725" cy="1487352"/>
              <a:chOff x="1629408" y="2192961"/>
              <a:chExt cx="2562725" cy="148735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629408" y="2192961"/>
                <a:ext cx="2562725" cy="1487352"/>
                <a:chOff x="1629408" y="1946479"/>
                <a:chExt cx="2562725" cy="14873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629408" y="1946479"/>
                  <a:ext cx="2562725" cy="148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629408" y="2026639"/>
                  <a:ext cx="2562725" cy="1407192"/>
                </a:xfrm>
                <a:custGeom>
                  <a:avLst/>
                  <a:gdLst>
                    <a:gd name="connsiteX0" fmla="*/ 1034716 w 4090736"/>
                    <a:gd name="connsiteY0" fmla="*/ 1145 h 2936851"/>
                    <a:gd name="connsiteX1" fmla="*/ 2201779 w 4090736"/>
                    <a:gd name="connsiteY1" fmla="*/ 1649472 h 2936851"/>
                    <a:gd name="connsiteX2" fmla="*/ 3116179 w 4090736"/>
                    <a:gd name="connsiteY2" fmla="*/ 518503 h 2936851"/>
                    <a:gd name="connsiteX3" fmla="*/ 4078706 w 4090736"/>
                    <a:gd name="connsiteY3" fmla="*/ 1505093 h 2936851"/>
                    <a:gd name="connsiteX4" fmla="*/ 4090736 w 4090736"/>
                    <a:gd name="connsiteY4" fmla="*/ 1530326 h 2936851"/>
                    <a:gd name="connsiteX5" fmla="*/ 4090736 w 4090736"/>
                    <a:gd name="connsiteY5" fmla="*/ 2936851 h 2936851"/>
                    <a:gd name="connsiteX6" fmla="*/ 0 w 4090736"/>
                    <a:gd name="connsiteY6" fmla="*/ 2936851 h 2936851"/>
                    <a:gd name="connsiteX7" fmla="*/ 0 w 4090736"/>
                    <a:gd name="connsiteY7" fmla="*/ 1984479 h 2936851"/>
                    <a:gd name="connsiteX8" fmla="*/ 12032 w 4090736"/>
                    <a:gd name="connsiteY8" fmla="*/ 1950261 h 2936851"/>
                    <a:gd name="connsiteX9" fmla="*/ 1034716 w 4090736"/>
                    <a:gd name="connsiteY9" fmla="*/ 1145 h 293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0736" h="2936851">
                      <a:moveTo>
                        <a:pt x="1034716" y="1145"/>
                      </a:moveTo>
                      <a:cubicBezTo>
                        <a:pt x="1399674" y="-48986"/>
                        <a:pt x="1854869" y="1563246"/>
                        <a:pt x="2201779" y="1649472"/>
                      </a:cubicBezTo>
                      <a:cubicBezTo>
                        <a:pt x="2548689" y="1735698"/>
                        <a:pt x="2803358" y="542566"/>
                        <a:pt x="3116179" y="518503"/>
                      </a:cubicBezTo>
                      <a:cubicBezTo>
                        <a:pt x="3429000" y="494440"/>
                        <a:pt x="3912269" y="1102035"/>
                        <a:pt x="4078706" y="1505093"/>
                      </a:cubicBezTo>
                      <a:lnTo>
                        <a:pt x="4090736" y="1530326"/>
                      </a:lnTo>
                      <a:lnTo>
                        <a:pt x="4090736" y="2936851"/>
                      </a:lnTo>
                      <a:lnTo>
                        <a:pt x="0" y="2936851"/>
                      </a:lnTo>
                      <a:lnTo>
                        <a:pt x="0" y="1984479"/>
                      </a:lnTo>
                      <a:lnTo>
                        <a:pt x="12032" y="1950261"/>
                      </a:lnTo>
                      <a:cubicBezTo>
                        <a:pt x="200527" y="1360714"/>
                        <a:pt x="669758" y="51276"/>
                        <a:pt x="1034716" y="11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2719261" y="2273121"/>
                <a:ext cx="401490" cy="401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3983230" y="4687263"/>
            <a:ext cx="59875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Share your</a:t>
            </a:r>
          </a:p>
          <a:p>
            <a:r>
              <a:rPr lang="en-US" sz="4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k</a:t>
            </a:r>
            <a:r>
              <a:rPr lang="en-US" sz="4800" cap="none" spc="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nowledge with other</a:t>
            </a:r>
            <a:endParaRPr lang="en-US" sz="4800" cap="none" spc="0" dirty="0">
              <a:ln w="0"/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51284" y="1058779"/>
            <a:ext cx="3336758" cy="4395537"/>
            <a:chOff x="1251284" y="1058779"/>
            <a:chExt cx="3336758" cy="4395537"/>
          </a:xfrm>
        </p:grpSpPr>
        <p:sp>
          <p:nvSpPr>
            <p:cNvPr id="3" name="Rounded Rectangle 2"/>
            <p:cNvSpPr/>
            <p:nvPr/>
          </p:nvSpPr>
          <p:spPr>
            <a:xfrm>
              <a:off x="1251284" y="1058779"/>
              <a:ext cx="3336758" cy="4395537"/>
            </a:xfrm>
            <a:prstGeom prst="roundRect">
              <a:avLst>
                <a:gd name="adj" fmla="val 11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1251284" y="1058779"/>
              <a:ext cx="3336758" cy="72189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71218" y="3931642"/>
              <a:ext cx="2479104" cy="871188"/>
              <a:chOff x="4920788" y="2230851"/>
              <a:chExt cx="2479104" cy="871188"/>
            </a:xfrm>
            <a:solidFill>
              <a:schemeClr val="bg1"/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4920788" y="2230851"/>
                <a:ext cx="2096086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920788" y="2565467"/>
                <a:ext cx="2479104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920788" y="2933227"/>
                <a:ext cx="1663598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629408" y="2192961"/>
              <a:ext cx="2562725" cy="1487352"/>
              <a:chOff x="1629408" y="2192961"/>
              <a:chExt cx="2562725" cy="148735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29408" y="2192961"/>
                <a:ext cx="2562725" cy="1487352"/>
                <a:chOff x="1629408" y="1946479"/>
                <a:chExt cx="2562725" cy="148735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629408" y="1946479"/>
                  <a:ext cx="2562725" cy="148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1629408" y="2026639"/>
                  <a:ext cx="2562725" cy="1407192"/>
                </a:xfrm>
                <a:custGeom>
                  <a:avLst/>
                  <a:gdLst>
                    <a:gd name="connsiteX0" fmla="*/ 1034716 w 4090736"/>
                    <a:gd name="connsiteY0" fmla="*/ 1145 h 2936851"/>
                    <a:gd name="connsiteX1" fmla="*/ 2201779 w 4090736"/>
                    <a:gd name="connsiteY1" fmla="*/ 1649472 h 2936851"/>
                    <a:gd name="connsiteX2" fmla="*/ 3116179 w 4090736"/>
                    <a:gd name="connsiteY2" fmla="*/ 518503 h 2936851"/>
                    <a:gd name="connsiteX3" fmla="*/ 4078706 w 4090736"/>
                    <a:gd name="connsiteY3" fmla="*/ 1505093 h 2936851"/>
                    <a:gd name="connsiteX4" fmla="*/ 4090736 w 4090736"/>
                    <a:gd name="connsiteY4" fmla="*/ 1530326 h 2936851"/>
                    <a:gd name="connsiteX5" fmla="*/ 4090736 w 4090736"/>
                    <a:gd name="connsiteY5" fmla="*/ 2936851 h 2936851"/>
                    <a:gd name="connsiteX6" fmla="*/ 0 w 4090736"/>
                    <a:gd name="connsiteY6" fmla="*/ 2936851 h 2936851"/>
                    <a:gd name="connsiteX7" fmla="*/ 0 w 4090736"/>
                    <a:gd name="connsiteY7" fmla="*/ 1984479 h 2936851"/>
                    <a:gd name="connsiteX8" fmla="*/ 12032 w 4090736"/>
                    <a:gd name="connsiteY8" fmla="*/ 1950261 h 2936851"/>
                    <a:gd name="connsiteX9" fmla="*/ 1034716 w 4090736"/>
                    <a:gd name="connsiteY9" fmla="*/ 1145 h 293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0736" h="2936851">
                      <a:moveTo>
                        <a:pt x="1034716" y="1145"/>
                      </a:moveTo>
                      <a:cubicBezTo>
                        <a:pt x="1399674" y="-48986"/>
                        <a:pt x="1854869" y="1563246"/>
                        <a:pt x="2201779" y="1649472"/>
                      </a:cubicBezTo>
                      <a:cubicBezTo>
                        <a:pt x="2548689" y="1735698"/>
                        <a:pt x="2803358" y="542566"/>
                        <a:pt x="3116179" y="518503"/>
                      </a:cubicBezTo>
                      <a:cubicBezTo>
                        <a:pt x="3429000" y="494440"/>
                        <a:pt x="3912269" y="1102035"/>
                        <a:pt x="4078706" y="1505093"/>
                      </a:cubicBezTo>
                      <a:lnTo>
                        <a:pt x="4090736" y="1530326"/>
                      </a:lnTo>
                      <a:lnTo>
                        <a:pt x="4090736" y="2936851"/>
                      </a:lnTo>
                      <a:lnTo>
                        <a:pt x="0" y="2936851"/>
                      </a:lnTo>
                      <a:lnTo>
                        <a:pt x="0" y="1984479"/>
                      </a:lnTo>
                      <a:lnTo>
                        <a:pt x="12032" y="1950261"/>
                      </a:lnTo>
                      <a:cubicBezTo>
                        <a:pt x="200527" y="1360714"/>
                        <a:pt x="669758" y="51276"/>
                        <a:pt x="1034716" y="11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2719261" y="2273121"/>
                <a:ext cx="401490" cy="401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98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8901" y="1084836"/>
            <a:ext cx="5106537" cy="5773164"/>
            <a:chOff x="488901" y="1084836"/>
            <a:chExt cx="5106537" cy="5773164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488901" y="3794077"/>
              <a:ext cx="5106537" cy="306392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1317829" y="1084836"/>
              <a:ext cx="3440516" cy="3440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598087" y="1084836"/>
              <a:ext cx="2880000" cy="288000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1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>
          <a:xfrm>
            <a:off x="2667000" y="0"/>
            <a:ext cx="6858000" cy="6858000"/>
          </a:xfrm>
          <a:prstGeom prst="star10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54456" y="3047705"/>
            <a:ext cx="3569318" cy="1909003"/>
            <a:chOff x="4036326" y="2688608"/>
            <a:chExt cx="4478343" cy="2395183"/>
          </a:xfrm>
        </p:grpSpPr>
        <p:sp>
          <p:nvSpPr>
            <p:cNvPr id="7" name="Rounded Rectangle 6"/>
            <p:cNvSpPr/>
            <p:nvPr/>
          </p:nvSpPr>
          <p:spPr>
            <a:xfrm rot="2848507">
              <a:off x="3295934" y="3429000"/>
              <a:ext cx="2395183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8346026">
              <a:off x="4162510" y="2850298"/>
              <a:ext cx="4352159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30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2" name="10-Point Star 1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" name="Rounded Rectangle 3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36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092454"/>
            <a:ext cx="4258101" cy="5397691"/>
            <a:chOff x="4162566" y="777921"/>
            <a:chExt cx="4258101" cy="5397691"/>
          </a:xfrm>
        </p:grpSpPr>
        <p:grpSp>
          <p:nvGrpSpPr>
            <p:cNvPr id="10" name="Group 9"/>
            <p:cNvGrpSpPr/>
            <p:nvPr/>
          </p:nvGrpSpPr>
          <p:grpSpPr>
            <a:xfrm rot="10800000">
              <a:off x="5377216" y="4346812"/>
              <a:ext cx="1828800" cy="1828800"/>
              <a:chOff x="9703558" y="1378424"/>
              <a:chExt cx="1828800" cy="1828800"/>
            </a:xfr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Group 5"/>
              <p:cNvGrpSpPr/>
              <p:nvPr/>
            </p:nvGrpSpPr>
            <p:grpSpPr>
              <a:xfrm>
                <a:off x="9703558" y="1378424"/>
                <a:ext cx="914400" cy="1828800"/>
                <a:chOff x="9703558" y="1378424"/>
                <a:chExt cx="914400" cy="1828800"/>
              </a:xfrm>
              <a:grpFill/>
            </p:grpSpPr>
            <p:sp>
              <p:nvSpPr>
                <p:cNvPr id="4" name="Right Triangle 3"/>
                <p:cNvSpPr/>
                <p:nvPr/>
              </p:nvSpPr>
              <p:spPr>
                <a:xfrm>
                  <a:off x="9703558" y="1378424"/>
                  <a:ext cx="914400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703558" y="2292824"/>
                  <a:ext cx="914400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ight Triangle 7"/>
              <p:cNvSpPr/>
              <p:nvPr/>
            </p:nvSpPr>
            <p:spPr>
              <a:xfrm rot="16200000">
                <a:off x="10617958" y="1378424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17958" y="2292824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12-Point Star 1"/>
            <p:cNvSpPr/>
            <p:nvPr/>
          </p:nvSpPr>
          <p:spPr>
            <a:xfrm>
              <a:off x="4162566" y="777921"/>
              <a:ext cx="4258101" cy="4258101"/>
            </a:xfrm>
            <a:prstGeom prst="star12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377215" y="2677486"/>
              <a:ext cx="2087724" cy="1116592"/>
              <a:chOff x="4036326" y="2688608"/>
              <a:chExt cx="4478343" cy="2395183"/>
            </a:xfrm>
          </p:grpSpPr>
          <p:sp>
            <p:nvSpPr>
              <p:cNvPr id="12" name="Rounded Rectangle 11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193685" y="851469"/>
            <a:ext cx="4258101" cy="5397691"/>
            <a:chOff x="6193685" y="851469"/>
            <a:chExt cx="4258101" cy="5397691"/>
          </a:xfrm>
        </p:grpSpPr>
        <p:grpSp>
          <p:nvGrpSpPr>
            <p:cNvPr id="16" name="Group 15"/>
            <p:cNvGrpSpPr/>
            <p:nvPr/>
          </p:nvGrpSpPr>
          <p:grpSpPr>
            <a:xfrm rot="10800000">
              <a:off x="7408335" y="4420360"/>
              <a:ext cx="1828800" cy="1828800"/>
              <a:chOff x="9703558" y="1378424"/>
              <a:chExt cx="1828800" cy="1828800"/>
            </a:xfrm>
            <a:solidFill>
              <a:srgbClr val="00B0F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/>
              <p:cNvGrpSpPr/>
              <p:nvPr/>
            </p:nvGrpSpPr>
            <p:grpSpPr>
              <a:xfrm>
                <a:off x="9703558" y="1378424"/>
                <a:ext cx="914400" cy="1828800"/>
                <a:chOff x="9703558" y="1378424"/>
                <a:chExt cx="914400" cy="1828800"/>
              </a:xfrm>
              <a:grpFill/>
            </p:grpSpPr>
            <p:sp>
              <p:nvSpPr>
                <p:cNvPr id="24" name="Right Triangle 23"/>
                <p:cNvSpPr/>
                <p:nvPr/>
              </p:nvSpPr>
              <p:spPr>
                <a:xfrm>
                  <a:off x="9703558" y="1378424"/>
                  <a:ext cx="914400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9703558" y="2292824"/>
                  <a:ext cx="914400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ight Triangle 21"/>
              <p:cNvSpPr/>
              <p:nvPr/>
            </p:nvSpPr>
            <p:spPr>
              <a:xfrm rot="16200000">
                <a:off x="10617958" y="1378424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617958" y="2292824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12-Point Star 16"/>
            <p:cNvSpPr/>
            <p:nvPr/>
          </p:nvSpPr>
          <p:spPr>
            <a:xfrm>
              <a:off x="6193685" y="851469"/>
              <a:ext cx="4258101" cy="4258101"/>
            </a:xfrm>
            <a:prstGeom prst="star12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08334" y="2751034"/>
              <a:ext cx="2087724" cy="1116592"/>
              <a:chOff x="4036326" y="2688608"/>
              <a:chExt cx="4478343" cy="2395183"/>
            </a:xfrm>
          </p:grpSpPr>
          <p:sp>
            <p:nvSpPr>
              <p:cNvPr id="19" name="Rounded Rectangle 18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96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40561" y="1843334"/>
            <a:ext cx="6165470" cy="3669205"/>
            <a:chOff x="3013266" y="2321006"/>
            <a:chExt cx="6165470" cy="3669205"/>
          </a:xfrm>
        </p:grpSpPr>
        <p:grpSp>
          <p:nvGrpSpPr>
            <p:cNvPr id="12" name="Group 11"/>
            <p:cNvGrpSpPr/>
            <p:nvPr/>
          </p:nvGrpSpPr>
          <p:grpSpPr>
            <a:xfrm>
              <a:off x="3013266" y="2321006"/>
              <a:ext cx="6165470" cy="2215991"/>
              <a:chOff x="346265" y="2321005"/>
              <a:chExt cx="6165470" cy="221599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6265" y="2321005"/>
                <a:ext cx="6165470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S   </a:t>
                </a:r>
                <a:r>
                  <a:rPr lang="en-US" sz="13800" b="1" dirty="0" err="1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ft</a:t>
                </a:r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    S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16201" y="2766219"/>
                <a:ext cx="1008000" cy="10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73798" y="2766219"/>
                <a:ext cx="1368000" cy="136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/>
            <p:cNvSpPr/>
            <p:nvPr/>
          </p:nvSpPr>
          <p:spPr>
            <a:xfrm rot="442005">
              <a:off x="4269667" y="3991581"/>
              <a:ext cx="3096000" cy="1548000"/>
            </a:xfrm>
            <a:custGeom>
              <a:avLst/>
              <a:gdLst>
                <a:gd name="connsiteX0" fmla="*/ 0 w 3240000"/>
                <a:gd name="connsiteY0" fmla="*/ 0 h 1620000"/>
                <a:gd name="connsiteX1" fmla="*/ 440024 w 3240000"/>
                <a:gd name="connsiteY1" fmla="*/ 0 h 1620000"/>
                <a:gd name="connsiteX2" fmla="*/ 1620000 w 3240000"/>
                <a:gd name="connsiteY2" fmla="*/ 1179976 h 1620000"/>
                <a:gd name="connsiteX3" fmla="*/ 2799976 w 3240000"/>
                <a:gd name="connsiteY3" fmla="*/ 0 h 1620000"/>
                <a:gd name="connsiteX4" fmla="*/ 3240000 w 3240000"/>
                <a:gd name="connsiteY4" fmla="*/ 0 h 1620000"/>
                <a:gd name="connsiteX5" fmla="*/ 1620000 w 3240000"/>
                <a:gd name="connsiteY5" fmla="*/ 1620000 h 1620000"/>
                <a:gd name="connsiteX6" fmla="*/ 0 w 3240000"/>
                <a:gd name="connsiteY6" fmla="*/ 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000" h="1620000">
                  <a:moveTo>
                    <a:pt x="0" y="0"/>
                  </a:moveTo>
                  <a:lnTo>
                    <a:pt x="440024" y="0"/>
                  </a:lnTo>
                  <a:cubicBezTo>
                    <a:pt x="440024" y="651683"/>
                    <a:pt x="968317" y="1179976"/>
                    <a:pt x="1620000" y="1179976"/>
                  </a:cubicBezTo>
                  <a:cubicBezTo>
                    <a:pt x="2271683" y="1179976"/>
                    <a:pt x="2799976" y="651683"/>
                    <a:pt x="2799976" y="0"/>
                  </a:cubicBezTo>
                  <a:lnTo>
                    <a:pt x="3240000" y="0"/>
                  </a:lnTo>
                  <a:cubicBezTo>
                    <a:pt x="3240000" y="894701"/>
                    <a:pt x="2514701" y="1620000"/>
                    <a:pt x="1620000" y="1620000"/>
                  </a:cubicBezTo>
                  <a:cubicBezTo>
                    <a:pt x="725299" y="1620000"/>
                    <a:pt x="0" y="894701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0766" y="3774220"/>
              <a:ext cx="19479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75000"/>
                    </a:schemeClr>
                  </a:solidFill>
                  <a:latin typeface="Product Sans" panose="020B0503030502040203" pitchFamily="34" charset="0"/>
                </a:rPr>
                <a:t>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16200000">
            <a:off x="-2610332" y="2783117"/>
            <a:ext cx="6524588" cy="1303919"/>
            <a:chOff x="0" y="0"/>
            <a:chExt cx="12192000" cy="177800"/>
          </a:xfrm>
        </p:grpSpPr>
        <p:sp>
          <p:nvSpPr>
            <p:cNvPr id="23" name="Rectangle 22"/>
            <p:cNvSpPr/>
            <p:nvPr/>
          </p:nvSpPr>
          <p:spPr>
            <a:xfrm>
              <a:off x="0" y="1"/>
              <a:ext cx="6248400" cy="177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87000" y="0"/>
              <a:ext cx="1905000" cy="1777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0"/>
              <a:ext cx="4038600" cy="177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47738" y="952565"/>
            <a:ext cx="9627957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Download </a:t>
            </a:r>
            <a:r>
              <a:rPr lang="en-US" sz="6600" dirty="0" err="1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Softwares</a:t>
            </a:r>
            <a:r>
              <a:rPr lang="en-US" sz="66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 of</a:t>
            </a:r>
          </a:p>
          <a:p>
            <a:r>
              <a:rPr lang="en-US" sz="9600" b="0" cap="none" spc="0" dirty="0" smtClean="0">
                <a:ln w="0"/>
                <a:solidFill>
                  <a:srgbClr val="0070C0"/>
                </a:solidFill>
                <a:latin typeface="Product Sans" panose="020B0503030502040203" pitchFamily="34" charset="0"/>
              </a:rPr>
              <a:t>Windows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Product Sans" panose="020B0503030502040203" pitchFamily="34" charset="0"/>
              </a:rPr>
              <a:t>, </a:t>
            </a:r>
            <a:r>
              <a:rPr lang="en-US" sz="9600" b="0" cap="none" spc="0" dirty="0" err="1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MacOS</a:t>
            </a:r>
            <a:endParaRPr lang="en-US" sz="5400" dirty="0">
              <a:ln w="0"/>
              <a:latin typeface="Product Sans" panose="020B0503030502040203" pitchFamily="34" charset="0"/>
            </a:endParaRPr>
          </a:p>
          <a:p>
            <a:r>
              <a:rPr lang="en-US" sz="5400" b="0" cap="none" spc="0" dirty="0" smtClean="0">
                <a:ln w="0"/>
                <a:solidFill>
                  <a:schemeClr val="bg1">
                    <a:lumMod val="85000"/>
                  </a:schemeClr>
                </a:solidFill>
                <a:latin typeface="Product Sans" panose="020B0503030502040203" pitchFamily="34" charset="0"/>
              </a:rPr>
              <a:t>&amp;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Product Sans" panose="020B0503030502040203" pitchFamily="34" charset="0"/>
              </a:rPr>
              <a:t> </a:t>
            </a:r>
            <a:r>
              <a:rPr lang="en-US" sz="9600" b="0" cap="none" spc="0" dirty="0" smtClean="0">
                <a:ln w="0"/>
                <a:solidFill>
                  <a:srgbClr val="FFC000"/>
                </a:solidFill>
                <a:latin typeface="Product Sans" panose="020B0503030502040203" pitchFamily="34" charset="0"/>
              </a:rPr>
              <a:t>Linux </a:t>
            </a:r>
            <a:r>
              <a:rPr lang="en-US" sz="9600" b="0" cap="none" spc="0" dirty="0" smtClean="0">
                <a:ln w="0"/>
                <a:solidFill>
                  <a:schemeClr val="bg1">
                    <a:lumMod val="85000"/>
                  </a:schemeClr>
                </a:solidFill>
                <a:latin typeface="Product Sans" panose="020B0503030502040203" pitchFamily="34" charset="0"/>
              </a:rPr>
              <a:t>@</a:t>
            </a:r>
          </a:p>
          <a:p>
            <a:endParaRPr lang="en-US" sz="800" b="0" cap="none" spc="0" dirty="0" smtClean="0">
              <a:ln w="0"/>
              <a:solidFill>
                <a:srgbClr val="FFC000"/>
              </a:solidFill>
              <a:latin typeface="Product Sans" panose="020B0503030502040203" pitchFamily="34" charset="0"/>
            </a:endParaRPr>
          </a:p>
          <a:p>
            <a:r>
              <a:rPr lang="en-US" sz="44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Just a click!</a:t>
            </a:r>
            <a:endParaRPr lang="en-US" sz="4400" b="0" cap="none" spc="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13" y="3353519"/>
            <a:ext cx="5257798" cy="295751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0"/>
            <a:ext cx="12192000" cy="177800"/>
            <a:chOff x="0" y="0"/>
            <a:chExt cx="12192000" cy="177800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6248400" cy="177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87000" y="0"/>
              <a:ext cx="1905000" cy="1777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0"/>
              <a:ext cx="4038600" cy="177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rot="16200000">
            <a:off x="-592934" y="4607305"/>
            <a:ext cx="24897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s</a:t>
            </a:r>
            <a:r>
              <a:rPr lang="en-US" sz="4800" b="0" cap="none" spc="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oftos.in</a:t>
            </a:r>
            <a:endParaRPr lang="en-US" sz="4800" b="0" cap="none" spc="0" dirty="0">
              <a:ln w="0"/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689951"/>
            <a:ext cx="12192000" cy="185217"/>
            <a:chOff x="0" y="6689951"/>
            <a:chExt cx="12192000" cy="185217"/>
          </a:xfrm>
        </p:grpSpPr>
        <p:sp>
          <p:nvSpPr>
            <p:cNvPr id="13" name="Rectangle 12"/>
            <p:cNvSpPr/>
            <p:nvPr/>
          </p:nvSpPr>
          <p:spPr>
            <a:xfrm>
              <a:off x="5943600" y="6689951"/>
              <a:ext cx="6248400" cy="177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692087"/>
              <a:ext cx="1905000" cy="1777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697369"/>
              <a:ext cx="4038600" cy="177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6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432" y="1174537"/>
            <a:ext cx="897713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dirty="0" smtClean="0">
                <a:ln w="0"/>
                <a:gradFill flip="none" rotWithShape="1">
                  <a:gsLst>
                    <a:gs pos="0">
                      <a:srgbClr val="002060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roduct Sans" panose="020B0503030502040203" pitchFamily="34" charset="0"/>
              </a:rPr>
              <a:t>Blogs</a:t>
            </a:r>
            <a:endParaRPr lang="en-US" sz="28700" cap="none" spc="0" dirty="0">
              <a:ln w="0"/>
              <a:gradFill flip="none" rotWithShape="1">
                <a:gsLst>
                  <a:gs pos="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8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388" y="2116435"/>
            <a:ext cx="625363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No screenshot </a:t>
            </a:r>
          </a:p>
          <a:p>
            <a:pPr algn="ctr"/>
            <a:r>
              <a:rPr lang="en-US" sz="7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available!</a:t>
            </a:r>
            <a:endParaRPr lang="en-US" sz="7200" b="1" cap="none" spc="0" dirty="0">
              <a:ln w="0"/>
              <a:solidFill>
                <a:schemeClr val="bg1">
                  <a:lumMod val="50000"/>
                </a:schemeClr>
              </a:solidFill>
              <a:latin typeface="Product Sans" panose="020B050303050204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5" y="4787900"/>
            <a:ext cx="2343143" cy="13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137832" y="3429001"/>
            <a:ext cx="3824044" cy="3701032"/>
            <a:chOff x="1555574" y="1908145"/>
            <a:chExt cx="3824044" cy="3701032"/>
          </a:xfrm>
        </p:grpSpPr>
        <p:sp>
          <p:nvSpPr>
            <p:cNvPr id="3" name="Oval 2"/>
            <p:cNvSpPr/>
            <p:nvPr/>
          </p:nvSpPr>
          <p:spPr>
            <a:xfrm>
              <a:off x="1798888" y="2151459"/>
              <a:ext cx="1362560" cy="1362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30430" y="1908145"/>
              <a:ext cx="1849188" cy="184918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3744" y="4003302"/>
              <a:ext cx="1362560" cy="13625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55574" y="3759988"/>
              <a:ext cx="1849188" cy="184918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13266" y="2321006"/>
            <a:ext cx="6165470" cy="3669205"/>
            <a:chOff x="3013266" y="2321006"/>
            <a:chExt cx="6165470" cy="3669205"/>
          </a:xfrm>
        </p:grpSpPr>
        <p:grpSp>
          <p:nvGrpSpPr>
            <p:cNvPr id="7" name="Group 6"/>
            <p:cNvGrpSpPr/>
            <p:nvPr/>
          </p:nvGrpSpPr>
          <p:grpSpPr>
            <a:xfrm>
              <a:off x="3013266" y="2321006"/>
              <a:ext cx="6165470" cy="2215991"/>
              <a:chOff x="346265" y="2321005"/>
              <a:chExt cx="6165470" cy="221599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46265" y="2321005"/>
                <a:ext cx="6165470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S   </a:t>
                </a:r>
                <a:r>
                  <a:rPr lang="en-US" sz="13800" b="1" dirty="0" err="1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ft</a:t>
                </a:r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    S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516201" y="2766219"/>
                <a:ext cx="1008000" cy="10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3798" y="2766219"/>
                <a:ext cx="1368000" cy="136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 rot="442005">
              <a:off x="4269667" y="3991581"/>
              <a:ext cx="3096000" cy="1548000"/>
            </a:xfrm>
            <a:custGeom>
              <a:avLst/>
              <a:gdLst>
                <a:gd name="connsiteX0" fmla="*/ 0 w 3240000"/>
                <a:gd name="connsiteY0" fmla="*/ 0 h 1620000"/>
                <a:gd name="connsiteX1" fmla="*/ 440024 w 3240000"/>
                <a:gd name="connsiteY1" fmla="*/ 0 h 1620000"/>
                <a:gd name="connsiteX2" fmla="*/ 1620000 w 3240000"/>
                <a:gd name="connsiteY2" fmla="*/ 1179976 h 1620000"/>
                <a:gd name="connsiteX3" fmla="*/ 2799976 w 3240000"/>
                <a:gd name="connsiteY3" fmla="*/ 0 h 1620000"/>
                <a:gd name="connsiteX4" fmla="*/ 3240000 w 3240000"/>
                <a:gd name="connsiteY4" fmla="*/ 0 h 1620000"/>
                <a:gd name="connsiteX5" fmla="*/ 1620000 w 3240000"/>
                <a:gd name="connsiteY5" fmla="*/ 1620000 h 1620000"/>
                <a:gd name="connsiteX6" fmla="*/ 0 w 3240000"/>
                <a:gd name="connsiteY6" fmla="*/ 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000" h="1620000">
                  <a:moveTo>
                    <a:pt x="0" y="0"/>
                  </a:moveTo>
                  <a:lnTo>
                    <a:pt x="440024" y="0"/>
                  </a:lnTo>
                  <a:cubicBezTo>
                    <a:pt x="440024" y="651683"/>
                    <a:pt x="968317" y="1179976"/>
                    <a:pt x="1620000" y="1179976"/>
                  </a:cubicBezTo>
                  <a:cubicBezTo>
                    <a:pt x="2271683" y="1179976"/>
                    <a:pt x="2799976" y="651683"/>
                    <a:pt x="2799976" y="0"/>
                  </a:cubicBezTo>
                  <a:lnTo>
                    <a:pt x="3240000" y="0"/>
                  </a:lnTo>
                  <a:cubicBezTo>
                    <a:pt x="3240000" y="894701"/>
                    <a:pt x="2514701" y="1620000"/>
                    <a:pt x="1620000" y="1620000"/>
                  </a:cubicBezTo>
                  <a:cubicBezTo>
                    <a:pt x="725299" y="1620000"/>
                    <a:pt x="0" y="894701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0766" y="3774220"/>
              <a:ext cx="19479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75000"/>
                    </a:schemeClr>
                  </a:solidFill>
                  <a:latin typeface="Product Sans" panose="020B0503030502040203" pitchFamily="34" charset="0"/>
                </a:rPr>
                <a:t>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13265" y="1594398"/>
            <a:ext cx="6165470" cy="3669205"/>
            <a:chOff x="3013266" y="2321006"/>
            <a:chExt cx="6165470" cy="3669205"/>
          </a:xfrm>
        </p:grpSpPr>
        <p:sp>
          <p:nvSpPr>
            <p:cNvPr id="6" name="Rectangle 5"/>
            <p:cNvSpPr/>
            <p:nvPr/>
          </p:nvSpPr>
          <p:spPr>
            <a:xfrm>
              <a:off x="3013266" y="2321006"/>
              <a:ext cx="61654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95000"/>
                    </a:schemeClr>
                  </a:solidFill>
                  <a:latin typeface="Product Sans" panose="020B0503030502040203" pitchFamily="34" charset="0"/>
                </a:rPr>
                <a:t>S   </a:t>
              </a:r>
              <a:r>
                <a:rPr lang="en-US" sz="13800" b="1" dirty="0" err="1">
                  <a:ln w="0"/>
                  <a:solidFill>
                    <a:schemeClr val="bg1">
                      <a:lumMod val="95000"/>
                    </a:schemeClr>
                  </a:solidFill>
                  <a:latin typeface="Product Sans" panose="020B0503030502040203" pitchFamily="34" charset="0"/>
                </a:rPr>
                <a:t>ft</a:t>
              </a:r>
              <a:r>
                <a:rPr lang="en-US" sz="13800" b="1" dirty="0">
                  <a:ln w="0"/>
                  <a:solidFill>
                    <a:schemeClr val="bg1">
                      <a:lumMod val="95000"/>
                    </a:schemeClr>
                  </a:solidFill>
                  <a:latin typeface="Product Sans" panose="020B0503030502040203" pitchFamily="34" charset="0"/>
                </a:rPr>
                <a:t>    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83202" y="2766220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40799" y="2766220"/>
              <a:ext cx="1368000" cy="13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rot="442005">
              <a:off x="4269667" y="3991581"/>
              <a:ext cx="3096000" cy="1548000"/>
            </a:xfrm>
            <a:custGeom>
              <a:avLst/>
              <a:gdLst>
                <a:gd name="connsiteX0" fmla="*/ 0 w 3240000"/>
                <a:gd name="connsiteY0" fmla="*/ 0 h 1620000"/>
                <a:gd name="connsiteX1" fmla="*/ 440024 w 3240000"/>
                <a:gd name="connsiteY1" fmla="*/ 0 h 1620000"/>
                <a:gd name="connsiteX2" fmla="*/ 1620000 w 3240000"/>
                <a:gd name="connsiteY2" fmla="*/ 1179976 h 1620000"/>
                <a:gd name="connsiteX3" fmla="*/ 2799976 w 3240000"/>
                <a:gd name="connsiteY3" fmla="*/ 0 h 1620000"/>
                <a:gd name="connsiteX4" fmla="*/ 3240000 w 3240000"/>
                <a:gd name="connsiteY4" fmla="*/ 0 h 1620000"/>
                <a:gd name="connsiteX5" fmla="*/ 1620000 w 3240000"/>
                <a:gd name="connsiteY5" fmla="*/ 1620000 h 1620000"/>
                <a:gd name="connsiteX6" fmla="*/ 0 w 3240000"/>
                <a:gd name="connsiteY6" fmla="*/ 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000" h="1620000">
                  <a:moveTo>
                    <a:pt x="0" y="0"/>
                  </a:moveTo>
                  <a:lnTo>
                    <a:pt x="440024" y="0"/>
                  </a:lnTo>
                  <a:cubicBezTo>
                    <a:pt x="440024" y="651683"/>
                    <a:pt x="968317" y="1179976"/>
                    <a:pt x="1620000" y="1179976"/>
                  </a:cubicBezTo>
                  <a:cubicBezTo>
                    <a:pt x="2271683" y="1179976"/>
                    <a:pt x="2799976" y="651683"/>
                    <a:pt x="2799976" y="0"/>
                  </a:cubicBezTo>
                  <a:lnTo>
                    <a:pt x="3240000" y="0"/>
                  </a:lnTo>
                  <a:cubicBezTo>
                    <a:pt x="3240000" y="894701"/>
                    <a:pt x="2514701" y="1620000"/>
                    <a:pt x="1620000" y="1620000"/>
                  </a:cubicBezTo>
                  <a:cubicBezTo>
                    <a:pt x="725299" y="1620000"/>
                    <a:pt x="0" y="89470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0766" y="3774220"/>
              <a:ext cx="19479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/>
                  </a:solidFill>
                  <a:latin typeface="Product Sans" panose="020B0503030502040203" pitchFamily="34" charset="0"/>
                </a:rPr>
                <a:t>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3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50984" y="528900"/>
            <a:ext cx="3352800" cy="585746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0132" y="1198134"/>
            <a:ext cx="3074504" cy="45189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39384" y="5763743"/>
            <a:ext cx="576000" cy="576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1485" y="5925843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0" y="1369853"/>
            <a:ext cx="1013054" cy="56984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313614" y="934259"/>
            <a:ext cx="2479104" cy="871188"/>
            <a:chOff x="4920788" y="2230851"/>
            <a:chExt cx="2479104" cy="871188"/>
          </a:xfrm>
          <a:solidFill>
            <a:schemeClr val="bg1"/>
          </a:solidFill>
        </p:grpSpPr>
        <p:sp>
          <p:nvSpPr>
            <p:cNvPr id="8" name="Rounded Rectangle 7"/>
            <p:cNvSpPr/>
            <p:nvPr/>
          </p:nvSpPr>
          <p:spPr>
            <a:xfrm>
              <a:off x="4920788" y="2230851"/>
              <a:ext cx="2096086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20788" y="2565467"/>
              <a:ext cx="2479104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20788" y="2933227"/>
              <a:ext cx="1663598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055959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35122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76987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055959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35122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976987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5959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35122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976987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601007" y="798351"/>
            <a:ext cx="118919" cy="1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63117" y="815935"/>
            <a:ext cx="728534" cy="8374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91091" y="815935"/>
            <a:ext cx="83749" cy="83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4571" y="482282"/>
            <a:ext cx="11109673" cy="585746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197" y="655481"/>
            <a:ext cx="10114593" cy="55223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918017" y="2940876"/>
            <a:ext cx="576000" cy="576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80118" y="3102976"/>
            <a:ext cx="252000" cy="25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0" y="1369853"/>
            <a:ext cx="1013054" cy="5698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55959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35122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76987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55959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35122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76987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55959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35122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76987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4571" y="482282"/>
            <a:ext cx="11109673" cy="585746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197" y="655481"/>
            <a:ext cx="10753627" cy="55223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90950" y="1369853"/>
            <a:ext cx="8452940" cy="3662473"/>
            <a:chOff x="1890950" y="1369853"/>
            <a:chExt cx="8452940" cy="36624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50" y="1369853"/>
              <a:ext cx="1013054" cy="56984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055959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3512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698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55959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3512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7698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5959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3512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7698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5139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325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5139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9325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5139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9325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7662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09527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767662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09527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767662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09527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683932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725797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83932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5797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683932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725797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61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3396" y="554740"/>
            <a:ext cx="10180667" cy="5367652"/>
          </a:xfrm>
          <a:prstGeom prst="roundRect">
            <a:avLst>
              <a:gd name="adj" fmla="val 3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6533" y="708278"/>
            <a:ext cx="9854393" cy="50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 Same Side Corner Rectangle 124"/>
          <p:cNvSpPr/>
          <p:nvPr/>
        </p:nvSpPr>
        <p:spPr>
          <a:xfrm>
            <a:off x="399149" y="5922392"/>
            <a:ext cx="11393702" cy="430282"/>
          </a:xfrm>
          <a:prstGeom prst="round2SameRect">
            <a:avLst>
              <a:gd name="adj1" fmla="val 1274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71494" y="6039182"/>
            <a:ext cx="455039" cy="1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5577312" y="5960522"/>
            <a:ext cx="1152834" cy="115407"/>
          </a:xfrm>
          <a:prstGeom prst="round2SameRect">
            <a:avLst>
              <a:gd name="adj1" fmla="val 12740"/>
              <a:gd name="adj2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927259" y="1407328"/>
            <a:ext cx="8452940" cy="3662473"/>
            <a:chOff x="1890950" y="1369853"/>
            <a:chExt cx="8452940" cy="3662473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50" y="1369853"/>
              <a:ext cx="1013054" cy="569843"/>
            </a:xfrm>
            <a:prstGeom prst="rect">
              <a:avLst/>
            </a:prstGeom>
          </p:spPr>
        </p:pic>
        <p:sp>
          <p:nvSpPr>
            <p:cNvPr id="161" name="Rounded Rectangle 160"/>
            <p:cNvSpPr/>
            <p:nvPr/>
          </p:nvSpPr>
          <p:spPr>
            <a:xfrm>
              <a:off x="2055959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393512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97698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055959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393512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97698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055959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93512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97698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85139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89325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85139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489325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85139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89325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7767662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6809527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7767662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6809527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7767662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809527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9683932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8725797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9683932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8725797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9683932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8725797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0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3396" y="554740"/>
            <a:ext cx="10180667" cy="5367652"/>
          </a:xfrm>
          <a:prstGeom prst="roundRect">
            <a:avLst>
              <a:gd name="adj" fmla="val 3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6533" y="708278"/>
            <a:ext cx="9854393" cy="50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 flip="none" rotWithShape="1">
                <a:gsLst>
                  <a:gs pos="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roduct Sans" panose="020B0503030502040203" pitchFamily="34" charset="0"/>
            </a:endParaRPr>
          </a:p>
        </p:txBody>
      </p:sp>
      <p:sp>
        <p:nvSpPr>
          <p:cNvPr id="125" name="Round Same Side Corner Rectangle 124"/>
          <p:cNvSpPr/>
          <p:nvPr/>
        </p:nvSpPr>
        <p:spPr>
          <a:xfrm>
            <a:off x="399149" y="5922392"/>
            <a:ext cx="11393702" cy="430282"/>
          </a:xfrm>
          <a:prstGeom prst="round2SameRect">
            <a:avLst>
              <a:gd name="adj1" fmla="val 1274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71494" y="6039182"/>
            <a:ext cx="455039" cy="1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5577312" y="5960522"/>
            <a:ext cx="1152834" cy="115407"/>
          </a:xfrm>
          <a:prstGeom prst="round2SameRect">
            <a:avLst>
              <a:gd name="adj1" fmla="val 12740"/>
              <a:gd name="adj2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7557" y="1061029"/>
            <a:ext cx="31245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 w="0"/>
                <a:gradFill flip="none" rotWithShape="1">
                  <a:gsLst>
                    <a:gs pos="0">
                      <a:srgbClr val="002060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roduct Sans" panose="020B0503030502040203" pitchFamily="34" charset="0"/>
              </a:rPr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39329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69</Words>
  <Application>Microsoft Office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Sharma</dc:creator>
  <cp:lastModifiedBy>Himanshu Sharma</cp:lastModifiedBy>
  <cp:revision>29</cp:revision>
  <dcterms:created xsi:type="dcterms:W3CDTF">2020-04-05T06:44:40Z</dcterms:created>
  <dcterms:modified xsi:type="dcterms:W3CDTF">2020-05-07T06:27:36Z</dcterms:modified>
</cp:coreProperties>
</file>