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82" r:id="rId3"/>
    <p:sldId id="276" r:id="rId4"/>
    <p:sldId id="259" r:id="rId5"/>
    <p:sldId id="277" r:id="rId6"/>
    <p:sldId id="279" r:id="rId7"/>
    <p:sldId id="280" r:id="rId8"/>
    <p:sldId id="278" r:id="rId9"/>
    <p:sldId id="260" r:id="rId10"/>
    <p:sldId id="261" r:id="rId11"/>
    <p:sldId id="262" r:id="rId12"/>
    <p:sldId id="265" r:id="rId13"/>
    <p:sldId id="269" r:id="rId14"/>
    <p:sldId id="266" r:id="rId15"/>
    <p:sldId id="271" r:id="rId16"/>
    <p:sldId id="275" r:id="rId17"/>
    <p:sldId id="273" r:id="rId18"/>
    <p:sldId id="274" r:id="rId19"/>
    <p:sldId id="272" r:id="rId20"/>
    <p:sldId id="267" r:id="rId21"/>
    <p:sldId id="270" r:id="rId22"/>
    <p:sldId id="283" r:id="rId23"/>
    <p:sldId id="284" r:id="rId24"/>
    <p:sldId id="268" r:id="rId25"/>
    <p:sldId id="263" r:id="rId26"/>
    <p:sldId id="281" r:id="rId27"/>
    <p:sldId id="264" r:id="rId28"/>
    <p:sldId id="25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446"/>
    <a:srgbClr val="FCC41D"/>
    <a:srgbClr val="36AA56"/>
    <a:srgbClr val="5693F5"/>
    <a:srgbClr val="075D53"/>
    <a:srgbClr val="00B0F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3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8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4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1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3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2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8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A1E-CE77-46C4-B1E1-8CE9EC4F3D5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8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1A1E-CE77-46C4-B1E1-8CE9EC4F3D55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5004-D06E-4CC5-A057-D7EAF0CF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1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83978" y="1578484"/>
            <a:ext cx="3824044" cy="3701032"/>
            <a:chOff x="1555574" y="1908145"/>
            <a:chExt cx="3824044" cy="3701032"/>
          </a:xfrm>
        </p:grpSpPr>
        <p:sp>
          <p:nvSpPr>
            <p:cNvPr id="3" name="Oval 2"/>
            <p:cNvSpPr/>
            <p:nvPr/>
          </p:nvSpPr>
          <p:spPr>
            <a:xfrm>
              <a:off x="1798888" y="2151459"/>
              <a:ext cx="1362560" cy="13625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530430" y="1908145"/>
              <a:ext cx="1849188" cy="184918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773744" y="4003302"/>
              <a:ext cx="1362560" cy="13625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55574" y="3759988"/>
              <a:ext cx="1849188" cy="184918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13266" y="2321008"/>
            <a:ext cx="6165470" cy="2215991"/>
            <a:chOff x="346265" y="2321005"/>
            <a:chExt cx="6165470" cy="2215991"/>
          </a:xfrm>
        </p:grpSpPr>
        <p:sp>
          <p:nvSpPr>
            <p:cNvPr id="8" name="Rectangle 7"/>
            <p:cNvSpPr/>
            <p:nvPr/>
          </p:nvSpPr>
          <p:spPr>
            <a:xfrm>
              <a:off x="346265" y="2321005"/>
              <a:ext cx="6165470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800" b="1" dirty="0">
                  <a:ln w="0"/>
                  <a:solidFill>
                    <a:schemeClr val="bg1">
                      <a:lumMod val="50000"/>
                    </a:schemeClr>
                  </a:solidFill>
                  <a:latin typeface="Product Sans" panose="020B0503030502040203" pitchFamily="34" charset="0"/>
                </a:rPr>
                <a:t>S   </a:t>
              </a:r>
              <a:r>
                <a:rPr lang="en-US" sz="13800" b="1" dirty="0" err="1">
                  <a:ln w="0"/>
                  <a:solidFill>
                    <a:schemeClr val="bg1">
                      <a:lumMod val="50000"/>
                    </a:schemeClr>
                  </a:solidFill>
                  <a:latin typeface="Product Sans" panose="020B0503030502040203" pitchFamily="34" charset="0"/>
                </a:rPr>
                <a:t>ft</a:t>
              </a:r>
              <a:r>
                <a:rPr lang="en-US" sz="13800" b="1" dirty="0">
                  <a:ln w="0"/>
                  <a:solidFill>
                    <a:schemeClr val="bg1">
                      <a:lumMod val="50000"/>
                    </a:schemeClr>
                  </a:solidFill>
                  <a:latin typeface="Product Sans" panose="020B0503030502040203" pitchFamily="34" charset="0"/>
                </a:rPr>
                <a:t>    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516201" y="2766219"/>
              <a:ext cx="1008000" cy="10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73798" y="2766219"/>
              <a:ext cx="1368000" cy="136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 11"/>
          <p:cNvSpPr/>
          <p:nvPr/>
        </p:nvSpPr>
        <p:spPr>
          <a:xfrm rot="442005">
            <a:off x="4269667" y="3991581"/>
            <a:ext cx="3096000" cy="1548000"/>
          </a:xfrm>
          <a:custGeom>
            <a:avLst/>
            <a:gdLst>
              <a:gd name="connsiteX0" fmla="*/ 0 w 3240000"/>
              <a:gd name="connsiteY0" fmla="*/ 0 h 1620000"/>
              <a:gd name="connsiteX1" fmla="*/ 440024 w 3240000"/>
              <a:gd name="connsiteY1" fmla="*/ 0 h 1620000"/>
              <a:gd name="connsiteX2" fmla="*/ 1620000 w 3240000"/>
              <a:gd name="connsiteY2" fmla="*/ 1179976 h 1620000"/>
              <a:gd name="connsiteX3" fmla="*/ 2799976 w 3240000"/>
              <a:gd name="connsiteY3" fmla="*/ 0 h 1620000"/>
              <a:gd name="connsiteX4" fmla="*/ 3240000 w 3240000"/>
              <a:gd name="connsiteY4" fmla="*/ 0 h 1620000"/>
              <a:gd name="connsiteX5" fmla="*/ 1620000 w 3240000"/>
              <a:gd name="connsiteY5" fmla="*/ 1620000 h 1620000"/>
              <a:gd name="connsiteX6" fmla="*/ 0 w 3240000"/>
              <a:gd name="connsiteY6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0000" h="1620000">
                <a:moveTo>
                  <a:pt x="0" y="0"/>
                </a:moveTo>
                <a:lnTo>
                  <a:pt x="440024" y="0"/>
                </a:lnTo>
                <a:cubicBezTo>
                  <a:pt x="440024" y="651683"/>
                  <a:pt x="968317" y="1179976"/>
                  <a:pt x="1620000" y="1179976"/>
                </a:cubicBezTo>
                <a:cubicBezTo>
                  <a:pt x="2271683" y="1179976"/>
                  <a:pt x="2799976" y="651683"/>
                  <a:pt x="2799976" y="0"/>
                </a:cubicBezTo>
                <a:lnTo>
                  <a:pt x="3240000" y="0"/>
                </a:lnTo>
                <a:cubicBezTo>
                  <a:pt x="3240000" y="894701"/>
                  <a:pt x="2514701" y="1620000"/>
                  <a:pt x="1620000" y="1620000"/>
                </a:cubicBezTo>
                <a:cubicBezTo>
                  <a:pt x="725299" y="1620000"/>
                  <a:pt x="0" y="894701"/>
                  <a:pt x="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0766" y="3774222"/>
            <a:ext cx="194797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/>
                <a:solidFill>
                  <a:schemeClr val="bg1">
                    <a:lumMod val="75000"/>
                  </a:schemeClr>
                </a:solidFill>
                <a:latin typeface="Product Sans" panose="020B0503030502040203" pitchFamily="34" charset="0"/>
              </a:rPr>
              <a:t>.in</a:t>
            </a:r>
          </a:p>
        </p:txBody>
      </p:sp>
    </p:spTree>
    <p:extLst>
      <p:ext uri="{BB962C8B-B14F-4D97-AF65-F5344CB8AC3E}">
        <p14:creationId xmlns:p14="http://schemas.microsoft.com/office/powerpoint/2010/main" val="395249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9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4572" y="482284"/>
            <a:ext cx="11109673" cy="5857461"/>
          </a:xfrm>
          <a:prstGeom prst="roundRect">
            <a:avLst>
              <a:gd name="adj" fmla="val 385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3198" y="655481"/>
            <a:ext cx="10114593" cy="55223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585017" y="2940876"/>
            <a:ext cx="576000" cy="576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47118" y="3102976"/>
            <a:ext cx="252000" cy="252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50" y="1369855"/>
            <a:ext cx="1013054" cy="5698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055959" y="222055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935122" y="222055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976987" y="222055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055959" y="322887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935122" y="322887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976987" y="322887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055959" y="423719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935122" y="423719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976987" y="423719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4572" y="482284"/>
            <a:ext cx="11109673" cy="5857461"/>
          </a:xfrm>
          <a:prstGeom prst="roundRect">
            <a:avLst>
              <a:gd name="adj" fmla="val 385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3198" y="655481"/>
            <a:ext cx="10753627" cy="55223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890950" y="1369855"/>
            <a:ext cx="8452940" cy="3662473"/>
            <a:chOff x="1890950" y="1369853"/>
            <a:chExt cx="8452940" cy="366247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950" y="1369853"/>
              <a:ext cx="1013054" cy="569843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2055959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35122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976987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55959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935122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976987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55959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935122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976987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51392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893257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851392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93257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851392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893257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67662" y="220303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809527" y="220303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767662" y="321135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809527" y="321135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767662" y="421967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809527" y="421967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683932" y="218552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725797" y="218552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683932" y="319384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725797" y="319384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9683932" y="420216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725797" y="420216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61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3397" y="554740"/>
            <a:ext cx="10180667" cy="5367652"/>
          </a:xfrm>
          <a:prstGeom prst="roundRect">
            <a:avLst>
              <a:gd name="adj" fmla="val 385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26534" y="708278"/>
            <a:ext cx="9854393" cy="5060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 Same Side Corner Rectangle 124"/>
          <p:cNvSpPr/>
          <p:nvPr/>
        </p:nvSpPr>
        <p:spPr>
          <a:xfrm>
            <a:off x="399149" y="5922392"/>
            <a:ext cx="11393702" cy="430282"/>
          </a:xfrm>
          <a:prstGeom prst="round2SameRect">
            <a:avLst>
              <a:gd name="adj1" fmla="val 1274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-1895506" y="6039182"/>
            <a:ext cx="455039" cy="150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 Same Side Corner Rectangle 126"/>
          <p:cNvSpPr/>
          <p:nvPr/>
        </p:nvSpPr>
        <p:spPr>
          <a:xfrm>
            <a:off x="5577312" y="5960524"/>
            <a:ext cx="1152834" cy="115407"/>
          </a:xfrm>
          <a:prstGeom prst="round2SameRect">
            <a:avLst>
              <a:gd name="adj1" fmla="val 12740"/>
              <a:gd name="adj2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1927259" y="1407330"/>
            <a:ext cx="8452940" cy="3662473"/>
            <a:chOff x="1890950" y="1369853"/>
            <a:chExt cx="8452940" cy="3662473"/>
          </a:xfrm>
        </p:grpSpPr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950" y="1369853"/>
              <a:ext cx="1013054" cy="569843"/>
            </a:xfrm>
            <a:prstGeom prst="rect">
              <a:avLst/>
            </a:prstGeom>
          </p:spPr>
        </p:pic>
        <p:sp>
          <p:nvSpPr>
            <p:cNvPr id="161" name="Rounded Rectangle 160"/>
            <p:cNvSpPr/>
            <p:nvPr/>
          </p:nvSpPr>
          <p:spPr>
            <a:xfrm>
              <a:off x="2055959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3935122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2976987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2055959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3935122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2976987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2055959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3935122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976987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5851392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4893257" y="222055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851392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4893257" y="322887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5851392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4893257" y="4237196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7767662" y="220303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6809527" y="220303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7767662" y="321135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6809527" y="321135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7767662" y="421967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809527" y="4219678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9683932" y="218552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8725797" y="218552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9683932" y="319384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8725797" y="319384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9683932" y="420216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8725797" y="4202160"/>
              <a:ext cx="659958" cy="7951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0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3397" y="554740"/>
            <a:ext cx="10180667" cy="5367652"/>
          </a:xfrm>
          <a:prstGeom prst="roundRect">
            <a:avLst>
              <a:gd name="adj" fmla="val 385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26534" y="708278"/>
            <a:ext cx="9854393" cy="5060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gradFill flip="none" rotWithShape="1">
                <a:gsLst>
                  <a:gs pos="0">
                    <a:srgbClr val="002060"/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Product Sans" panose="020B0503030502040203" pitchFamily="34" charset="0"/>
            </a:endParaRPr>
          </a:p>
        </p:txBody>
      </p:sp>
      <p:sp>
        <p:nvSpPr>
          <p:cNvPr id="125" name="Round Same Side Corner Rectangle 124"/>
          <p:cNvSpPr/>
          <p:nvPr/>
        </p:nvSpPr>
        <p:spPr>
          <a:xfrm>
            <a:off x="399149" y="5922392"/>
            <a:ext cx="11393702" cy="430282"/>
          </a:xfrm>
          <a:prstGeom prst="round2SameRect">
            <a:avLst>
              <a:gd name="adj1" fmla="val 1274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-1895506" y="6039182"/>
            <a:ext cx="455039" cy="150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 Same Side Corner Rectangle 126"/>
          <p:cNvSpPr/>
          <p:nvPr/>
        </p:nvSpPr>
        <p:spPr>
          <a:xfrm>
            <a:off x="5577312" y="5960524"/>
            <a:ext cx="1152834" cy="115407"/>
          </a:xfrm>
          <a:prstGeom prst="round2SameRect">
            <a:avLst>
              <a:gd name="adj1" fmla="val 12740"/>
              <a:gd name="adj2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17558" y="1061029"/>
            <a:ext cx="312457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ln w="0"/>
                <a:gradFill flip="none" rotWithShape="1">
                  <a:gsLst>
                    <a:gs pos="0">
                      <a:srgbClr val="002060"/>
                    </a:gs>
                    <a:gs pos="100000">
                      <a:srgbClr val="7030A0"/>
                    </a:gs>
                  </a:gsLst>
                  <a:lin ang="2700000" scaled="1"/>
                  <a:tileRect/>
                </a:gradFill>
                <a:latin typeface="Product Sans" panose="020B0503030502040203" pitchFamily="34" charset="0"/>
              </a:rPr>
              <a:t>Blogs</a:t>
            </a:r>
          </a:p>
        </p:txBody>
      </p:sp>
    </p:spTree>
    <p:extLst>
      <p:ext uri="{BB962C8B-B14F-4D97-AF65-F5344CB8AC3E}">
        <p14:creationId xmlns:p14="http://schemas.microsoft.com/office/powerpoint/2010/main" val="39329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2"/>
            <a:ext cx="12184092" cy="6858001"/>
          </a:xfrm>
          <a:custGeom>
            <a:avLst/>
            <a:gdLst>
              <a:gd name="connsiteX0" fmla="*/ 0 w 12184092"/>
              <a:gd name="connsiteY0" fmla="*/ 0 h 6858001"/>
              <a:gd name="connsiteX1" fmla="*/ 12184092 w 12184092"/>
              <a:gd name="connsiteY1" fmla="*/ 0 h 6858001"/>
              <a:gd name="connsiteX2" fmla="*/ 12172855 w 12184092"/>
              <a:gd name="connsiteY2" fmla="*/ 13914 h 6858001"/>
              <a:gd name="connsiteX3" fmla="*/ 3300300 w 12184092"/>
              <a:gd name="connsiteY3" fmla="*/ 1284906 h 6858001"/>
              <a:gd name="connsiteX4" fmla="*/ 2820799 w 12184092"/>
              <a:gd name="connsiteY4" fmla="*/ 3672346 h 6858001"/>
              <a:gd name="connsiteX5" fmla="*/ 683591 w 12184092"/>
              <a:gd name="connsiteY5" fmla="*/ 3637238 h 6858001"/>
              <a:gd name="connsiteX6" fmla="*/ 6734 w 12184092"/>
              <a:gd name="connsiteY6" fmla="*/ 6852148 h 6858001"/>
              <a:gd name="connsiteX7" fmla="*/ 0 w 12184092"/>
              <a:gd name="connsiteY7" fmla="*/ 683639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4092" h="6858001">
                <a:moveTo>
                  <a:pt x="0" y="0"/>
                </a:moveTo>
                <a:lnTo>
                  <a:pt x="12184092" y="0"/>
                </a:lnTo>
                <a:lnTo>
                  <a:pt x="12172855" y="13914"/>
                </a:lnTo>
                <a:cubicBezTo>
                  <a:pt x="11759011" y="255967"/>
                  <a:pt x="4760212" y="706149"/>
                  <a:pt x="3300300" y="1284906"/>
                </a:cubicBezTo>
                <a:cubicBezTo>
                  <a:pt x="1743062" y="1902246"/>
                  <a:pt x="3256918" y="3280291"/>
                  <a:pt x="2820799" y="3672346"/>
                </a:cubicBezTo>
                <a:cubicBezTo>
                  <a:pt x="2384681" y="4064402"/>
                  <a:pt x="1156243" y="3119373"/>
                  <a:pt x="683591" y="3637238"/>
                </a:cubicBezTo>
                <a:cubicBezTo>
                  <a:pt x="240480" y="4122736"/>
                  <a:pt x="116457" y="7004863"/>
                  <a:pt x="6734" y="6852148"/>
                </a:cubicBezTo>
                <a:lnTo>
                  <a:pt x="0" y="6836393"/>
                </a:lnTo>
                <a:close/>
              </a:path>
            </a:pathLst>
          </a:custGeom>
          <a:gradFill flip="none" rotWithShape="1">
            <a:gsLst>
              <a:gs pos="0">
                <a:srgbClr val="0070C0"/>
              </a:gs>
              <a:gs pos="100000">
                <a:srgbClr val="7030A0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100014" y="1787856"/>
            <a:ext cx="468000" cy="504000"/>
            <a:chOff x="2667000" y="0"/>
            <a:chExt cx="6858000" cy="6858000"/>
          </a:xfrm>
        </p:grpSpPr>
        <p:sp>
          <p:nvSpPr>
            <p:cNvPr id="44" name="10-Point Star 43"/>
            <p:cNvSpPr/>
            <p:nvPr/>
          </p:nvSpPr>
          <p:spPr>
            <a:xfrm>
              <a:off x="2667000" y="0"/>
              <a:ext cx="6858000" cy="6858000"/>
            </a:xfrm>
            <a:prstGeom prst="star10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54456" y="3047705"/>
              <a:ext cx="3569318" cy="1909003"/>
              <a:chOff x="4036326" y="2688608"/>
              <a:chExt cx="4478343" cy="2395183"/>
            </a:xfrm>
          </p:grpSpPr>
          <p:sp>
            <p:nvSpPr>
              <p:cNvPr id="46" name="Rounded Rectangle 45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100014" y="2690883"/>
            <a:ext cx="468000" cy="504000"/>
            <a:chOff x="2667000" y="0"/>
            <a:chExt cx="6858000" cy="6858000"/>
          </a:xfrm>
        </p:grpSpPr>
        <p:sp>
          <p:nvSpPr>
            <p:cNvPr id="49" name="10-Point Star 48"/>
            <p:cNvSpPr/>
            <p:nvPr/>
          </p:nvSpPr>
          <p:spPr>
            <a:xfrm>
              <a:off x="2667000" y="0"/>
              <a:ext cx="6858000" cy="6858000"/>
            </a:xfrm>
            <a:prstGeom prst="star10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654456" y="3047705"/>
              <a:ext cx="3569318" cy="1909003"/>
              <a:chOff x="4036326" y="2688608"/>
              <a:chExt cx="4478343" cy="2395183"/>
            </a:xfrm>
          </p:grpSpPr>
          <p:sp>
            <p:nvSpPr>
              <p:cNvPr id="51" name="Rounded Rectangle 50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4100014" y="3593910"/>
            <a:ext cx="468000" cy="504000"/>
            <a:chOff x="2667000" y="0"/>
            <a:chExt cx="6858000" cy="6858000"/>
          </a:xfrm>
        </p:grpSpPr>
        <p:sp>
          <p:nvSpPr>
            <p:cNvPr id="54" name="10-Point Star 53"/>
            <p:cNvSpPr/>
            <p:nvPr/>
          </p:nvSpPr>
          <p:spPr>
            <a:xfrm>
              <a:off x="2667000" y="0"/>
              <a:ext cx="6858000" cy="6858000"/>
            </a:xfrm>
            <a:prstGeom prst="star10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654456" y="3047705"/>
              <a:ext cx="3569318" cy="1909003"/>
              <a:chOff x="4036326" y="2688608"/>
              <a:chExt cx="4478343" cy="2395183"/>
            </a:xfrm>
          </p:grpSpPr>
          <p:sp>
            <p:nvSpPr>
              <p:cNvPr id="56" name="Rounded Rectangle 55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4100014" y="4496937"/>
            <a:ext cx="468000" cy="504000"/>
            <a:chOff x="2667000" y="0"/>
            <a:chExt cx="6858000" cy="6858000"/>
          </a:xfrm>
        </p:grpSpPr>
        <p:sp>
          <p:nvSpPr>
            <p:cNvPr id="59" name="10-Point Star 58"/>
            <p:cNvSpPr/>
            <p:nvPr/>
          </p:nvSpPr>
          <p:spPr>
            <a:xfrm>
              <a:off x="2667000" y="0"/>
              <a:ext cx="6858000" cy="6858000"/>
            </a:xfrm>
            <a:prstGeom prst="star10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654456" y="3047705"/>
              <a:ext cx="3569318" cy="1909003"/>
              <a:chOff x="4036326" y="2688608"/>
              <a:chExt cx="4478343" cy="2395183"/>
            </a:xfrm>
          </p:grpSpPr>
          <p:sp>
            <p:nvSpPr>
              <p:cNvPr id="61" name="Rounded Rectangle 60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4100014" y="5399964"/>
            <a:ext cx="468000" cy="504000"/>
            <a:chOff x="2667000" y="0"/>
            <a:chExt cx="6858000" cy="6858000"/>
          </a:xfrm>
        </p:grpSpPr>
        <p:sp>
          <p:nvSpPr>
            <p:cNvPr id="64" name="10-Point Star 63"/>
            <p:cNvSpPr/>
            <p:nvPr/>
          </p:nvSpPr>
          <p:spPr>
            <a:xfrm>
              <a:off x="2667000" y="0"/>
              <a:ext cx="6858000" cy="6858000"/>
            </a:xfrm>
            <a:prstGeom prst="star10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654456" y="3047705"/>
              <a:ext cx="3569318" cy="1909003"/>
              <a:chOff x="4036326" y="2688608"/>
              <a:chExt cx="4478343" cy="2395183"/>
            </a:xfrm>
          </p:grpSpPr>
          <p:sp>
            <p:nvSpPr>
              <p:cNvPr id="66" name="Rounded Rectangle 65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" name="Rectangle 67"/>
          <p:cNvSpPr/>
          <p:nvPr/>
        </p:nvSpPr>
        <p:spPr>
          <a:xfrm>
            <a:off x="4662768" y="1685913"/>
            <a:ext cx="5452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Create your blog article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662770" y="2588940"/>
            <a:ext cx="51716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Publish with the world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62770" y="3491967"/>
            <a:ext cx="52565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Share your knowledge 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662768" y="4437119"/>
            <a:ext cx="60083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Get connected with world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662770" y="5382271"/>
            <a:ext cx="27558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Get reward</a:t>
            </a:r>
          </a:p>
        </p:txBody>
      </p:sp>
    </p:spTree>
    <p:extLst>
      <p:ext uri="{BB962C8B-B14F-4D97-AF65-F5344CB8AC3E}">
        <p14:creationId xmlns:p14="http://schemas.microsoft.com/office/powerpoint/2010/main" val="19862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/>
          <p:cNvSpPr/>
          <p:nvPr/>
        </p:nvSpPr>
        <p:spPr>
          <a:xfrm>
            <a:off x="0" y="1"/>
            <a:ext cx="12192000" cy="6858000"/>
          </a:xfrm>
          <a:custGeom>
            <a:avLst/>
            <a:gdLst>
              <a:gd name="connsiteX0" fmla="*/ 9971976 w 12192000"/>
              <a:gd name="connsiteY0" fmla="*/ 0 h 6858000"/>
              <a:gd name="connsiteX1" fmla="*/ 12141113 w 12192000"/>
              <a:gd name="connsiteY1" fmla="*/ 0 h 6858000"/>
              <a:gd name="connsiteX2" fmla="*/ 12146507 w 12192000"/>
              <a:gd name="connsiteY2" fmla="*/ 13648 h 6858000"/>
              <a:gd name="connsiteX3" fmla="*/ 12188108 w 12192000"/>
              <a:gd name="connsiteY3" fmla="*/ 129452 h 6858000"/>
              <a:gd name="connsiteX4" fmla="*/ 12192000 w 12192000"/>
              <a:gd name="connsiteY4" fmla="*/ 140397 h 6858000"/>
              <a:gd name="connsiteX5" fmla="*/ 12192000 w 12192000"/>
              <a:gd name="connsiteY5" fmla="*/ 6816782 h 6858000"/>
              <a:gd name="connsiteX6" fmla="*/ 12160155 w 12192000"/>
              <a:gd name="connsiteY6" fmla="*/ 6837527 h 6858000"/>
              <a:gd name="connsiteX7" fmla="*/ 12118096 w 12192000"/>
              <a:gd name="connsiteY7" fmla="*/ 6858000 h 6858000"/>
              <a:gd name="connsiteX8" fmla="*/ 94899 w 12192000"/>
              <a:gd name="connsiteY8" fmla="*/ 6858000 h 6858000"/>
              <a:gd name="connsiteX9" fmla="*/ 13649 w 12192000"/>
              <a:gd name="connsiteY9" fmla="*/ 6851175 h 6858000"/>
              <a:gd name="connsiteX10" fmla="*/ 0 w 12192000"/>
              <a:gd name="connsiteY10" fmla="*/ 6850029 h 6858000"/>
              <a:gd name="connsiteX11" fmla="*/ 0 w 12192000"/>
              <a:gd name="connsiteY11" fmla="*/ 5854892 h 6858000"/>
              <a:gd name="connsiteX12" fmla="*/ 1 w 12192000"/>
              <a:gd name="connsiteY12" fmla="*/ 5854890 h 6858000"/>
              <a:gd name="connsiteX13" fmla="*/ 1050879 w 12192000"/>
              <a:gd name="connsiteY13" fmla="*/ 2497539 h 6858000"/>
              <a:gd name="connsiteX14" fmla="*/ 4039738 w 12192000"/>
              <a:gd name="connsiteY14" fmla="*/ 3166281 h 6858000"/>
              <a:gd name="connsiteX15" fmla="*/ 5131560 w 12192000"/>
              <a:gd name="connsiteY15" fmla="*/ 1132764 h 6858000"/>
              <a:gd name="connsiteX16" fmla="*/ 9717206 w 12192000"/>
              <a:gd name="connsiteY16" fmla="*/ 54591 h 6858000"/>
              <a:gd name="connsiteX17" fmla="*/ 9932686 w 12192000"/>
              <a:gd name="connsiteY17" fmla="*/ 109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9971976" y="0"/>
                </a:moveTo>
                <a:lnTo>
                  <a:pt x="12141113" y="0"/>
                </a:lnTo>
                <a:lnTo>
                  <a:pt x="12146507" y="13648"/>
                </a:lnTo>
                <a:cubicBezTo>
                  <a:pt x="12159231" y="48975"/>
                  <a:pt x="12173147" y="87646"/>
                  <a:pt x="12188108" y="129452"/>
                </a:cubicBezTo>
                <a:lnTo>
                  <a:pt x="12192000" y="140397"/>
                </a:lnTo>
                <a:lnTo>
                  <a:pt x="12192000" y="6816782"/>
                </a:lnTo>
                <a:lnTo>
                  <a:pt x="12160155" y="6837527"/>
                </a:lnTo>
                <a:lnTo>
                  <a:pt x="12118096" y="6858000"/>
                </a:lnTo>
                <a:lnTo>
                  <a:pt x="94899" y="6858000"/>
                </a:lnTo>
                <a:lnTo>
                  <a:pt x="13649" y="6851175"/>
                </a:lnTo>
                <a:lnTo>
                  <a:pt x="0" y="6850029"/>
                </a:lnTo>
                <a:lnTo>
                  <a:pt x="0" y="5854892"/>
                </a:lnTo>
                <a:lnTo>
                  <a:pt x="1" y="5854890"/>
                </a:lnTo>
                <a:cubicBezTo>
                  <a:pt x="172873" y="5129284"/>
                  <a:pt x="377590" y="2945641"/>
                  <a:pt x="1050879" y="2497539"/>
                </a:cubicBezTo>
                <a:cubicBezTo>
                  <a:pt x="1724168" y="2049439"/>
                  <a:pt x="3359625" y="3393743"/>
                  <a:pt x="4039738" y="3166281"/>
                </a:cubicBezTo>
                <a:cubicBezTo>
                  <a:pt x="4719851" y="2938817"/>
                  <a:pt x="4185314" y="1651379"/>
                  <a:pt x="5131560" y="1132764"/>
                </a:cubicBezTo>
                <a:cubicBezTo>
                  <a:pt x="6077804" y="614149"/>
                  <a:pt x="8548048" y="241110"/>
                  <a:pt x="9717206" y="54591"/>
                </a:cubicBezTo>
                <a:cubicBezTo>
                  <a:pt x="9790278" y="42933"/>
                  <a:pt x="9862116" y="28157"/>
                  <a:pt x="9932686" y="10973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7030A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560862" y="1705970"/>
            <a:ext cx="3384645" cy="42308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06519" y="2013045"/>
            <a:ext cx="2893326" cy="361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8285253" y="2727087"/>
            <a:ext cx="1935861" cy="2188575"/>
            <a:chOff x="488901" y="1084836"/>
            <a:chExt cx="5106537" cy="5773164"/>
          </a:xfrm>
        </p:grpSpPr>
        <p:sp>
          <p:nvSpPr>
            <p:cNvPr id="88" name="Round Same Side Corner Rectangle 87"/>
            <p:cNvSpPr/>
            <p:nvPr/>
          </p:nvSpPr>
          <p:spPr>
            <a:xfrm>
              <a:off x="488901" y="3794077"/>
              <a:ext cx="5106537" cy="3063923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317829" y="1084836"/>
              <a:ext cx="3440516" cy="34405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598087" y="1084836"/>
              <a:ext cx="2880000" cy="288000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14" y="1225793"/>
            <a:ext cx="1331750" cy="1675367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925040" y="3720787"/>
            <a:ext cx="623279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3800" dirty="0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Creator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46937" y="502516"/>
            <a:ext cx="422102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8800" dirty="0">
                <a:ln w="0"/>
                <a:gradFill>
                  <a:gsLst>
                    <a:gs pos="0">
                      <a:srgbClr val="0070C0"/>
                    </a:gs>
                    <a:gs pos="100000">
                      <a:srgbClr val="7030A0"/>
                    </a:gs>
                  </a:gsLst>
                  <a:lin ang="8100000" scaled="0"/>
                </a:gradFill>
                <a:latin typeface="Product Sans" panose="020B0503030502040203" pitchFamily="34" charset="0"/>
              </a:rPr>
              <a:t>Be a pro</a:t>
            </a:r>
          </a:p>
        </p:txBody>
      </p:sp>
    </p:spTree>
    <p:extLst>
      <p:ext uri="{BB962C8B-B14F-4D97-AF65-F5344CB8AC3E}">
        <p14:creationId xmlns:p14="http://schemas.microsoft.com/office/powerpoint/2010/main" val="29772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77" r="1276" b="17494"/>
          <a:stretch/>
        </p:blipFill>
        <p:spPr>
          <a:xfrm>
            <a:off x="0" y="0"/>
            <a:ext cx="12192000" cy="401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93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440" y="238756"/>
            <a:ext cx="12194441" cy="6619244"/>
          </a:xfrm>
          <a:custGeom>
            <a:avLst/>
            <a:gdLst>
              <a:gd name="connsiteX0" fmla="*/ 1364135 w 12194441"/>
              <a:gd name="connsiteY0" fmla="*/ 780 h 6619244"/>
              <a:gd name="connsiteX1" fmla="*/ 2145141 w 12194441"/>
              <a:gd name="connsiteY1" fmla="*/ 102438 h 6619244"/>
              <a:gd name="connsiteX2" fmla="*/ 4929283 w 12194441"/>
              <a:gd name="connsiteY2" fmla="*/ 2299728 h 6619244"/>
              <a:gd name="connsiteX3" fmla="*/ 8586883 w 12194441"/>
              <a:gd name="connsiteY3" fmla="*/ 3159537 h 6619244"/>
              <a:gd name="connsiteX4" fmla="*/ 10361092 w 12194441"/>
              <a:gd name="connsiteY4" fmla="*/ 5001984 h 6619244"/>
              <a:gd name="connsiteX5" fmla="*/ 12139616 w 12194441"/>
              <a:gd name="connsiteY5" fmla="*/ 4542023 h 6619244"/>
              <a:gd name="connsiteX6" fmla="*/ 12194441 w 12194441"/>
              <a:gd name="connsiteY6" fmla="*/ 4573654 h 6619244"/>
              <a:gd name="connsiteX7" fmla="*/ 12194441 w 12194441"/>
              <a:gd name="connsiteY7" fmla="*/ 6608866 h 6619244"/>
              <a:gd name="connsiteX8" fmla="*/ 12176244 w 12194441"/>
              <a:gd name="connsiteY8" fmla="*/ 6612420 h 6619244"/>
              <a:gd name="connsiteX9" fmla="*/ 12132901 w 12194441"/>
              <a:gd name="connsiteY9" fmla="*/ 6619244 h 6619244"/>
              <a:gd name="connsiteX10" fmla="*/ 3315 w 12194441"/>
              <a:gd name="connsiteY10" fmla="*/ 6619244 h 6619244"/>
              <a:gd name="connsiteX11" fmla="*/ 0 w 12194441"/>
              <a:gd name="connsiteY11" fmla="*/ 6617474 h 6619244"/>
              <a:gd name="connsiteX12" fmla="*/ 0 w 12194441"/>
              <a:gd name="connsiteY12" fmla="*/ 1104503 h 6619244"/>
              <a:gd name="connsiteX13" fmla="*/ 29738 w 12194441"/>
              <a:gd name="connsiteY13" fmla="*/ 1016838 h 6619244"/>
              <a:gd name="connsiteX14" fmla="*/ 1364135 w 12194441"/>
              <a:gd name="connsiteY14" fmla="*/ 780 h 661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4441" h="6619244">
                <a:moveTo>
                  <a:pt x="1364135" y="780"/>
                </a:moveTo>
                <a:cubicBezTo>
                  <a:pt x="1622332" y="-6317"/>
                  <a:pt x="1889956" y="35621"/>
                  <a:pt x="2145141" y="102438"/>
                </a:cubicBezTo>
                <a:cubicBezTo>
                  <a:pt x="2961732" y="316253"/>
                  <a:pt x="3855660" y="1790212"/>
                  <a:pt x="4929283" y="2299728"/>
                </a:cubicBezTo>
                <a:cubicBezTo>
                  <a:pt x="6002908" y="2809245"/>
                  <a:pt x="7681582" y="2709161"/>
                  <a:pt x="8586883" y="3159537"/>
                </a:cubicBezTo>
                <a:cubicBezTo>
                  <a:pt x="9492184" y="3609913"/>
                  <a:pt x="9758316" y="4765423"/>
                  <a:pt x="10361092" y="5001984"/>
                </a:cubicBezTo>
                <a:cubicBezTo>
                  <a:pt x="10926195" y="5223760"/>
                  <a:pt x="11785178" y="4421955"/>
                  <a:pt x="12139616" y="4542023"/>
                </a:cubicBezTo>
                <a:lnTo>
                  <a:pt x="12194441" y="4573654"/>
                </a:lnTo>
                <a:lnTo>
                  <a:pt x="12194441" y="6608866"/>
                </a:lnTo>
                <a:lnTo>
                  <a:pt x="12176244" y="6612420"/>
                </a:lnTo>
                <a:lnTo>
                  <a:pt x="12132901" y="6619244"/>
                </a:lnTo>
                <a:lnTo>
                  <a:pt x="3315" y="6619244"/>
                </a:lnTo>
                <a:lnTo>
                  <a:pt x="0" y="6617474"/>
                </a:lnTo>
                <a:lnTo>
                  <a:pt x="0" y="1104503"/>
                </a:lnTo>
                <a:lnTo>
                  <a:pt x="29738" y="1016838"/>
                </a:lnTo>
                <a:cubicBezTo>
                  <a:pt x="273692" y="269339"/>
                  <a:pt x="796100" y="16393"/>
                  <a:pt x="1364135" y="780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7030A0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0799" y="763200"/>
            <a:ext cx="454483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8800" dirty="0">
                <a:ln w="0"/>
                <a:gradFill>
                  <a:gsLst>
                    <a:gs pos="0">
                      <a:srgbClr val="0070C0"/>
                    </a:gs>
                    <a:gs pos="100000">
                      <a:srgbClr val="7030A0"/>
                    </a:gs>
                  </a:gsLst>
                  <a:lin ang="8100000" scaled="0"/>
                </a:gradFill>
                <a:latin typeface="Product Sans" panose="020B0503030502040203" pitchFamily="34" charset="0"/>
              </a:rPr>
              <a:t>Try Now!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5800" y="2386215"/>
            <a:ext cx="2928834" cy="3858176"/>
            <a:chOff x="1251284" y="1058779"/>
            <a:chExt cx="3336758" cy="4395537"/>
          </a:xfr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grpSpPr>
        <p:sp>
          <p:nvSpPr>
            <p:cNvPr id="11" name="Rounded Rectangle 10"/>
            <p:cNvSpPr/>
            <p:nvPr/>
          </p:nvSpPr>
          <p:spPr>
            <a:xfrm>
              <a:off x="1251284" y="1058779"/>
              <a:ext cx="3336758" cy="4395537"/>
            </a:xfrm>
            <a:prstGeom prst="roundRect">
              <a:avLst>
                <a:gd name="adj" fmla="val 1112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1251284" y="1058779"/>
              <a:ext cx="3336758" cy="721896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81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671218" y="3931642"/>
              <a:ext cx="2479104" cy="871188"/>
              <a:chOff x="4920788" y="2230851"/>
              <a:chExt cx="2479104" cy="871188"/>
            </a:xfrm>
            <a:solidFill>
              <a:schemeClr val="bg1"/>
            </a:solidFill>
          </p:grpSpPr>
          <p:sp>
            <p:nvSpPr>
              <p:cNvPr id="19" name="Rounded Rectangle 18"/>
              <p:cNvSpPr/>
              <p:nvPr/>
            </p:nvSpPr>
            <p:spPr>
              <a:xfrm>
                <a:off x="4920788" y="2230851"/>
                <a:ext cx="2096086" cy="1688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20788" y="2565467"/>
                <a:ext cx="2479104" cy="1688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920788" y="2933227"/>
                <a:ext cx="1663598" cy="1688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629408" y="2192961"/>
              <a:ext cx="2562725" cy="1487352"/>
              <a:chOff x="1629408" y="2192961"/>
              <a:chExt cx="2562725" cy="148735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629408" y="2192961"/>
                <a:ext cx="2562725" cy="1487352"/>
                <a:chOff x="1629408" y="1946479"/>
                <a:chExt cx="2562725" cy="1487352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629408" y="1946479"/>
                  <a:ext cx="2562725" cy="148735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1629408" y="2026639"/>
                  <a:ext cx="2562725" cy="1407192"/>
                </a:xfrm>
                <a:custGeom>
                  <a:avLst/>
                  <a:gdLst>
                    <a:gd name="connsiteX0" fmla="*/ 1034716 w 4090736"/>
                    <a:gd name="connsiteY0" fmla="*/ 1145 h 2936851"/>
                    <a:gd name="connsiteX1" fmla="*/ 2201779 w 4090736"/>
                    <a:gd name="connsiteY1" fmla="*/ 1649472 h 2936851"/>
                    <a:gd name="connsiteX2" fmla="*/ 3116179 w 4090736"/>
                    <a:gd name="connsiteY2" fmla="*/ 518503 h 2936851"/>
                    <a:gd name="connsiteX3" fmla="*/ 4078706 w 4090736"/>
                    <a:gd name="connsiteY3" fmla="*/ 1505093 h 2936851"/>
                    <a:gd name="connsiteX4" fmla="*/ 4090736 w 4090736"/>
                    <a:gd name="connsiteY4" fmla="*/ 1530326 h 2936851"/>
                    <a:gd name="connsiteX5" fmla="*/ 4090736 w 4090736"/>
                    <a:gd name="connsiteY5" fmla="*/ 2936851 h 2936851"/>
                    <a:gd name="connsiteX6" fmla="*/ 0 w 4090736"/>
                    <a:gd name="connsiteY6" fmla="*/ 2936851 h 2936851"/>
                    <a:gd name="connsiteX7" fmla="*/ 0 w 4090736"/>
                    <a:gd name="connsiteY7" fmla="*/ 1984479 h 2936851"/>
                    <a:gd name="connsiteX8" fmla="*/ 12032 w 4090736"/>
                    <a:gd name="connsiteY8" fmla="*/ 1950261 h 2936851"/>
                    <a:gd name="connsiteX9" fmla="*/ 1034716 w 4090736"/>
                    <a:gd name="connsiteY9" fmla="*/ 1145 h 2936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0736" h="2936851">
                      <a:moveTo>
                        <a:pt x="1034716" y="1145"/>
                      </a:moveTo>
                      <a:cubicBezTo>
                        <a:pt x="1399674" y="-48986"/>
                        <a:pt x="1854869" y="1563246"/>
                        <a:pt x="2201779" y="1649472"/>
                      </a:cubicBezTo>
                      <a:cubicBezTo>
                        <a:pt x="2548689" y="1735698"/>
                        <a:pt x="2803358" y="542566"/>
                        <a:pt x="3116179" y="518503"/>
                      </a:cubicBezTo>
                      <a:cubicBezTo>
                        <a:pt x="3429000" y="494440"/>
                        <a:pt x="3912269" y="1102035"/>
                        <a:pt x="4078706" y="1505093"/>
                      </a:cubicBezTo>
                      <a:lnTo>
                        <a:pt x="4090736" y="1530326"/>
                      </a:lnTo>
                      <a:lnTo>
                        <a:pt x="4090736" y="2936851"/>
                      </a:lnTo>
                      <a:lnTo>
                        <a:pt x="0" y="2936851"/>
                      </a:lnTo>
                      <a:lnTo>
                        <a:pt x="0" y="1984479"/>
                      </a:lnTo>
                      <a:lnTo>
                        <a:pt x="12032" y="1950261"/>
                      </a:lnTo>
                      <a:cubicBezTo>
                        <a:pt x="200527" y="1360714"/>
                        <a:pt x="669758" y="51276"/>
                        <a:pt x="1034716" y="1145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Oval 15"/>
              <p:cNvSpPr/>
              <p:nvPr/>
            </p:nvSpPr>
            <p:spPr>
              <a:xfrm>
                <a:off x="2719261" y="2273121"/>
                <a:ext cx="401490" cy="40149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3983232" y="4687263"/>
            <a:ext cx="598753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Share your</a:t>
            </a:r>
          </a:p>
          <a:p>
            <a:r>
              <a:rPr lang="en-US" sz="4800" dirty="0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knowledge with other</a:t>
            </a:r>
          </a:p>
        </p:txBody>
      </p:sp>
    </p:spTree>
    <p:extLst>
      <p:ext uri="{BB962C8B-B14F-4D97-AF65-F5344CB8AC3E}">
        <p14:creationId xmlns:p14="http://schemas.microsoft.com/office/powerpoint/2010/main" val="9904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251284" y="1058781"/>
            <a:ext cx="3336758" cy="4395537"/>
            <a:chOff x="1251284" y="1058779"/>
            <a:chExt cx="3336758" cy="4395537"/>
          </a:xfrm>
        </p:grpSpPr>
        <p:sp>
          <p:nvSpPr>
            <p:cNvPr id="3" name="Rounded Rectangle 2"/>
            <p:cNvSpPr/>
            <p:nvPr/>
          </p:nvSpPr>
          <p:spPr>
            <a:xfrm>
              <a:off x="1251284" y="1058779"/>
              <a:ext cx="3336758" cy="4395537"/>
            </a:xfrm>
            <a:prstGeom prst="roundRect">
              <a:avLst>
                <a:gd name="adj" fmla="val 1112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 Same Side Corner Rectangle 3"/>
            <p:cNvSpPr/>
            <p:nvPr/>
          </p:nvSpPr>
          <p:spPr>
            <a:xfrm>
              <a:off x="1251284" y="1058779"/>
              <a:ext cx="3336758" cy="721896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81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671218" y="3931642"/>
              <a:ext cx="2479104" cy="871188"/>
              <a:chOff x="4920788" y="2230851"/>
              <a:chExt cx="2479104" cy="871188"/>
            </a:xfrm>
            <a:solidFill>
              <a:schemeClr val="bg1"/>
            </a:solidFill>
          </p:grpSpPr>
          <p:sp>
            <p:nvSpPr>
              <p:cNvPr id="6" name="Rounded Rectangle 5"/>
              <p:cNvSpPr/>
              <p:nvPr/>
            </p:nvSpPr>
            <p:spPr>
              <a:xfrm>
                <a:off x="4920788" y="2230851"/>
                <a:ext cx="2096086" cy="1688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920788" y="2565467"/>
                <a:ext cx="2479104" cy="1688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920788" y="2933227"/>
                <a:ext cx="1663598" cy="1688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629408" y="2192961"/>
              <a:ext cx="2562725" cy="1487352"/>
              <a:chOff x="1629408" y="2192961"/>
              <a:chExt cx="2562725" cy="148735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629408" y="2192961"/>
                <a:ext cx="2562725" cy="1487352"/>
                <a:chOff x="1629408" y="1946479"/>
                <a:chExt cx="2562725" cy="1487352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1629408" y="1946479"/>
                  <a:ext cx="2562725" cy="148735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>
                  <a:off x="1629408" y="2026639"/>
                  <a:ext cx="2562725" cy="1407192"/>
                </a:xfrm>
                <a:custGeom>
                  <a:avLst/>
                  <a:gdLst>
                    <a:gd name="connsiteX0" fmla="*/ 1034716 w 4090736"/>
                    <a:gd name="connsiteY0" fmla="*/ 1145 h 2936851"/>
                    <a:gd name="connsiteX1" fmla="*/ 2201779 w 4090736"/>
                    <a:gd name="connsiteY1" fmla="*/ 1649472 h 2936851"/>
                    <a:gd name="connsiteX2" fmla="*/ 3116179 w 4090736"/>
                    <a:gd name="connsiteY2" fmla="*/ 518503 h 2936851"/>
                    <a:gd name="connsiteX3" fmla="*/ 4078706 w 4090736"/>
                    <a:gd name="connsiteY3" fmla="*/ 1505093 h 2936851"/>
                    <a:gd name="connsiteX4" fmla="*/ 4090736 w 4090736"/>
                    <a:gd name="connsiteY4" fmla="*/ 1530326 h 2936851"/>
                    <a:gd name="connsiteX5" fmla="*/ 4090736 w 4090736"/>
                    <a:gd name="connsiteY5" fmla="*/ 2936851 h 2936851"/>
                    <a:gd name="connsiteX6" fmla="*/ 0 w 4090736"/>
                    <a:gd name="connsiteY6" fmla="*/ 2936851 h 2936851"/>
                    <a:gd name="connsiteX7" fmla="*/ 0 w 4090736"/>
                    <a:gd name="connsiteY7" fmla="*/ 1984479 h 2936851"/>
                    <a:gd name="connsiteX8" fmla="*/ 12032 w 4090736"/>
                    <a:gd name="connsiteY8" fmla="*/ 1950261 h 2936851"/>
                    <a:gd name="connsiteX9" fmla="*/ 1034716 w 4090736"/>
                    <a:gd name="connsiteY9" fmla="*/ 1145 h 2936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0736" h="2936851">
                      <a:moveTo>
                        <a:pt x="1034716" y="1145"/>
                      </a:moveTo>
                      <a:cubicBezTo>
                        <a:pt x="1399674" y="-48986"/>
                        <a:pt x="1854869" y="1563246"/>
                        <a:pt x="2201779" y="1649472"/>
                      </a:cubicBezTo>
                      <a:cubicBezTo>
                        <a:pt x="2548689" y="1735698"/>
                        <a:pt x="2803358" y="542566"/>
                        <a:pt x="3116179" y="518503"/>
                      </a:cubicBezTo>
                      <a:cubicBezTo>
                        <a:pt x="3429000" y="494440"/>
                        <a:pt x="3912269" y="1102035"/>
                        <a:pt x="4078706" y="1505093"/>
                      </a:cubicBezTo>
                      <a:lnTo>
                        <a:pt x="4090736" y="1530326"/>
                      </a:lnTo>
                      <a:lnTo>
                        <a:pt x="4090736" y="2936851"/>
                      </a:lnTo>
                      <a:lnTo>
                        <a:pt x="0" y="2936851"/>
                      </a:lnTo>
                      <a:lnTo>
                        <a:pt x="0" y="1984479"/>
                      </a:lnTo>
                      <a:lnTo>
                        <a:pt x="12032" y="1950261"/>
                      </a:lnTo>
                      <a:cubicBezTo>
                        <a:pt x="200527" y="1360714"/>
                        <a:pt x="669758" y="51276"/>
                        <a:pt x="1034716" y="1145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2719261" y="2273121"/>
                <a:ext cx="401490" cy="40149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898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88902" y="1084836"/>
            <a:ext cx="5106537" cy="5773164"/>
            <a:chOff x="488901" y="1084836"/>
            <a:chExt cx="5106537" cy="5773164"/>
          </a:xfrm>
        </p:grpSpPr>
        <p:sp>
          <p:nvSpPr>
            <p:cNvPr id="3" name="Round Same Side Corner Rectangle 2"/>
            <p:cNvSpPr/>
            <p:nvPr/>
          </p:nvSpPr>
          <p:spPr>
            <a:xfrm>
              <a:off x="488901" y="3794077"/>
              <a:ext cx="5106537" cy="3063923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1317829" y="1084836"/>
              <a:ext cx="3440516" cy="34405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598087" y="1084836"/>
              <a:ext cx="2880000" cy="288000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131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181350" y="1441450"/>
            <a:ext cx="5829300" cy="3975100"/>
            <a:chOff x="508000" y="1130300"/>
            <a:chExt cx="5829300" cy="3975100"/>
          </a:xfrm>
        </p:grpSpPr>
        <p:sp>
          <p:nvSpPr>
            <p:cNvPr id="2" name="Rounded Rectangle 1"/>
            <p:cNvSpPr/>
            <p:nvPr/>
          </p:nvSpPr>
          <p:spPr>
            <a:xfrm>
              <a:off x="508000" y="1130300"/>
              <a:ext cx="5346700" cy="8255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324100" y="2730500"/>
              <a:ext cx="4013200" cy="8255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08000" y="2730500"/>
              <a:ext cx="1574800" cy="8255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08000" y="4279900"/>
              <a:ext cx="4749800" cy="8255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1596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0-Point Star 4"/>
          <p:cNvSpPr/>
          <p:nvPr/>
        </p:nvSpPr>
        <p:spPr>
          <a:xfrm>
            <a:off x="2667000" y="0"/>
            <a:ext cx="6858000" cy="6858000"/>
          </a:xfrm>
          <a:prstGeom prst="star10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654456" y="3047707"/>
            <a:ext cx="3569318" cy="1909003"/>
            <a:chOff x="4036326" y="2688608"/>
            <a:chExt cx="4478343" cy="2395183"/>
          </a:xfrm>
        </p:grpSpPr>
        <p:sp>
          <p:nvSpPr>
            <p:cNvPr id="7" name="Rounded Rectangle 6"/>
            <p:cNvSpPr/>
            <p:nvPr/>
          </p:nvSpPr>
          <p:spPr>
            <a:xfrm rot="2848507">
              <a:off x="3295934" y="3429000"/>
              <a:ext cx="2395183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8346026">
              <a:off x="4162510" y="2850298"/>
              <a:ext cx="4352159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5309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0-Point Star 1"/>
          <p:cNvSpPr/>
          <p:nvPr/>
        </p:nvSpPr>
        <p:spPr>
          <a:xfrm>
            <a:off x="3365500" y="698500"/>
            <a:ext cx="5461000" cy="5461000"/>
          </a:xfrm>
          <a:prstGeom prst="star10">
            <a:avLst/>
          </a:prstGeom>
          <a:solidFill>
            <a:srgbClr val="00B0F0"/>
          </a:solidFill>
          <a:ln>
            <a:noFill/>
          </a:ln>
          <a:effectLst>
            <a:outerShdw blurRad="1270000" sx="102000" sy="102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948105" y="3125376"/>
            <a:ext cx="2842235" cy="1520132"/>
            <a:chOff x="4036326" y="2688608"/>
            <a:chExt cx="4478343" cy="2395183"/>
          </a:xfrm>
          <a:solidFill>
            <a:schemeClr val="bg1"/>
          </a:solidFill>
        </p:grpSpPr>
        <p:sp>
          <p:nvSpPr>
            <p:cNvPr id="4" name="Rounded Rectangle 3"/>
            <p:cNvSpPr/>
            <p:nvPr/>
          </p:nvSpPr>
          <p:spPr>
            <a:xfrm rot="2848507">
              <a:off x="3295934" y="3429000"/>
              <a:ext cx="2395183" cy="9144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 rot="8346026">
              <a:off x="4162510" y="2850298"/>
              <a:ext cx="4352159" cy="9144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7368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sp>
          <p:nvSpPr>
            <p:cNvPr id="2" name="10-Point Star 1"/>
            <p:cNvSpPr/>
            <p:nvPr/>
          </p:nvSpPr>
          <p:spPr>
            <a:xfrm>
              <a:off x="2667000" y="0"/>
              <a:ext cx="6858000" cy="6858000"/>
            </a:xfrm>
            <a:prstGeom prst="star10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654456" y="3047705"/>
              <a:ext cx="3569318" cy="1909003"/>
              <a:chOff x="4036326" y="2688608"/>
              <a:chExt cx="4478343" cy="2395183"/>
            </a:xfrm>
          </p:grpSpPr>
          <p:sp>
            <p:nvSpPr>
              <p:cNvPr id="4" name="Rounded Rectangle 3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4574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sp>
          <p:nvSpPr>
            <p:cNvPr id="2" name="10-Point Star 1"/>
            <p:cNvSpPr/>
            <p:nvPr/>
          </p:nvSpPr>
          <p:spPr>
            <a:xfrm>
              <a:off x="2667000" y="0"/>
              <a:ext cx="6858000" cy="6858000"/>
            </a:xfrm>
            <a:prstGeom prst="star10">
              <a:avLst/>
            </a:prstGeom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654456" y="3047705"/>
              <a:ext cx="3569318" cy="1909003"/>
              <a:chOff x="4036326" y="2688608"/>
              <a:chExt cx="4478343" cy="2395183"/>
            </a:xfrm>
          </p:grpSpPr>
          <p:sp>
            <p:nvSpPr>
              <p:cNvPr id="4" name="Rounded Rectangle 3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403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092456"/>
            <a:ext cx="4258101" cy="5397691"/>
            <a:chOff x="4162566" y="777921"/>
            <a:chExt cx="4258101" cy="5397691"/>
          </a:xfrm>
        </p:grpSpPr>
        <p:grpSp>
          <p:nvGrpSpPr>
            <p:cNvPr id="10" name="Group 9"/>
            <p:cNvGrpSpPr/>
            <p:nvPr/>
          </p:nvGrpSpPr>
          <p:grpSpPr>
            <a:xfrm rot="10800000">
              <a:off x="5377216" y="4346812"/>
              <a:ext cx="1828800" cy="1828800"/>
              <a:chOff x="9703558" y="1378424"/>
              <a:chExt cx="1828800" cy="1828800"/>
            </a:xfrm>
            <a:gradFill flip="none" rotWithShape="1"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  <a:tileRect/>
            </a:gra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" name="Group 5"/>
              <p:cNvGrpSpPr/>
              <p:nvPr/>
            </p:nvGrpSpPr>
            <p:grpSpPr>
              <a:xfrm>
                <a:off x="9703558" y="1378424"/>
                <a:ext cx="914400" cy="1828800"/>
                <a:chOff x="9703558" y="1378424"/>
                <a:chExt cx="914400" cy="1828800"/>
              </a:xfrm>
              <a:grpFill/>
            </p:grpSpPr>
            <p:sp>
              <p:nvSpPr>
                <p:cNvPr id="4" name="Right Triangle 3"/>
                <p:cNvSpPr/>
                <p:nvPr/>
              </p:nvSpPr>
              <p:spPr>
                <a:xfrm>
                  <a:off x="9703558" y="1378424"/>
                  <a:ext cx="914400" cy="914400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9703558" y="2292824"/>
                  <a:ext cx="914400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ight Triangle 7"/>
              <p:cNvSpPr/>
              <p:nvPr/>
            </p:nvSpPr>
            <p:spPr>
              <a:xfrm rot="16200000">
                <a:off x="10617958" y="1378424"/>
                <a:ext cx="914400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617958" y="2292824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12-Point Star 1"/>
            <p:cNvSpPr/>
            <p:nvPr/>
          </p:nvSpPr>
          <p:spPr>
            <a:xfrm>
              <a:off x="4162566" y="777921"/>
              <a:ext cx="4258101" cy="4258101"/>
            </a:xfrm>
            <a:prstGeom prst="star12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377215" y="2677486"/>
              <a:ext cx="2087724" cy="1116592"/>
              <a:chOff x="4036326" y="2688608"/>
              <a:chExt cx="4478343" cy="2395183"/>
            </a:xfrm>
          </p:grpSpPr>
          <p:sp>
            <p:nvSpPr>
              <p:cNvPr id="12" name="Rounded Rectangle 11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193687" y="851471"/>
            <a:ext cx="4258101" cy="5397691"/>
            <a:chOff x="6193685" y="851469"/>
            <a:chExt cx="4258101" cy="5397691"/>
          </a:xfrm>
        </p:grpSpPr>
        <p:grpSp>
          <p:nvGrpSpPr>
            <p:cNvPr id="16" name="Group 15"/>
            <p:cNvGrpSpPr/>
            <p:nvPr/>
          </p:nvGrpSpPr>
          <p:grpSpPr>
            <a:xfrm rot="10800000">
              <a:off x="7408335" y="4420360"/>
              <a:ext cx="1828800" cy="1828800"/>
              <a:chOff x="9703558" y="1378424"/>
              <a:chExt cx="1828800" cy="1828800"/>
            </a:xfrm>
            <a:solidFill>
              <a:srgbClr val="00B0F0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1" name="Group 20"/>
              <p:cNvGrpSpPr/>
              <p:nvPr/>
            </p:nvGrpSpPr>
            <p:grpSpPr>
              <a:xfrm>
                <a:off x="9703558" y="1378424"/>
                <a:ext cx="914400" cy="1828800"/>
                <a:chOff x="9703558" y="1378424"/>
                <a:chExt cx="914400" cy="1828800"/>
              </a:xfrm>
              <a:grpFill/>
            </p:grpSpPr>
            <p:sp>
              <p:nvSpPr>
                <p:cNvPr id="24" name="Right Triangle 23"/>
                <p:cNvSpPr/>
                <p:nvPr/>
              </p:nvSpPr>
              <p:spPr>
                <a:xfrm>
                  <a:off x="9703558" y="1378424"/>
                  <a:ext cx="914400" cy="914400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9703558" y="2292824"/>
                  <a:ext cx="914400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ight Triangle 21"/>
              <p:cNvSpPr/>
              <p:nvPr/>
            </p:nvSpPr>
            <p:spPr>
              <a:xfrm rot="16200000">
                <a:off x="10617958" y="1378424"/>
                <a:ext cx="914400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617958" y="2292824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12-Point Star 16"/>
            <p:cNvSpPr/>
            <p:nvPr/>
          </p:nvSpPr>
          <p:spPr>
            <a:xfrm>
              <a:off x="6193685" y="851469"/>
              <a:ext cx="4258101" cy="4258101"/>
            </a:xfrm>
            <a:prstGeom prst="star12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408334" y="2751034"/>
              <a:ext cx="2087724" cy="1116592"/>
              <a:chOff x="4036326" y="2688608"/>
              <a:chExt cx="4478343" cy="2395183"/>
            </a:xfrm>
          </p:grpSpPr>
          <p:sp>
            <p:nvSpPr>
              <p:cNvPr id="19" name="Rounded Rectangle 18"/>
              <p:cNvSpPr/>
              <p:nvPr/>
            </p:nvSpPr>
            <p:spPr>
              <a:xfrm rot="2848507">
                <a:off x="3295934" y="3429000"/>
                <a:ext cx="2395183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8346026">
                <a:off x="4162510" y="2850298"/>
                <a:ext cx="4352159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8960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040561" y="1843336"/>
            <a:ext cx="616547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/>
                <a:solidFill>
                  <a:schemeClr val="bg1">
                    <a:lumMod val="50000"/>
                  </a:schemeClr>
                </a:solidFill>
                <a:latin typeface="Product Sans" panose="020B0503030502040203" pitchFamily="34" charset="0"/>
              </a:rPr>
              <a:t>S   </a:t>
            </a:r>
            <a:r>
              <a:rPr lang="en-US" sz="13800" b="1" dirty="0" err="1">
                <a:ln w="0"/>
                <a:solidFill>
                  <a:schemeClr val="bg1">
                    <a:lumMod val="50000"/>
                  </a:schemeClr>
                </a:solidFill>
                <a:latin typeface="Product Sans" panose="020B0503030502040203" pitchFamily="34" charset="0"/>
              </a:rPr>
              <a:t>ft</a:t>
            </a:r>
            <a:r>
              <a:rPr lang="en-US" sz="13800" b="1" dirty="0">
                <a:ln w="0"/>
                <a:solidFill>
                  <a:schemeClr val="bg1">
                    <a:lumMod val="50000"/>
                  </a:schemeClr>
                </a:solidFill>
                <a:latin typeface="Product Sans" panose="020B0503030502040203" pitchFamily="34" charset="0"/>
              </a:rPr>
              <a:t>    S</a:t>
            </a:r>
          </a:p>
        </p:txBody>
      </p:sp>
      <p:sp>
        <p:nvSpPr>
          <p:cNvPr id="16" name="Oval 15"/>
          <p:cNvSpPr/>
          <p:nvPr/>
        </p:nvSpPr>
        <p:spPr>
          <a:xfrm>
            <a:off x="4210497" y="2288548"/>
            <a:ext cx="1008000" cy="1008000"/>
          </a:xfrm>
          <a:prstGeom prst="ellipse">
            <a:avLst/>
          </a:prstGeom>
          <a:solidFill>
            <a:srgbClr val="EC5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668094" y="2288548"/>
            <a:ext cx="1368000" cy="1368000"/>
          </a:xfrm>
          <a:prstGeom prst="ellipse">
            <a:avLst/>
          </a:prstGeom>
          <a:solidFill>
            <a:srgbClr val="569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442005">
            <a:off x="4296962" y="3513909"/>
            <a:ext cx="3096000" cy="1548000"/>
          </a:xfrm>
          <a:custGeom>
            <a:avLst/>
            <a:gdLst>
              <a:gd name="connsiteX0" fmla="*/ 0 w 3240000"/>
              <a:gd name="connsiteY0" fmla="*/ 0 h 1620000"/>
              <a:gd name="connsiteX1" fmla="*/ 440024 w 3240000"/>
              <a:gd name="connsiteY1" fmla="*/ 0 h 1620000"/>
              <a:gd name="connsiteX2" fmla="*/ 1620000 w 3240000"/>
              <a:gd name="connsiteY2" fmla="*/ 1179976 h 1620000"/>
              <a:gd name="connsiteX3" fmla="*/ 2799976 w 3240000"/>
              <a:gd name="connsiteY3" fmla="*/ 0 h 1620000"/>
              <a:gd name="connsiteX4" fmla="*/ 3240000 w 3240000"/>
              <a:gd name="connsiteY4" fmla="*/ 0 h 1620000"/>
              <a:gd name="connsiteX5" fmla="*/ 1620000 w 3240000"/>
              <a:gd name="connsiteY5" fmla="*/ 1620000 h 1620000"/>
              <a:gd name="connsiteX6" fmla="*/ 0 w 3240000"/>
              <a:gd name="connsiteY6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0000" h="1620000">
                <a:moveTo>
                  <a:pt x="0" y="0"/>
                </a:moveTo>
                <a:lnTo>
                  <a:pt x="440024" y="0"/>
                </a:lnTo>
                <a:cubicBezTo>
                  <a:pt x="440024" y="651683"/>
                  <a:pt x="968317" y="1179976"/>
                  <a:pt x="1620000" y="1179976"/>
                </a:cubicBezTo>
                <a:cubicBezTo>
                  <a:pt x="2271683" y="1179976"/>
                  <a:pt x="2799976" y="651683"/>
                  <a:pt x="2799976" y="0"/>
                </a:cubicBezTo>
                <a:lnTo>
                  <a:pt x="3240000" y="0"/>
                </a:lnTo>
                <a:cubicBezTo>
                  <a:pt x="3240000" y="894701"/>
                  <a:pt x="2514701" y="1620000"/>
                  <a:pt x="1620000" y="1620000"/>
                </a:cubicBezTo>
                <a:cubicBezTo>
                  <a:pt x="725299" y="1620000"/>
                  <a:pt x="0" y="894701"/>
                  <a:pt x="0" y="0"/>
                </a:cubicBezTo>
                <a:close/>
              </a:path>
            </a:pathLst>
          </a:custGeom>
          <a:solidFill>
            <a:srgbClr val="36A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8061" y="3296550"/>
            <a:ext cx="194797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/>
                <a:solidFill>
                  <a:schemeClr val="bg1">
                    <a:lumMod val="75000"/>
                  </a:schemeClr>
                </a:solidFill>
                <a:latin typeface="Product Sans" panose="020B0503030502040203" pitchFamily="34" charset="0"/>
              </a:rPr>
              <a:t>.in</a:t>
            </a:r>
          </a:p>
        </p:txBody>
      </p:sp>
      <p:sp>
        <p:nvSpPr>
          <p:cNvPr id="19" name="Freeform 18"/>
          <p:cNvSpPr/>
          <p:nvPr/>
        </p:nvSpPr>
        <p:spPr>
          <a:xfrm rot="346154">
            <a:off x="4275524" y="982958"/>
            <a:ext cx="3751342" cy="1482799"/>
          </a:xfrm>
          <a:custGeom>
            <a:avLst/>
            <a:gdLst>
              <a:gd name="connsiteX0" fmla="*/ 1147180 w 3984794"/>
              <a:gd name="connsiteY0" fmla="*/ 0 h 1549315"/>
              <a:gd name="connsiteX1" fmla="*/ 2837615 w 3984794"/>
              <a:gd name="connsiteY1" fmla="*/ 0 h 1549315"/>
              <a:gd name="connsiteX2" fmla="*/ 3123540 w 3984794"/>
              <a:gd name="connsiteY2" fmla="*/ 1143702 h 1549315"/>
              <a:gd name="connsiteX3" fmla="*/ 3401234 w 3984794"/>
              <a:gd name="connsiteY3" fmla="*/ 1169301 h 1549315"/>
              <a:gd name="connsiteX4" fmla="*/ 3984794 w 3984794"/>
              <a:gd name="connsiteY4" fmla="*/ 1326708 h 1549315"/>
              <a:gd name="connsiteX5" fmla="*/ 1992397 w 3984794"/>
              <a:gd name="connsiteY5" fmla="*/ 1549315 h 1549315"/>
              <a:gd name="connsiteX6" fmla="*/ 0 w 3984794"/>
              <a:gd name="connsiteY6" fmla="*/ 1326708 h 1549315"/>
              <a:gd name="connsiteX7" fmla="*/ 583560 w 3984794"/>
              <a:gd name="connsiteY7" fmla="*/ 1169301 h 1549315"/>
              <a:gd name="connsiteX8" fmla="*/ 861254 w 3984794"/>
              <a:gd name="connsiteY8" fmla="*/ 1143702 h 154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4794" h="1549315">
                <a:moveTo>
                  <a:pt x="1147180" y="0"/>
                </a:moveTo>
                <a:lnTo>
                  <a:pt x="2837615" y="0"/>
                </a:lnTo>
                <a:lnTo>
                  <a:pt x="3123540" y="1143702"/>
                </a:lnTo>
                <a:lnTo>
                  <a:pt x="3401234" y="1169301"/>
                </a:lnTo>
                <a:cubicBezTo>
                  <a:pt x="3761788" y="1209585"/>
                  <a:pt x="3984794" y="1265237"/>
                  <a:pt x="3984794" y="1326708"/>
                </a:cubicBezTo>
                <a:cubicBezTo>
                  <a:pt x="3984794" y="1449650"/>
                  <a:pt x="3092767" y="1549315"/>
                  <a:pt x="1992397" y="1549315"/>
                </a:cubicBezTo>
                <a:cubicBezTo>
                  <a:pt x="892027" y="1549315"/>
                  <a:pt x="0" y="1449650"/>
                  <a:pt x="0" y="1326708"/>
                </a:cubicBezTo>
                <a:cubicBezTo>
                  <a:pt x="0" y="1265237"/>
                  <a:pt x="223007" y="1209585"/>
                  <a:pt x="583560" y="1169301"/>
                </a:cubicBezTo>
                <a:lnTo>
                  <a:pt x="861254" y="114370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31543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210497" y="2288548"/>
            <a:ext cx="1008000" cy="10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668094" y="2288548"/>
            <a:ext cx="1368000" cy="13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442005">
            <a:off x="4296962" y="3513909"/>
            <a:ext cx="3096000" cy="1548000"/>
          </a:xfrm>
          <a:custGeom>
            <a:avLst/>
            <a:gdLst>
              <a:gd name="connsiteX0" fmla="*/ 0 w 3240000"/>
              <a:gd name="connsiteY0" fmla="*/ 0 h 1620000"/>
              <a:gd name="connsiteX1" fmla="*/ 440024 w 3240000"/>
              <a:gd name="connsiteY1" fmla="*/ 0 h 1620000"/>
              <a:gd name="connsiteX2" fmla="*/ 1620000 w 3240000"/>
              <a:gd name="connsiteY2" fmla="*/ 1179976 h 1620000"/>
              <a:gd name="connsiteX3" fmla="*/ 2799976 w 3240000"/>
              <a:gd name="connsiteY3" fmla="*/ 0 h 1620000"/>
              <a:gd name="connsiteX4" fmla="*/ 3240000 w 3240000"/>
              <a:gd name="connsiteY4" fmla="*/ 0 h 1620000"/>
              <a:gd name="connsiteX5" fmla="*/ 1620000 w 3240000"/>
              <a:gd name="connsiteY5" fmla="*/ 1620000 h 1620000"/>
              <a:gd name="connsiteX6" fmla="*/ 0 w 3240000"/>
              <a:gd name="connsiteY6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0000" h="1620000">
                <a:moveTo>
                  <a:pt x="0" y="0"/>
                </a:moveTo>
                <a:lnTo>
                  <a:pt x="440024" y="0"/>
                </a:lnTo>
                <a:cubicBezTo>
                  <a:pt x="440024" y="651683"/>
                  <a:pt x="968317" y="1179976"/>
                  <a:pt x="1620000" y="1179976"/>
                </a:cubicBezTo>
                <a:cubicBezTo>
                  <a:pt x="2271683" y="1179976"/>
                  <a:pt x="2799976" y="651683"/>
                  <a:pt x="2799976" y="0"/>
                </a:cubicBezTo>
                <a:lnTo>
                  <a:pt x="3240000" y="0"/>
                </a:lnTo>
                <a:cubicBezTo>
                  <a:pt x="3240000" y="894701"/>
                  <a:pt x="2514701" y="1620000"/>
                  <a:pt x="1620000" y="1620000"/>
                </a:cubicBezTo>
                <a:cubicBezTo>
                  <a:pt x="725299" y="1620000"/>
                  <a:pt x="0" y="89470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 rot="346154">
            <a:off x="4275524" y="982958"/>
            <a:ext cx="3751342" cy="1482799"/>
          </a:xfrm>
          <a:custGeom>
            <a:avLst/>
            <a:gdLst>
              <a:gd name="connsiteX0" fmla="*/ 1147180 w 3984794"/>
              <a:gd name="connsiteY0" fmla="*/ 0 h 1549315"/>
              <a:gd name="connsiteX1" fmla="*/ 2837615 w 3984794"/>
              <a:gd name="connsiteY1" fmla="*/ 0 h 1549315"/>
              <a:gd name="connsiteX2" fmla="*/ 3123540 w 3984794"/>
              <a:gd name="connsiteY2" fmla="*/ 1143702 h 1549315"/>
              <a:gd name="connsiteX3" fmla="*/ 3401234 w 3984794"/>
              <a:gd name="connsiteY3" fmla="*/ 1169301 h 1549315"/>
              <a:gd name="connsiteX4" fmla="*/ 3984794 w 3984794"/>
              <a:gd name="connsiteY4" fmla="*/ 1326708 h 1549315"/>
              <a:gd name="connsiteX5" fmla="*/ 1992397 w 3984794"/>
              <a:gd name="connsiteY5" fmla="*/ 1549315 h 1549315"/>
              <a:gd name="connsiteX6" fmla="*/ 0 w 3984794"/>
              <a:gd name="connsiteY6" fmla="*/ 1326708 h 1549315"/>
              <a:gd name="connsiteX7" fmla="*/ 583560 w 3984794"/>
              <a:gd name="connsiteY7" fmla="*/ 1169301 h 1549315"/>
              <a:gd name="connsiteX8" fmla="*/ 861254 w 3984794"/>
              <a:gd name="connsiteY8" fmla="*/ 1143702 h 154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4794" h="1549315">
                <a:moveTo>
                  <a:pt x="1147180" y="0"/>
                </a:moveTo>
                <a:lnTo>
                  <a:pt x="2837615" y="0"/>
                </a:lnTo>
                <a:lnTo>
                  <a:pt x="3123540" y="1143702"/>
                </a:lnTo>
                <a:lnTo>
                  <a:pt x="3401234" y="1169301"/>
                </a:lnTo>
                <a:cubicBezTo>
                  <a:pt x="3761788" y="1209585"/>
                  <a:pt x="3984794" y="1265237"/>
                  <a:pt x="3984794" y="1326708"/>
                </a:cubicBezTo>
                <a:cubicBezTo>
                  <a:pt x="3984794" y="1449650"/>
                  <a:pt x="3092767" y="1549315"/>
                  <a:pt x="1992397" y="1549315"/>
                </a:cubicBezTo>
                <a:cubicBezTo>
                  <a:pt x="892027" y="1549315"/>
                  <a:pt x="0" y="1449650"/>
                  <a:pt x="0" y="1326708"/>
                </a:cubicBezTo>
                <a:cubicBezTo>
                  <a:pt x="0" y="1265237"/>
                  <a:pt x="223007" y="1209585"/>
                  <a:pt x="583560" y="1169301"/>
                </a:cubicBezTo>
                <a:lnTo>
                  <a:pt x="861254" y="11437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4017517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7433" y="1174539"/>
            <a:ext cx="897713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dirty="0">
                <a:ln w="0"/>
                <a:gradFill flip="none" rotWithShape="1">
                  <a:gsLst>
                    <a:gs pos="0">
                      <a:srgbClr val="002060"/>
                    </a:gs>
                    <a:gs pos="100000">
                      <a:srgbClr val="7030A0"/>
                    </a:gs>
                  </a:gsLst>
                  <a:lin ang="2700000" scaled="1"/>
                  <a:tileRect/>
                </a:gradFill>
                <a:latin typeface="Product Sans" panose="020B0503030502040203" pitchFamily="34" charset="0"/>
              </a:rPr>
              <a:t>Blogs</a:t>
            </a:r>
          </a:p>
        </p:txBody>
      </p:sp>
    </p:spTree>
    <p:extLst>
      <p:ext uri="{BB962C8B-B14F-4D97-AF65-F5344CB8AC3E}">
        <p14:creationId xmlns:p14="http://schemas.microsoft.com/office/powerpoint/2010/main" val="1818888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8388" y="2116435"/>
            <a:ext cx="625363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/>
                <a:solidFill>
                  <a:schemeClr val="bg1">
                    <a:lumMod val="50000"/>
                  </a:schemeClr>
                </a:solidFill>
                <a:latin typeface="Product Sans" panose="020B0503030502040203" pitchFamily="34" charset="0"/>
              </a:rPr>
              <a:t>No screenshot </a:t>
            </a:r>
          </a:p>
          <a:p>
            <a:pPr algn="ctr"/>
            <a:r>
              <a:rPr lang="en-US" sz="7200" b="1" dirty="0">
                <a:ln w="0"/>
                <a:solidFill>
                  <a:schemeClr val="bg1">
                    <a:lumMod val="50000"/>
                  </a:schemeClr>
                </a:solidFill>
                <a:latin typeface="Product Sans" panose="020B0503030502040203" pitchFamily="34" charset="0"/>
              </a:rPr>
              <a:t>available!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37" y="4787900"/>
            <a:ext cx="2343143" cy="13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3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rot="16200000">
            <a:off x="-5277332" y="2783119"/>
            <a:ext cx="6524588" cy="1303919"/>
            <a:chOff x="0" y="0"/>
            <a:chExt cx="12192000" cy="177800"/>
          </a:xfrm>
        </p:grpSpPr>
        <p:sp>
          <p:nvSpPr>
            <p:cNvPr id="23" name="Rectangle 22"/>
            <p:cNvSpPr/>
            <p:nvPr/>
          </p:nvSpPr>
          <p:spPr>
            <a:xfrm>
              <a:off x="0" y="1"/>
              <a:ext cx="6248400" cy="177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87000" y="0"/>
              <a:ext cx="1905000" cy="1777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48400" y="0"/>
              <a:ext cx="4038600" cy="1777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747739" y="952567"/>
            <a:ext cx="9627957" cy="49552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600" dirty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Download </a:t>
            </a:r>
            <a:r>
              <a:rPr lang="en-US" sz="6600" dirty="0" err="1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Softwares</a:t>
            </a:r>
            <a:r>
              <a:rPr lang="en-US" sz="6600" dirty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 of</a:t>
            </a:r>
          </a:p>
          <a:p>
            <a:r>
              <a:rPr lang="en-US" sz="9600" dirty="0">
                <a:ln w="0"/>
                <a:solidFill>
                  <a:srgbClr val="0070C0"/>
                </a:solidFill>
                <a:latin typeface="Product Sans" panose="020B0503030502040203" pitchFamily="34" charset="0"/>
              </a:rPr>
              <a:t>Windows</a:t>
            </a:r>
            <a:r>
              <a:rPr lang="en-US" sz="5400" dirty="0">
                <a:ln w="0"/>
                <a:latin typeface="Product Sans" panose="020B0503030502040203" pitchFamily="34" charset="0"/>
              </a:rPr>
              <a:t>, </a:t>
            </a:r>
            <a:r>
              <a:rPr lang="en-US" sz="9600" dirty="0" err="1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MacOS</a:t>
            </a:r>
            <a:endParaRPr lang="en-US" sz="5400" dirty="0">
              <a:ln w="0"/>
              <a:latin typeface="Product Sans" panose="020B0503030502040203" pitchFamily="34" charset="0"/>
            </a:endParaRPr>
          </a:p>
          <a:p>
            <a:r>
              <a:rPr lang="en-US" sz="5400" dirty="0">
                <a:ln w="0"/>
                <a:solidFill>
                  <a:schemeClr val="bg1">
                    <a:lumMod val="85000"/>
                  </a:schemeClr>
                </a:solidFill>
                <a:latin typeface="Product Sans" panose="020B0503030502040203" pitchFamily="34" charset="0"/>
              </a:rPr>
              <a:t>&amp;</a:t>
            </a:r>
            <a:r>
              <a:rPr lang="en-US" sz="5400" dirty="0">
                <a:ln w="0"/>
                <a:latin typeface="Product Sans" panose="020B0503030502040203" pitchFamily="34" charset="0"/>
              </a:rPr>
              <a:t> </a:t>
            </a:r>
            <a:r>
              <a:rPr lang="en-US" sz="9600" dirty="0">
                <a:ln w="0"/>
                <a:solidFill>
                  <a:srgbClr val="FFC000"/>
                </a:solidFill>
                <a:latin typeface="Product Sans" panose="020B0503030502040203" pitchFamily="34" charset="0"/>
              </a:rPr>
              <a:t>Linux </a:t>
            </a:r>
            <a:r>
              <a:rPr lang="en-US" sz="9600" dirty="0">
                <a:ln w="0"/>
                <a:solidFill>
                  <a:schemeClr val="bg1">
                    <a:lumMod val="85000"/>
                  </a:schemeClr>
                </a:solidFill>
                <a:latin typeface="Product Sans" panose="020B0503030502040203" pitchFamily="34" charset="0"/>
              </a:rPr>
              <a:t>@</a:t>
            </a:r>
          </a:p>
          <a:p>
            <a:endParaRPr lang="en-US" sz="800" dirty="0">
              <a:ln w="0"/>
              <a:solidFill>
                <a:srgbClr val="FFC000"/>
              </a:solidFill>
              <a:latin typeface="Product Sans" panose="020B0503030502040203" pitchFamily="34" charset="0"/>
            </a:endParaRPr>
          </a:p>
          <a:p>
            <a:r>
              <a:rPr lang="en-US" sz="4400" dirty="0">
                <a:ln w="0"/>
                <a:solidFill>
                  <a:schemeClr val="bg1">
                    <a:lumMod val="65000"/>
                  </a:schemeClr>
                </a:solidFill>
                <a:latin typeface="Product Sans" panose="020B0503030502040203" pitchFamily="34" charset="0"/>
              </a:rPr>
              <a:t>Just a click!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213" y="3353521"/>
            <a:ext cx="5257798" cy="295751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0" y="0"/>
            <a:ext cx="12192000" cy="177800"/>
            <a:chOff x="0" y="0"/>
            <a:chExt cx="12192000" cy="177800"/>
          </a:xfrm>
        </p:grpSpPr>
        <p:sp>
          <p:nvSpPr>
            <p:cNvPr id="4" name="Rectangle 3"/>
            <p:cNvSpPr/>
            <p:nvPr/>
          </p:nvSpPr>
          <p:spPr>
            <a:xfrm>
              <a:off x="0" y="1"/>
              <a:ext cx="6248400" cy="177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287000" y="0"/>
              <a:ext cx="1905000" cy="1777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48400" y="0"/>
              <a:ext cx="4038600" cy="1777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 rot="16200000">
            <a:off x="-3259934" y="4607307"/>
            <a:ext cx="248978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softos.in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689953"/>
            <a:ext cx="12192000" cy="185217"/>
            <a:chOff x="0" y="6689951"/>
            <a:chExt cx="12192000" cy="185217"/>
          </a:xfrm>
        </p:grpSpPr>
        <p:sp>
          <p:nvSpPr>
            <p:cNvPr id="13" name="Rectangle 12"/>
            <p:cNvSpPr/>
            <p:nvPr/>
          </p:nvSpPr>
          <p:spPr>
            <a:xfrm>
              <a:off x="5943600" y="6689951"/>
              <a:ext cx="6248400" cy="177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6692087"/>
              <a:ext cx="1905000" cy="1777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697369"/>
              <a:ext cx="4038600" cy="1777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246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-7013170" y="2625393"/>
            <a:ext cx="1362560" cy="13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-5281628" y="2382079"/>
            <a:ext cx="1849188" cy="184918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-5038314" y="4477236"/>
            <a:ext cx="1362560" cy="13625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-7256484" y="4233922"/>
            <a:ext cx="1849188" cy="184918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6502" y="687253"/>
            <a:ext cx="10546477" cy="377026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101600" sx="102000" sy="102000" algn="ctr" rotWithShape="0">
                    <a:prstClr val="black">
                      <a:alpha val="40000"/>
                    </a:prstClr>
                  </a:outerShdw>
                </a:effectLst>
                <a:latin typeface="Product Sans" panose="020B0503030502040203" pitchFamily="34" charset="0"/>
              </a:rPr>
              <a:t>S   </a:t>
            </a:r>
            <a:r>
              <a:rPr lang="en-US" sz="23900" b="1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101600" sx="102000" sy="102000" algn="ctr" rotWithShape="0">
                    <a:prstClr val="black">
                      <a:alpha val="40000"/>
                    </a:prstClr>
                  </a:outerShdw>
                </a:effectLst>
                <a:latin typeface="Product Sans" panose="020B0503030502040203" pitchFamily="34" charset="0"/>
              </a:rPr>
              <a:t>ft</a:t>
            </a:r>
            <a:r>
              <a:rPr lang="en-US" sz="2390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101600" sx="102000" sy="102000" algn="ctr" rotWithShape="0">
                    <a:prstClr val="black">
                      <a:alpha val="40000"/>
                    </a:prstClr>
                  </a:outerShdw>
                </a:effectLst>
                <a:latin typeface="Product Sans" panose="020B0503030502040203" pitchFamily="34" charset="0"/>
              </a:rPr>
              <a:t>    S</a:t>
            </a:r>
          </a:p>
        </p:txBody>
      </p:sp>
      <p:sp>
        <p:nvSpPr>
          <p:cNvPr id="9" name="Oval 8"/>
          <p:cNvSpPr/>
          <p:nvPr/>
        </p:nvSpPr>
        <p:spPr>
          <a:xfrm>
            <a:off x="2714342" y="1312878"/>
            <a:ext cx="1736490" cy="173649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982796" y="1299626"/>
            <a:ext cx="2386492" cy="238649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reeform 10"/>
          <p:cNvSpPr/>
          <p:nvPr/>
        </p:nvSpPr>
        <p:spPr>
          <a:xfrm rot="442005">
            <a:off x="2882354" y="3446758"/>
            <a:ext cx="5357984" cy="2678992"/>
          </a:xfrm>
          <a:custGeom>
            <a:avLst/>
            <a:gdLst>
              <a:gd name="connsiteX0" fmla="*/ 0 w 3240000"/>
              <a:gd name="connsiteY0" fmla="*/ 0 h 1620000"/>
              <a:gd name="connsiteX1" fmla="*/ 440024 w 3240000"/>
              <a:gd name="connsiteY1" fmla="*/ 0 h 1620000"/>
              <a:gd name="connsiteX2" fmla="*/ 1620000 w 3240000"/>
              <a:gd name="connsiteY2" fmla="*/ 1179976 h 1620000"/>
              <a:gd name="connsiteX3" fmla="*/ 2799976 w 3240000"/>
              <a:gd name="connsiteY3" fmla="*/ 0 h 1620000"/>
              <a:gd name="connsiteX4" fmla="*/ 3240000 w 3240000"/>
              <a:gd name="connsiteY4" fmla="*/ 0 h 1620000"/>
              <a:gd name="connsiteX5" fmla="*/ 1620000 w 3240000"/>
              <a:gd name="connsiteY5" fmla="*/ 1620000 h 1620000"/>
              <a:gd name="connsiteX6" fmla="*/ 0 w 3240000"/>
              <a:gd name="connsiteY6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0000" h="1620000">
                <a:moveTo>
                  <a:pt x="0" y="0"/>
                </a:moveTo>
                <a:lnTo>
                  <a:pt x="440024" y="0"/>
                </a:lnTo>
                <a:cubicBezTo>
                  <a:pt x="440024" y="651683"/>
                  <a:pt x="968317" y="1179976"/>
                  <a:pt x="1620000" y="1179976"/>
                </a:cubicBezTo>
                <a:cubicBezTo>
                  <a:pt x="2271683" y="1179976"/>
                  <a:pt x="2799976" y="651683"/>
                  <a:pt x="2799976" y="0"/>
                </a:cubicBezTo>
                <a:lnTo>
                  <a:pt x="3240000" y="0"/>
                </a:lnTo>
                <a:cubicBezTo>
                  <a:pt x="3240000" y="894701"/>
                  <a:pt x="2514701" y="1620000"/>
                  <a:pt x="1620000" y="1620000"/>
                </a:cubicBezTo>
                <a:cubicBezTo>
                  <a:pt x="725299" y="1620000"/>
                  <a:pt x="0" y="894701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254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49736" y="3143612"/>
            <a:ext cx="3239991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dirty="0">
                <a:ln w="0"/>
                <a:solidFill>
                  <a:srgbClr val="00B050"/>
                </a:solidFill>
                <a:effectLst>
                  <a:outerShdw blurRad="101600" sx="102000" sy="102000" algn="ctr" rotWithShape="0">
                    <a:prstClr val="black">
                      <a:alpha val="40000"/>
                    </a:prstClr>
                  </a:outerShdw>
                </a:effectLst>
                <a:latin typeface="Product Sans" panose="020B0503030502040203" pitchFamily="34" charset="0"/>
              </a:rPr>
              <a:t>.</a:t>
            </a:r>
            <a:r>
              <a:rPr lang="en-US" sz="23900" b="1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101600" sx="102000" sy="102000" algn="ctr" rotWithShape="0">
                    <a:prstClr val="black">
                      <a:alpha val="40000"/>
                    </a:prstClr>
                  </a:outerShdw>
                </a:effectLst>
                <a:latin typeface="Product Sans" panose="020B0503030502040203" pitchFamily="34" charset="0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7089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13265" y="1594400"/>
            <a:ext cx="616547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S   </a:t>
            </a:r>
            <a:r>
              <a:rPr lang="en-US" sz="13800" b="1" dirty="0" err="1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ft</a:t>
            </a:r>
            <a:r>
              <a:rPr lang="en-US" sz="13800" b="1" dirty="0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    S</a:t>
            </a:r>
          </a:p>
        </p:txBody>
      </p:sp>
      <p:sp>
        <p:nvSpPr>
          <p:cNvPr id="7" name="Oval 6"/>
          <p:cNvSpPr/>
          <p:nvPr/>
        </p:nvSpPr>
        <p:spPr>
          <a:xfrm>
            <a:off x="4183201" y="2039612"/>
            <a:ext cx="1008000" cy="10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40798" y="2039612"/>
            <a:ext cx="1368000" cy="13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442005">
            <a:off x="4269666" y="3264973"/>
            <a:ext cx="3096000" cy="1548000"/>
          </a:xfrm>
          <a:custGeom>
            <a:avLst/>
            <a:gdLst>
              <a:gd name="connsiteX0" fmla="*/ 0 w 3240000"/>
              <a:gd name="connsiteY0" fmla="*/ 0 h 1620000"/>
              <a:gd name="connsiteX1" fmla="*/ 440024 w 3240000"/>
              <a:gd name="connsiteY1" fmla="*/ 0 h 1620000"/>
              <a:gd name="connsiteX2" fmla="*/ 1620000 w 3240000"/>
              <a:gd name="connsiteY2" fmla="*/ 1179976 h 1620000"/>
              <a:gd name="connsiteX3" fmla="*/ 2799976 w 3240000"/>
              <a:gd name="connsiteY3" fmla="*/ 0 h 1620000"/>
              <a:gd name="connsiteX4" fmla="*/ 3240000 w 3240000"/>
              <a:gd name="connsiteY4" fmla="*/ 0 h 1620000"/>
              <a:gd name="connsiteX5" fmla="*/ 1620000 w 3240000"/>
              <a:gd name="connsiteY5" fmla="*/ 1620000 h 1620000"/>
              <a:gd name="connsiteX6" fmla="*/ 0 w 3240000"/>
              <a:gd name="connsiteY6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0000" h="1620000">
                <a:moveTo>
                  <a:pt x="0" y="0"/>
                </a:moveTo>
                <a:lnTo>
                  <a:pt x="440024" y="0"/>
                </a:lnTo>
                <a:cubicBezTo>
                  <a:pt x="440024" y="651683"/>
                  <a:pt x="968317" y="1179976"/>
                  <a:pt x="1620000" y="1179976"/>
                </a:cubicBezTo>
                <a:cubicBezTo>
                  <a:pt x="2271683" y="1179976"/>
                  <a:pt x="2799976" y="651683"/>
                  <a:pt x="2799976" y="0"/>
                </a:cubicBezTo>
                <a:lnTo>
                  <a:pt x="3240000" y="0"/>
                </a:lnTo>
                <a:cubicBezTo>
                  <a:pt x="3240000" y="894701"/>
                  <a:pt x="2514701" y="1620000"/>
                  <a:pt x="1620000" y="1620000"/>
                </a:cubicBezTo>
                <a:cubicBezTo>
                  <a:pt x="725299" y="1620000"/>
                  <a:pt x="0" y="89470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0765" y="3047614"/>
            <a:ext cx="194797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.in</a:t>
            </a:r>
          </a:p>
        </p:txBody>
      </p:sp>
    </p:spTree>
    <p:extLst>
      <p:ext uri="{BB962C8B-B14F-4D97-AF65-F5344CB8AC3E}">
        <p14:creationId xmlns:p14="http://schemas.microsoft.com/office/powerpoint/2010/main" val="367132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13265" y="1594400"/>
            <a:ext cx="616547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/>
                <a:solidFill>
                  <a:schemeClr val="bg1">
                    <a:lumMod val="95000"/>
                  </a:schemeClr>
                </a:solidFill>
                <a:latin typeface="Product Sans" panose="020B0503030502040203" pitchFamily="34" charset="0"/>
              </a:rPr>
              <a:t>S   </a:t>
            </a:r>
            <a:r>
              <a:rPr lang="en-US" sz="13800" b="1" dirty="0" err="1">
                <a:ln w="0"/>
                <a:solidFill>
                  <a:schemeClr val="bg1">
                    <a:lumMod val="95000"/>
                  </a:schemeClr>
                </a:solidFill>
                <a:latin typeface="Product Sans" panose="020B0503030502040203" pitchFamily="34" charset="0"/>
              </a:rPr>
              <a:t>ft</a:t>
            </a:r>
            <a:r>
              <a:rPr lang="en-US" sz="13800" b="1" dirty="0">
                <a:ln w="0"/>
                <a:solidFill>
                  <a:schemeClr val="bg1">
                    <a:lumMod val="95000"/>
                  </a:schemeClr>
                </a:solidFill>
                <a:latin typeface="Product Sans" panose="020B0503030502040203" pitchFamily="34" charset="0"/>
              </a:rPr>
              <a:t>    S</a:t>
            </a:r>
          </a:p>
        </p:txBody>
      </p:sp>
      <p:sp>
        <p:nvSpPr>
          <p:cNvPr id="7" name="Oval 6"/>
          <p:cNvSpPr/>
          <p:nvPr/>
        </p:nvSpPr>
        <p:spPr>
          <a:xfrm>
            <a:off x="4183201" y="2039612"/>
            <a:ext cx="1008000" cy="10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640798" y="2039612"/>
            <a:ext cx="1368000" cy="136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 rot="442005">
            <a:off x="4269666" y="3264973"/>
            <a:ext cx="3096000" cy="1548000"/>
          </a:xfrm>
          <a:custGeom>
            <a:avLst/>
            <a:gdLst>
              <a:gd name="connsiteX0" fmla="*/ 0 w 3240000"/>
              <a:gd name="connsiteY0" fmla="*/ 0 h 1620000"/>
              <a:gd name="connsiteX1" fmla="*/ 440024 w 3240000"/>
              <a:gd name="connsiteY1" fmla="*/ 0 h 1620000"/>
              <a:gd name="connsiteX2" fmla="*/ 1620000 w 3240000"/>
              <a:gd name="connsiteY2" fmla="*/ 1179976 h 1620000"/>
              <a:gd name="connsiteX3" fmla="*/ 2799976 w 3240000"/>
              <a:gd name="connsiteY3" fmla="*/ 0 h 1620000"/>
              <a:gd name="connsiteX4" fmla="*/ 3240000 w 3240000"/>
              <a:gd name="connsiteY4" fmla="*/ 0 h 1620000"/>
              <a:gd name="connsiteX5" fmla="*/ 1620000 w 3240000"/>
              <a:gd name="connsiteY5" fmla="*/ 1620000 h 1620000"/>
              <a:gd name="connsiteX6" fmla="*/ 0 w 3240000"/>
              <a:gd name="connsiteY6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0000" h="1620000">
                <a:moveTo>
                  <a:pt x="0" y="0"/>
                </a:moveTo>
                <a:lnTo>
                  <a:pt x="440024" y="0"/>
                </a:lnTo>
                <a:cubicBezTo>
                  <a:pt x="440024" y="651683"/>
                  <a:pt x="968317" y="1179976"/>
                  <a:pt x="1620000" y="1179976"/>
                </a:cubicBezTo>
                <a:cubicBezTo>
                  <a:pt x="2271683" y="1179976"/>
                  <a:pt x="2799976" y="651683"/>
                  <a:pt x="2799976" y="0"/>
                </a:cubicBezTo>
                <a:lnTo>
                  <a:pt x="3240000" y="0"/>
                </a:lnTo>
                <a:cubicBezTo>
                  <a:pt x="3240000" y="894701"/>
                  <a:pt x="2514701" y="1620000"/>
                  <a:pt x="1620000" y="1620000"/>
                </a:cubicBezTo>
                <a:cubicBezTo>
                  <a:pt x="725299" y="1620000"/>
                  <a:pt x="0" y="894701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0765" y="3047614"/>
            <a:ext cx="194797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/>
                <a:solidFill>
                  <a:schemeClr val="bg1">
                    <a:lumMod val="95000"/>
                  </a:schemeClr>
                </a:solidFill>
                <a:latin typeface="Product Sans" panose="020B0503030502040203" pitchFamily="34" charset="0"/>
              </a:rPr>
              <a:t>.in</a:t>
            </a:r>
          </a:p>
        </p:txBody>
      </p:sp>
    </p:spTree>
    <p:extLst>
      <p:ext uri="{BB962C8B-B14F-4D97-AF65-F5344CB8AC3E}">
        <p14:creationId xmlns:p14="http://schemas.microsoft.com/office/powerpoint/2010/main" val="355097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7775" y="2967335"/>
            <a:ext cx="6056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ettenschweiler" panose="020B0706040902060204" pitchFamily="34" charset="0"/>
              </a:rPr>
              <a:t>Hello I am Himanshu Sharma</a:t>
            </a:r>
          </a:p>
        </p:txBody>
      </p:sp>
    </p:spTree>
    <p:extLst>
      <p:ext uri="{BB962C8B-B14F-4D97-AF65-F5344CB8AC3E}">
        <p14:creationId xmlns:p14="http://schemas.microsoft.com/office/powerpoint/2010/main" val="140730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86" y="4914194"/>
            <a:ext cx="2642228" cy="14862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80473" y="2060801"/>
            <a:ext cx="851547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rgbClr val="FF0000"/>
                </a:solidFill>
                <a:latin typeface="Product Sans" panose="020B0503030502040203" pitchFamily="34" charset="0"/>
              </a:rPr>
              <a:t>Believe</a:t>
            </a:r>
            <a:r>
              <a:rPr lang="en-US" sz="6000" dirty="0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 in </a:t>
            </a:r>
            <a:r>
              <a:rPr lang="en-US" sz="6000" dirty="0">
                <a:ln w="0"/>
                <a:solidFill>
                  <a:srgbClr val="00B0F0"/>
                </a:solidFill>
                <a:latin typeface="Product Sans" panose="020B0503030502040203" pitchFamily="34" charset="0"/>
              </a:rPr>
              <a:t>yourself</a:t>
            </a:r>
            <a:r>
              <a:rPr lang="en-US" sz="6000" dirty="0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,</a:t>
            </a:r>
          </a:p>
          <a:p>
            <a:pPr algn="ctr"/>
            <a:r>
              <a:rPr lang="en-US" sz="6000" dirty="0">
                <a:ln w="0"/>
                <a:solidFill>
                  <a:srgbClr val="FFFF00"/>
                </a:solidFill>
                <a:latin typeface="Product Sans" panose="020B0503030502040203" pitchFamily="34" charset="0"/>
              </a:rPr>
              <a:t>Everything</a:t>
            </a:r>
            <a:r>
              <a:rPr lang="en-US" sz="6000" dirty="0">
                <a:ln w="0"/>
                <a:solidFill>
                  <a:schemeClr val="bg1"/>
                </a:solidFill>
                <a:latin typeface="Product Sans" panose="020B0503030502040203" pitchFamily="34" charset="0"/>
              </a:rPr>
              <a:t> will be </a:t>
            </a:r>
            <a:r>
              <a:rPr lang="en-US" sz="6000" dirty="0">
                <a:ln w="0"/>
                <a:solidFill>
                  <a:srgbClr val="00B050"/>
                </a:solidFill>
                <a:latin typeface="Product Sans" panose="020B0503030502040203" pitchFamily="34" charset="0"/>
              </a:rPr>
              <a:t>alright.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851004" y="1586570"/>
            <a:ext cx="489995" cy="474233"/>
            <a:chOff x="1555574" y="1908145"/>
            <a:chExt cx="3824044" cy="3701032"/>
          </a:xfrm>
        </p:grpSpPr>
        <p:sp>
          <p:nvSpPr>
            <p:cNvPr id="15" name="Oval 14"/>
            <p:cNvSpPr/>
            <p:nvPr/>
          </p:nvSpPr>
          <p:spPr>
            <a:xfrm>
              <a:off x="1798888" y="2151459"/>
              <a:ext cx="1362560" cy="13625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530430" y="1908145"/>
              <a:ext cx="1849188" cy="184918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773744" y="4003302"/>
              <a:ext cx="1362560" cy="13625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555574" y="3759988"/>
              <a:ext cx="1849188" cy="184918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651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650984" y="528902"/>
            <a:ext cx="3352800" cy="585746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0132" y="1198136"/>
            <a:ext cx="3074504" cy="45189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39384" y="5763743"/>
            <a:ext cx="576000" cy="576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1485" y="5925843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50" y="1369855"/>
            <a:ext cx="1013054" cy="56984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313614" y="934259"/>
            <a:ext cx="2479104" cy="871188"/>
            <a:chOff x="4920788" y="2230851"/>
            <a:chExt cx="2479104" cy="871188"/>
          </a:xfrm>
          <a:solidFill>
            <a:schemeClr val="bg1"/>
          </a:solidFill>
        </p:grpSpPr>
        <p:sp>
          <p:nvSpPr>
            <p:cNvPr id="8" name="Rounded Rectangle 7"/>
            <p:cNvSpPr/>
            <p:nvPr/>
          </p:nvSpPr>
          <p:spPr>
            <a:xfrm>
              <a:off x="4920788" y="2230851"/>
              <a:ext cx="2096086" cy="1688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920788" y="2565467"/>
              <a:ext cx="2479104" cy="1688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920788" y="2933227"/>
              <a:ext cx="1663598" cy="1688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2055959" y="222055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935122" y="222055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976987" y="222055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055959" y="322887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935122" y="322887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976987" y="322887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055959" y="423719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935122" y="423719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976987" y="4237196"/>
            <a:ext cx="659958" cy="7951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601008" y="798353"/>
            <a:ext cx="118919" cy="1189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963117" y="815937"/>
            <a:ext cx="728534" cy="83749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91093" y="815937"/>
            <a:ext cx="83749" cy="83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935</TotalTime>
  <Words>88</Words>
  <Application>Microsoft Office PowerPoint</Application>
  <PresentationFormat>Widescreen</PresentationFormat>
  <Paragraphs>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Haettenschweiler</vt:lpstr>
      <vt:lpstr>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Sharma</dc:creator>
  <cp:lastModifiedBy>Himanshu Sharma</cp:lastModifiedBy>
  <cp:revision>43</cp:revision>
  <dcterms:created xsi:type="dcterms:W3CDTF">2020-04-05T06:44:40Z</dcterms:created>
  <dcterms:modified xsi:type="dcterms:W3CDTF">2020-07-04T06:37:10Z</dcterms:modified>
</cp:coreProperties>
</file>