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B746-F4C4-0746-AE92-A61015247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619" y="809624"/>
            <a:ext cx="7541881" cy="3869532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IOT BASED FALL DETECTION AND HEALTH MONITORING SYSTEM FOR SENIOR CITIZENS</a:t>
            </a:r>
          </a:p>
        </p:txBody>
      </p:sp>
    </p:spTree>
    <p:extLst>
      <p:ext uri="{BB962C8B-B14F-4D97-AF65-F5344CB8AC3E}">
        <p14:creationId xmlns:p14="http://schemas.microsoft.com/office/powerpoint/2010/main" val="48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111E-3313-E64C-97E4-89D8F66E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979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FC84-7FC5-C048-AB34-5418EF28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641"/>
            <a:ext cx="8596668" cy="44457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30F7-50C0-8B4F-AD88-40479A3E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A54C-DBAB-B94E-859D-AC1D2C34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Unit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MPU6050 6-axis Accelerometer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GPS Module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</a:p>
          <a:p>
            <a:pPr lv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Pulse oximeter</a:t>
            </a:r>
          </a:p>
          <a:p>
            <a:pPr marL="0" indent="0">
              <a:buNone/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5A79-A2B7-144E-AE86-E5EA562A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BLOCK DIAGRAM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96FB82E-69C7-AE4F-BEFF-FC30E7A15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74" y="2160588"/>
            <a:ext cx="5624489" cy="3881437"/>
          </a:xfrm>
        </p:spPr>
      </p:pic>
    </p:spTree>
    <p:extLst>
      <p:ext uri="{BB962C8B-B14F-4D97-AF65-F5344CB8AC3E}">
        <p14:creationId xmlns:p14="http://schemas.microsoft.com/office/powerpoint/2010/main" val="301509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23D8-F83D-48FE-92F3-FEB8BDB4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7E42-6A4A-4523-A35B-4FF7071B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marR="78740" lvl="1" indent="-285750" algn="just">
              <a:lnSpc>
                <a:spcPct val="115000"/>
              </a:lnSpc>
              <a:spcBef>
                <a:spcPts val="885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tabLst>
                <a:tab pos="5213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this project, the main component is microcontroller. The I/O pins of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microcontroller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are connected to power supply, Accelerometer sensor and GPS Module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GSM Module and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Module.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marR="79375" lvl="1" indent="-285750" algn="just">
              <a:lnSpc>
                <a:spcPct val="115000"/>
              </a:lnSpc>
              <a:spcBef>
                <a:spcPts val="97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tabLst>
                <a:tab pos="5213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Accelerometer sensor is used to collect the angular velocity and linear acceleration values.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tabLst>
                <a:tab pos="521335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GPS Module is used to collects the geographic coordinate values.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tabLst>
                <a:tab pos="521335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GSM Module is used to connect to a network.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095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EC3E-A9AC-45F7-9E7E-406DBF7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C41B-670E-4068-A5AB-47E2B481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First the microcontroller reads the data from the accelerometer and checks if the accelerometer values are lower than the lower threshold value.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the accelerometer values exceed the higher threshold, then it checks for the gyroscope values to calculate the change in the orientation.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a sudden change in orientation, then it waits for 10 seconds and checks if the orientation remains the same.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yes, then it activates the Fall Detector alarm by sending the notification to the caregivers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call Ambulance.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When fall is detected then location coordinates is send to caregivers by Blynk app and pulse oximeter we will monitor the patient’s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15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9CE3-CE92-49CB-BB35-12504D1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ADVANTAGES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A9C-6A0C-46A6-9102-E3DBB71D6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Less Expensive</a:t>
            </a:r>
          </a:p>
          <a:p>
            <a:pPr algn="just"/>
            <a:r>
              <a:rPr lang="en-US"/>
              <a:t>Time 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IOT BASED FALL DETECTION AND HEALTH MONITORING SYSTEM FOR SENIOR CITIZENS</vt:lpstr>
      <vt:lpstr>INTRODUCTION</vt:lpstr>
      <vt:lpstr>HARDWARE DESCRIPTION</vt:lpstr>
      <vt:lpstr>BLOCK DIAGRAM</vt:lpstr>
      <vt:lpstr>WORKING</vt:lpstr>
      <vt:lpstr>FUNCTIONALITY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FALL DETECTION AND HEALTH MONITORING SYSTEM FOR SENIOR CITIZENS</dc:title>
  <dc:creator>Hemanth Reddy</dc:creator>
  <cp:lastModifiedBy>varunreddy minukuri</cp:lastModifiedBy>
  <cp:revision>5</cp:revision>
  <dcterms:created xsi:type="dcterms:W3CDTF">2021-11-05T06:00:02Z</dcterms:created>
  <dcterms:modified xsi:type="dcterms:W3CDTF">2021-11-05T06:43:17Z</dcterms:modified>
</cp:coreProperties>
</file>