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B07D1-9CC2-4C8B-B68F-2186E023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F1EC1-964E-4EFB-8638-F48A730A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D7A57-6AE5-4998-A010-2E36221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1D5BB-F38C-48E0-9AFD-1F6CB1A0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03CAB-1C7F-4B34-AFF1-A029C9A2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7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C2D3-B2B8-4C9A-8C94-7861EEAB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D8023-8E8C-4615-B897-82EB0E65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2E5E5-7CB5-45DC-968D-3BE90E13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61BAC-E1DD-47E3-8144-7AE95319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9562D-6D80-4A90-A78E-A9F33E5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0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0A9913-8B13-49F9-BD6C-1EB288424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0397A-2697-4326-B60A-D920C4E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144D9-9166-4261-8A30-9CAED9FB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60B3B-DDD1-4787-8A1C-825CAFDC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768B6-8CDD-495F-9847-63F560E1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1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955F3-1D0F-490C-A93A-9E43AE6C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99F6D-8426-42CE-AD9B-E7BEBAA59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3C862-84C4-4DD7-833E-55D33FA0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C5096-D419-41DE-9D19-9E0F35C8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D5B4D-E028-40CA-977E-08941E7E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690D9-1DE3-4134-B40C-42E553A1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DA24E-DC40-486C-8A43-6B2EDE7C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5B5FF-0E86-4E18-A3B9-7D774D73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C3A2C-4D0E-4C24-87B5-8DB017A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6F5B3-69BD-4859-9776-075BC51A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5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4970-031C-47C6-AE1F-083CAF66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0E3EF-547D-458D-B7DD-2551C5F2E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91233-4FF6-43C2-8AA3-704EB08C0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377A8-CBE5-46F3-9F9F-24FCD7BB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E6A15-60E1-4910-84DF-640C6A1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5A9FE-09B2-4A8B-9B1E-C3922F5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68DD-2009-42F7-93C9-926B89B7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21129-7848-4C5D-95E7-BC46232F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B4E96-F342-41BF-B2CF-2C2B8843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1E5256-DB92-47F9-95E5-1A47BCFE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E295B-6BB4-43D2-97AF-4E62B9C8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E8537-5CA6-451E-B7B6-53B7ED24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AF6B9-50EA-4DF7-B63E-18D83B16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4D6AD-E51D-45F7-B17E-F8874037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C5B4E-6C8E-4D29-9180-94C647B7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0A7E41-C6A7-4D2F-832C-EF5D5F0B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0D2B9-7643-43E7-9EDF-ECA27585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2DB6A-22F5-49DB-BD67-6FA9613A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E5EB2-1B22-4079-B5E3-E2F4531C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45548-799C-4C65-ABFD-C9CCC1A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B6739-1D34-4ADE-9F10-4917E318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9B2F-FB36-47E0-995C-152D0AC5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01D2-880D-439F-AB75-ACCF45EB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53A20-F42B-4E43-AB5E-D0B5934A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85A47-3E0C-4857-B1A5-B6A7FDA2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8FF02-0168-4249-9087-A5C5057C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0984B-2AF7-41C3-9F31-E9FCE8EF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01F29-8C63-4A47-B35F-77E4CACD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727D9-0E50-462C-B2C0-3E46F7C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75D3A-F118-4622-9F67-715C8ECEC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CB2A4-B69B-4888-85B7-04B8B68C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91E90-49A7-4DD1-9E4D-0495B547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A4014-EF0E-4226-8AF8-BA31B679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4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37C1F4-D999-45DB-B93D-699118A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A18-48D3-4AE5-86DF-26298081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A481B-0E0B-4B5E-B05C-BB527E56A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1720-F6A8-43E4-A1A6-4B4B1AB3FCA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5401-D12C-4CE6-B7AE-5915B59D0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2B4A5-8BB3-43F0-A477-23C1E571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DB05-AF72-4571-8052-886EADF6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7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860251C-0EAB-4CF4-A747-3979A3760D4C}"/>
              </a:ext>
            </a:extLst>
          </p:cNvPr>
          <p:cNvSpPr/>
          <p:nvPr/>
        </p:nvSpPr>
        <p:spPr>
          <a:xfrm>
            <a:off x="2894668" y="3429000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285C5561-C33B-4062-8CE3-911280DF4160}"/>
              </a:ext>
            </a:extLst>
          </p:cNvPr>
          <p:cNvSpPr/>
          <p:nvPr/>
        </p:nvSpPr>
        <p:spPr>
          <a:xfrm>
            <a:off x="3927373" y="2346968"/>
            <a:ext cx="2344402" cy="81903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4D699D-31A1-4383-A700-A1E4792AE8D8}"/>
              </a:ext>
            </a:extLst>
          </p:cNvPr>
          <p:cNvSpPr/>
          <p:nvPr/>
        </p:nvSpPr>
        <p:spPr>
          <a:xfrm>
            <a:off x="6548527" y="3429000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618F02-FB6C-45CD-9CE9-B4271C865015}"/>
              </a:ext>
            </a:extLst>
          </p:cNvPr>
          <p:cNvSpPr/>
          <p:nvPr/>
        </p:nvSpPr>
        <p:spPr>
          <a:xfrm>
            <a:off x="3253695" y="4751514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D13E108-7EE5-47ED-AA0C-CF7265C2A06C}"/>
              </a:ext>
            </a:extLst>
          </p:cNvPr>
          <p:cNvSpPr/>
          <p:nvPr/>
        </p:nvSpPr>
        <p:spPr>
          <a:xfrm>
            <a:off x="4729076" y="4751513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959875-BA7A-43DB-B9C5-93FD9D9BB7B8}"/>
              </a:ext>
            </a:extLst>
          </p:cNvPr>
          <p:cNvSpPr/>
          <p:nvPr/>
        </p:nvSpPr>
        <p:spPr>
          <a:xfrm>
            <a:off x="6345574" y="4751513"/>
            <a:ext cx="718055" cy="718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DFC81B5-8D9B-4404-BC28-2025AAC5BC7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253696" y="4147055"/>
            <a:ext cx="359027" cy="60445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A5FABA5-F348-4898-B4A7-636C0B6D464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612723" y="3788028"/>
            <a:ext cx="293580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8F7EE7B-618C-4C18-99C5-25EB630DA648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3507566" y="4041898"/>
            <a:ext cx="1326667" cy="81477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0BE5C3-562C-4728-A369-D0597C96C0F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71750" y="5110541"/>
            <a:ext cx="75732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4D71DBF-BEEE-4CE0-8DE6-D45C658B7B92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5341974" y="4041898"/>
            <a:ext cx="1311710" cy="81477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700A27F-4F64-4959-9A0B-5F9643E137D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447131" y="5110541"/>
            <a:ext cx="89844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C3C7914-18BA-445D-91AE-AA9D357E2CA3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866593" y="3126731"/>
            <a:ext cx="967640" cy="172994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BC5018F-EC7A-41E6-A62E-D7BC4CF30F17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3507566" y="3126731"/>
            <a:ext cx="1326668" cy="40742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6813AF-095E-4DC5-9177-E057C1811C0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47132" y="3087153"/>
            <a:ext cx="1206552" cy="44700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0348CA9-C449-4C86-8D00-7D61F5D52DB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447133" y="3081532"/>
            <a:ext cx="1003598" cy="17751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2B76D0E-BDE7-4B44-ACAB-455C3474A8EC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flipV="1">
            <a:off x="5088104" y="3165129"/>
            <a:ext cx="11470" cy="15863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图形 68">
            <a:extLst>
              <a:ext uri="{FF2B5EF4-FFF2-40B4-BE49-F238E27FC236}">
                <a16:creationId xmlns:a16="http://schemas.microsoft.com/office/drawing/2014/main" id="{EB19E33C-E590-4908-BC1B-8E34DEA3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431" y="3575762"/>
            <a:ext cx="424529" cy="42452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06D536C4-9AB6-444B-ACB7-D441F3835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623" y="4891977"/>
            <a:ext cx="424529" cy="424529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74A41627-6694-4EA9-A286-C1294B27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0682" y="3592695"/>
            <a:ext cx="424529" cy="424529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C80064DA-118E-4AD0-8A66-27AAB054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674" y="2129789"/>
            <a:ext cx="424529" cy="424529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F0E08322-2243-499C-9F3F-640BD880D9EF}"/>
              </a:ext>
            </a:extLst>
          </p:cNvPr>
          <p:cNvSpPr txBox="1"/>
          <p:nvPr/>
        </p:nvSpPr>
        <p:spPr>
          <a:xfrm>
            <a:off x="8460211" y="212978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Edge Server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B5BA199B-FF90-4F39-A895-846619A5B0B7}"/>
              </a:ext>
            </a:extLst>
          </p:cNvPr>
          <p:cNvSpPr/>
          <p:nvPr/>
        </p:nvSpPr>
        <p:spPr>
          <a:xfrm>
            <a:off x="7784960" y="1477800"/>
            <a:ext cx="476251" cy="476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6784223-E997-4FDE-88AC-F8A7F9CB4C6D}"/>
              </a:ext>
            </a:extLst>
          </p:cNvPr>
          <p:cNvSpPr txBox="1"/>
          <p:nvPr/>
        </p:nvSpPr>
        <p:spPr>
          <a:xfrm>
            <a:off x="8460211" y="154268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Access Points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A2F0AB8-FA2B-4557-BF52-9BE4EC99A8B9}"/>
              </a:ext>
            </a:extLst>
          </p:cNvPr>
          <p:cNvCxnSpPr>
            <a:cxnSpLocks/>
          </p:cNvCxnSpPr>
          <p:nvPr/>
        </p:nvCxnSpPr>
        <p:spPr>
          <a:xfrm flipH="1">
            <a:off x="7848827" y="3855674"/>
            <a:ext cx="46940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4AA3A0C8-E025-47EE-B9EC-106371A40F04}"/>
              </a:ext>
            </a:extLst>
          </p:cNvPr>
          <p:cNvSpPr txBox="1"/>
          <p:nvPr/>
        </p:nvSpPr>
        <p:spPr>
          <a:xfrm>
            <a:off x="8488990" y="366675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Routing Path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形 28">
            <a:extLst>
              <a:ext uri="{FF2B5EF4-FFF2-40B4-BE49-F238E27FC236}">
                <a16:creationId xmlns:a16="http://schemas.microsoft.com/office/drawing/2014/main" id="{A82FFCF6-E837-46A9-82C2-31B14C5F0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927" y="3912329"/>
            <a:ext cx="469452" cy="469452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DBED6EF0-5735-4E84-9C60-55853F29E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6434" y="5497913"/>
            <a:ext cx="469452" cy="46945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C982EF1-71CD-49F5-8FD4-D1B0D0554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432" y="2695677"/>
            <a:ext cx="469452" cy="469452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F5F03A16-B0B4-4F20-B99B-B88F03B67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3801" y="5548934"/>
            <a:ext cx="469452" cy="469452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16916FA-0625-4BD0-AC0B-CD81190BE65D}"/>
              </a:ext>
            </a:extLst>
          </p:cNvPr>
          <p:cNvSpPr txBox="1"/>
          <p:nvPr/>
        </p:nvSpPr>
        <p:spPr>
          <a:xfrm>
            <a:off x="8461815" y="275648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Mobile Device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图形 34">
            <a:extLst>
              <a:ext uri="{FF2B5EF4-FFF2-40B4-BE49-F238E27FC236}">
                <a16:creationId xmlns:a16="http://schemas.microsoft.com/office/drawing/2014/main" id="{CF1489C6-E6A4-4611-8797-088CF97D3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1069" y="4147055"/>
            <a:ext cx="469452" cy="46945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6A1B320-EB30-4C00-80FE-9456CF8DA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671" y="5548934"/>
            <a:ext cx="469452" cy="469452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6A4E40A3-B0A4-45E5-B8ED-7A1DFD6AB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6705" y="4312956"/>
            <a:ext cx="469452" cy="469452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789FB0F9-A42E-4710-8A3A-3C5BAC63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8665" y="5484994"/>
            <a:ext cx="469452" cy="469452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58B25537-47E5-483F-8776-1FEFB6525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1069" y="5469568"/>
            <a:ext cx="469452" cy="469452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615C3B0-5B62-4117-8C3D-75325F5DC047}"/>
              </a:ext>
            </a:extLst>
          </p:cNvPr>
          <p:cNvCxnSpPr>
            <a:cxnSpLocks/>
          </p:cNvCxnSpPr>
          <p:nvPr/>
        </p:nvCxnSpPr>
        <p:spPr>
          <a:xfrm flipH="1">
            <a:off x="7844894" y="3441947"/>
            <a:ext cx="469408" cy="0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DCF5EBA-DFF5-4F4D-BACE-ABEBA0410E31}"/>
              </a:ext>
            </a:extLst>
          </p:cNvPr>
          <p:cNvSpPr txBox="1"/>
          <p:nvPr/>
        </p:nvSpPr>
        <p:spPr>
          <a:xfrm>
            <a:off x="8458533" y="3268063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Wireless Link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2403F5-FCC5-4245-B2C3-C94D0867F69F}"/>
              </a:ext>
            </a:extLst>
          </p:cNvPr>
          <p:cNvCxnSpPr>
            <a:cxnSpLocks/>
          </p:cNvCxnSpPr>
          <p:nvPr/>
        </p:nvCxnSpPr>
        <p:spPr>
          <a:xfrm>
            <a:off x="6901925" y="4079552"/>
            <a:ext cx="207656" cy="319057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5D8568E-4901-45C6-98A3-02393FDA1098}"/>
              </a:ext>
            </a:extLst>
          </p:cNvPr>
          <p:cNvCxnSpPr>
            <a:cxnSpLocks/>
          </p:cNvCxnSpPr>
          <p:nvPr/>
        </p:nvCxnSpPr>
        <p:spPr>
          <a:xfrm>
            <a:off x="6838366" y="5316506"/>
            <a:ext cx="317429" cy="387788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9C9A5A6-1C99-4519-B278-2F7EEE858664}"/>
              </a:ext>
            </a:extLst>
          </p:cNvPr>
          <p:cNvCxnSpPr>
            <a:cxnSpLocks/>
          </p:cNvCxnSpPr>
          <p:nvPr/>
        </p:nvCxnSpPr>
        <p:spPr>
          <a:xfrm flipH="1">
            <a:off x="6548527" y="5353354"/>
            <a:ext cx="142894" cy="430306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4BC7F9F-7C26-4794-B794-C8DCEA377BEE}"/>
              </a:ext>
            </a:extLst>
          </p:cNvPr>
          <p:cNvCxnSpPr>
            <a:cxnSpLocks/>
          </p:cNvCxnSpPr>
          <p:nvPr/>
        </p:nvCxnSpPr>
        <p:spPr>
          <a:xfrm flipH="1">
            <a:off x="4862181" y="5382053"/>
            <a:ext cx="195460" cy="352477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B617643-7CDA-4FC3-92F9-5EB38C0D1E6D}"/>
              </a:ext>
            </a:extLst>
          </p:cNvPr>
          <p:cNvCxnSpPr>
            <a:cxnSpLocks/>
          </p:cNvCxnSpPr>
          <p:nvPr/>
        </p:nvCxnSpPr>
        <p:spPr>
          <a:xfrm>
            <a:off x="3680039" y="5374204"/>
            <a:ext cx="68704" cy="409456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D1BDB2-0285-4794-AF15-108DF4D98921}"/>
              </a:ext>
            </a:extLst>
          </p:cNvPr>
          <p:cNvCxnSpPr>
            <a:cxnSpLocks/>
          </p:cNvCxnSpPr>
          <p:nvPr/>
        </p:nvCxnSpPr>
        <p:spPr>
          <a:xfrm flipH="1">
            <a:off x="2599237" y="3900738"/>
            <a:ext cx="362301" cy="233159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D224A7B-C768-451A-B490-F4607265ADD5}"/>
              </a:ext>
            </a:extLst>
          </p:cNvPr>
          <p:cNvCxnSpPr>
            <a:cxnSpLocks/>
          </p:cNvCxnSpPr>
          <p:nvPr/>
        </p:nvCxnSpPr>
        <p:spPr>
          <a:xfrm>
            <a:off x="5250930" y="5361576"/>
            <a:ext cx="232269" cy="330090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015BF79-0F1A-4A20-A204-5DA0C4FC21FA}"/>
              </a:ext>
            </a:extLst>
          </p:cNvPr>
          <p:cNvCxnSpPr>
            <a:cxnSpLocks/>
          </p:cNvCxnSpPr>
          <p:nvPr/>
        </p:nvCxnSpPr>
        <p:spPr>
          <a:xfrm flipH="1">
            <a:off x="3048503" y="4041898"/>
            <a:ext cx="59335" cy="505784"/>
          </a:xfrm>
          <a:prstGeom prst="line">
            <a:avLst/>
          </a:prstGeom>
          <a:ln w="28575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7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Mark</dc:creator>
  <cp:lastModifiedBy>Hong Mark</cp:lastModifiedBy>
  <cp:revision>4</cp:revision>
  <dcterms:created xsi:type="dcterms:W3CDTF">2019-12-04T13:06:54Z</dcterms:created>
  <dcterms:modified xsi:type="dcterms:W3CDTF">2020-10-15T13:23:04Z</dcterms:modified>
</cp:coreProperties>
</file>