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5" r:id="rId9"/>
    <p:sldId id="261" r:id="rId10"/>
    <p:sldId id="267" r:id="rId11"/>
    <p:sldId id="262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4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2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4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5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7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3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5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1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BB98-FB47-453D-907E-248726F9EE4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C869-44FD-4F56-9381-73903E1E3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0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로그인화면</a:t>
            </a:r>
            <a:r>
              <a:rPr lang="en-US" altLang="ko-KR" smtClean="0"/>
              <a:t>(</a:t>
            </a:r>
            <a:r>
              <a:rPr lang="en-US" altLang="ko-KR" err="1" smtClean="0"/>
              <a:t>Login.jsp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83671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</a:p>
          <a:p>
            <a:endParaRPr lang="en-US" altLang="ko-KR" smtClean="0"/>
          </a:p>
          <a:p>
            <a:r>
              <a:rPr lang="en-US" altLang="ko-KR" smtClean="0"/>
              <a:t>PASSWORD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9752" y="836712"/>
            <a:ext cx="1872208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1400002"/>
            <a:ext cx="1872208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836712"/>
            <a:ext cx="1296144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Login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2048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서브메</a:t>
            </a:r>
            <a:r>
              <a:rPr lang="ko-KR" altLang="en-US"/>
              <a:t>뉴</a:t>
            </a:r>
            <a:r>
              <a:rPr lang="en-US" altLang="ko-KR" smtClean="0"/>
              <a:t>(</a:t>
            </a:r>
            <a:r>
              <a:rPr lang="en-US" altLang="ko-KR" err="1" smtClean="0"/>
              <a:t>menu.jsp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220486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95736" y="2348880"/>
            <a:ext cx="172819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7309" y="2501384"/>
            <a:ext cx="4737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메인화면</a:t>
            </a:r>
            <a:r>
              <a:rPr lang="en-US" altLang="ko-KR" smtClean="0"/>
              <a:t>	(</a:t>
            </a:r>
            <a:r>
              <a:rPr lang="en-US" altLang="ko-KR" err="1" smtClean="0"/>
              <a:t>main.jsp</a:t>
            </a:r>
            <a:r>
              <a:rPr lang="en-US" altLang="ko-KR" smtClean="0"/>
              <a:t>)</a:t>
            </a:r>
          </a:p>
          <a:p>
            <a:r>
              <a:rPr lang="ko-KR" altLang="en-US" err="1" smtClean="0"/>
              <a:t>기안서작성</a:t>
            </a:r>
            <a:r>
              <a:rPr lang="en-US" altLang="ko-KR" smtClean="0"/>
              <a:t>	(</a:t>
            </a:r>
            <a:r>
              <a:rPr lang="en-US" altLang="ko-KR" err="1" smtClean="0"/>
              <a:t>signForm.jsp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err="1" smtClean="0"/>
              <a:t>임시저장함</a:t>
            </a:r>
            <a:r>
              <a:rPr lang="en-US" altLang="ko-KR" smtClean="0"/>
              <a:t>	(</a:t>
            </a:r>
            <a:r>
              <a:rPr lang="en-US" altLang="ko-KR" err="1" smtClean="0"/>
              <a:t>signTem.jsp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반려문서함</a:t>
            </a:r>
            <a:r>
              <a:rPr lang="en-US" altLang="ko-KR" smtClean="0"/>
              <a:t>	(</a:t>
            </a:r>
            <a:r>
              <a:rPr lang="en-US" altLang="ko-KR" err="1" smtClean="0"/>
              <a:t>signBack.jsp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err="1" smtClean="0"/>
              <a:t>결재상신함</a:t>
            </a:r>
            <a:r>
              <a:rPr lang="en-US" altLang="ko-KR" smtClean="0"/>
              <a:t>	(</a:t>
            </a:r>
            <a:r>
              <a:rPr lang="en-US" altLang="ko-KR" err="1" smtClean="0"/>
              <a:t>signSenList.jsp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결재수신함</a:t>
            </a:r>
            <a:r>
              <a:rPr lang="en-US" altLang="ko-KR" smtClean="0"/>
              <a:t>	(</a:t>
            </a:r>
            <a:r>
              <a:rPr lang="en-US" altLang="ko-KR" err="1" smtClean="0"/>
              <a:t>signRecList.jsp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완료문서함</a:t>
            </a:r>
            <a:r>
              <a:rPr lang="en-US" altLang="ko-KR" smtClean="0"/>
              <a:t>	(</a:t>
            </a:r>
            <a:r>
              <a:rPr lang="en-US" altLang="ko-KR" err="1" smtClean="0"/>
              <a:t>signAllList.jsp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37774" y="5805264"/>
            <a:ext cx="10441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Logout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8649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54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 상세보기</a:t>
            </a:r>
            <a:r>
              <a:rPr lang="en-US" altLang="ko-KR" smtClean="0"/>
              <a:t>(signDocDetail.jsp) - </a:t>
            </a:r>
            <a:r>
              <a:rPr lang="ko-KR" altLang="en-US" smtClean="0"/>
              <a:t>결재상신함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44038"/>
              </p:ext>
            </p:extLst>
          </p:nvPr>
        </p:nvGraphicFramePr>
        <p:xfrm>
          <a:off x="2555776" y="1134036"/>
          <a:ext cx="54492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2928981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자동채번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(SYSDATE)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480" y="752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866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제목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3060339" y="2028330"/>
            <a:ext cx="4968045" cy="26828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제</a:t>
            </a:r>
            <a:r>
              <a:rPr lang="ko-KR" altLang="en-US" sz="1400">
                <a:solidFill>
                  <a:schemeClr val="tx1"/>
                </a:solidFill>
              </a:rPr>
              <a:t>목</a:t>
            </a: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525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문서상태가 대기중</a:t>
            </a:r>
            <a:r>
              <a:rPr lang="en-US" altLang="ko-KR" smtClean="0"/>
              <a:t>,</a:t>
            </a:r>
            <a:r>
              <a:rPr lang="ko-KR" altLang="en-US" smtClean="0"/>
              <a:t>반려인 경우에만 회수버튼이 나타난다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1543"/>
              </p:ext>
            </p:extLst>
          </p:nvPr>
        </p:nvGraphicFramePr>
        <p:xfrm>
          <a:off x="5136286" y="1203741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합의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과장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474"/>
              </p:ext>
            </p:extLst>
          </p:nvPr>
        </p:nvGraphicFramePr>
        <p:xfrm>
          <a:off x="6012160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부장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44208" y="79895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문서상태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02258"/>
              </p:ext>
            </p:extLst>
          </p:nvPr>
        </p:nvGraphicFramePr>
        <p:xfrm>
          <a:off x="6906371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사장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79207" y="798953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/>
              <a:t>문서상태</a:t>
            </a:r>
            <a:r>
              <a:rPr lang="en-US" altLang="ko-KR" sz="1200" b="0" smtClean="0">
                <a:solidFill>
                  <a:schemeClr val="tx1"/>
                </a:solidFill>
              </a:rPr>
              <a:t>)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08784" y="4613139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목록으로</a:t>
            </a:r>
            <a:endParaRPr lang="ko-KR" altLang="en-US" sz="900" b="1"/>
          </a:p>
        </p:txBody>
      </p:sp>
      <p:sp>
        <p:nvSpPr>
          <p:cNvPr id="35" name="직사각형 34"/>
          <p:cNvSpPr/>
          <p:nvPr/>
        </p:nvSpPr>
        <p:spPr>
          <a:xfrm>
            <a:off x="3995936" y="4397115"/>
            <a:ext cx="1296849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6735" y="2420888"/>
            <a:ext cx="5472100" cy="12241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Placeholder : </a:t>
            </a:r>
            <a:r>
              <a:rPr lang="ko-KR" altLang="en-US" smtClean="0">
                <a:solidFill>
                  <a:schemeClr val="tx1"/>
                </a:solidFill>
              </a:rPr>
              <a:t>내용을 입력하시오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40915" y="4149080"/>
            <a:ext cx="5472100" cy="43887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6284" y="3829542"/>
            <a:ext cx="11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첨부파일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2436" y="4621523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회</a:t>
            </a:r>
            <a:r>
              <a:rPr lang="ko-KR" altLang="en-US" sz="900" b="1"/>
              <a:t>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78292" y="665099"/>
            <a:ext cx="1095022" cy="544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결재수신함</a:t>
            </a:r>
            <a:r>
              <a:rPr lang="en-US" altLang="ko-KR" smtClean="0"/>
              <a:t>(signRecList.jsp)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525667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제목 클릭 시 상세보기 페이지</a:t>
            </a:r>
            <a:r>
              <a:rPr lang="en-US" altLang="ko-KR" smtClean="0"/>
              <a:t>(signDocDetail.jsp)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결재선에 해당하는 인원들에게만 나타나며</a:t>
            </a:r>
            <a:r>
              <a:rPr lang="en-US" altLang="ko-KR" smtClean="0"/>
              <a:t>, </a:t>
            </a:r>
            <a:r>
              <a:rPr lang="ko-KR" altLang="en-US" smtClean="0"/>
              <a:t>심사중</a:t>
            </a:r>
            <a:r>
              <a:rPr lang="en-US" altLang="ko-KR" smtClean="0"/>
              <a:t>, </a:t>
            </a:r>
            <a:r>
              <a:rPr lang="ko-KR" altLang="en-US" smtClean="0"/>
              <a:t>대기중 상태 문서만 목록에 보인다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44405"/>
              </p:ext>
            </p:extLst>
          </p:nvPr>
        </p:nvGraphicFramePr>
        <p:xfrm>
          <a:off x="2384449" y="1268760"/>
          <a:ext cx="604867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39"/>
                <a:gridCol w="1368152"/>
                <a:gridCol w="1080120"/>
                <a:gridCol w="1211225"/>
                <a:gridCol w="1209734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결재번호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기안자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문서상태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기안서제목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SYSDATE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대기중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기안서제목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SYSDATE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심사중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491880" y="1772816"/>
            <a:ext cx="15121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311860" y="159279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6948264" y="1592796"/>
            <a:ext cx="1728192" cy="1620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768244" y="141277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681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 상세보기</a:t>
            </a:r>
            <a:r>
              <a:rPr lang="en-US" altLang="ko-KR" smtClean="0"/>
              <a:t>(signDocDetail.jsp) - </a:t>
            </a:r>
            <a:r>
              <a:rPr lang="ko-KR" altLang="en-US" smtClean="0"/>
              <a:t>결재수신함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99380"/>
              </p:ext>
            </p:extLst>
          </p:nvPr>
        </p:nvGraphicFramePr>
        <p:xfrm>
          <a:off x="2555776" y="1134036"/>
          <a:ext cx="54492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2928981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자동채번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(SYSDATE)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480" y="752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866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제목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3060339" y="2028330"/>
            <a:ext cx="4968045" cy="26828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제</a:t>
            </a:r>
            <a:r>
              <a:rPr lang="ko-KR" altLang="en-US" sz="1400">
                <a:solidFill>
                  <a:schemeClr val="tx1"/>
                </a:solidFill>
              </a:rPr>
              <a:t>목</a:t>
            </a: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64" y="5256672"/>
            <a:ext cx="81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결재버튼의 경우 결재자 본인의 전 순서가 결재하지 않았을 경우 결재 불가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z="1200" smtClean="0"/>
              <a:t>※ </a:t>
            </a:r>
            <a:r>
              <a:rPr lang="ko-KR" altLang="en-US" sz="1200" smtClean="0"/>
              <a:t>중간 결재자 결재 시 문서상태 </a:t>
            </a:r>
            <a:r>
              <a:rPr lang="en-US" altLang="ko-KR" sz="1200" smtClean="0"/>
              <a:t>‘</a:t>
            </a:r>
            <a:r>
              <a:rPr lang="ko-KR" altLang="en-US" sz="1200" smtClean="0"/>
              <a:t>심사중</a:t>
            </a:r>
            <a:r>
              <a:rPr lang="en-US" altLang="ko-KR" sz="1200" smtClean="0"/>
              <a:t>’</a:t>
            </a:r>
            <a:r>
              <a:rPr lang="ko-KR" altLang="en-US" sz="1200" smtClean="0"/>
              <a:t>으로 변경</a:t>
            </a:r>
            <a:r>
              <a:rPr lang="en-US" altLang="ko-KR" sz="1200" smtClean="0"/>
              <a:t>,</a:t>
            </a:r>
          </a:p>
          <a:p>
            <a:r>
              <a:rPr lang="en-US" altLang="ko-KR" sz="1200" smtClean="0"/>
              <a:t>   </a:t>
            </a:r>
            <a:r>
              <a:rPr lang="ko-KR" altLang="en-US" sz="1200" smtClean="0"/>
              <a:t>최종 결재자 결재 시 문서상태 </a:t>
            </a:r>
            <a:r>
              <a:rPr lang="en-US" altLang="ko-KR" sz="1200" smtClean="0"/>
              <a:t>‘</a:t>
            </a:r>
            <a:r>
              <a:rPr lang="ko-KR" altLang="en-US" sz="1200" smtClean="0"/>
              <a:t>결재완료</a:t>
            </a:r>
            <a:r>
              <a:rPr lang="en-US" altLang="ko-KR" sz="1200" smtClean="0"/>
              <a:t>’</a:t>
            </a:r>
            <a:r>
              <a:rPr lang="ko-KR" altLang="en-US" sz="1200" smtClean="0"/>
              <a:t>로 변경</a:t>
            </a:r>
            <a:endParaRPr lang="en-US" altLang="ko-KR" sz="1200" smtClean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1077"/>
              </p:ext>
            </p:extLst>
          </p:nvPr>
        </p:nvGraphicFramePr>
        <p:xfrm>
          <a:off x="5136286" y="1203741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합의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과장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64093"/>
              </p:ext>
            </p:extLst>
          </p:nvPr>
        </p:nvGraphicFramePr>
        <p:xfrm>
          <a:off x="6012160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부장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44208" y="79895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문서상태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93270"/>
              </p:ext>
            </p:extLst>
          </p:nvPr>
        </p:nvGraphicFramePr>
        <p:xfrm>
          <a:off x="6906371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사장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79207" y="798953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/>
              <a:t>문서상태</a:t>
            </a:r>
            <a:r>
              <a:rPr lang="en-US" altLang="ko-KR" sz="1200" b="0" smtClean="0">
                <a:solidFill>
                  <a:schemeClr val="tx1"/>
                </a:solidFill>
              </a:rPr>
              <a:t>)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61543" y="4637095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목록으로</a:t>
            </a:r>
            <a:endParaRPr lang="ko-KR" altLang="en-US" sz="900" b="1"/>
          </a:p>
        </p:txBody>
      </p:sp>
      <p:sp>
        <p:nvSpPr>
          <p:cNvPr id="35" name="직사각형 34"/>
          <p:cNvSpPr/>
          <p:nvPr/>
        </p:nvSpPr>
        <p:spPr>
          <a:xfrm>
            <a:off x="3707904" y="4397115"/>
            <a:ext cx="302433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6735" y="2420888"/>
            <a:ext cx="5472100" cy="12241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Placeholder : </a:t>
            </a:r>
            <a:r>
              <a:rPr lang="ko-KR" altLang="en-US" smtClean="0">
                <a:solidFill>
                  <a:schemeClr val="tx1"/>
                </a:solidFill>
              </a:rPr>
              <a:t>내용을 입력하시오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40915" y="4149080"/>
            <a:ext cx="5472100" cy="43887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6284" y="3829542"/>
            <a:ext cx="11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첨부파일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1920" y="4637095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결재</a:t>
            </a:r>
            <a:endParaRPr lang="ko-KR" altLang="en-US" sz="900" b="1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88024" y="4637095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반</a:t>
            </a:r>
            <a:r>
              <a:rPr lang="ko-KR" altLang="en-US" sz="900" b="1"/>
              <a:t>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0908" y="1518900"/>
            <a:ext cx="53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완료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848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완료문서함</a:t>
            </a:r>
            <a:r>
              <a:rPr lang="en-US" altLang="ko-KR" smtClean="0"/>
              <a:t>(signSenList.jsp)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52566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제목 클릭 시 상세보기 페이지</a:t>
            </a:r>
            <a:r>
              <a:rPr lang="en-US" altLang="ko-KR" smtClean="0"/>
              <a:t>(signDocDetail.jsp)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모든 사용자가 볼 수 있으며</a:t>
            </a:r>
            <a:r>
              <a:rPr lang="en-US" altLang="ko-KR" smtClean="0"/>
              <a:t>, </a:t>
            </a:r>
            <a:r>
              <a:rPr lang="ko-KR" altLang="en-US" smtClean="0"/>
              <a:t>문서상태가 </a:t>
            </a:r>
            <a:r>
              <a:rPr lang="en-US" altLang="ko-KR" smtClean="0"/>
              <a:t>‘</a:t>
            </a:r>
            <a:r>
              <a:rPr lang="ko-KR" altLang="en-US" smtClean="0"/>
              <a:t>결재완료</a:t>
            </a:r>
            <a:r>
              <a:rPr lang="en-US" altLang="ko-KR" smtClean="0"/>
              <a:t>’</a:t>
            </a:r>
            <a:r>
              <a:rPr lang="ko-KR" altLang="en-US" smtClean="0"/>
              <a:t>의 경우만 보인다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78503"/>
              </p:ext>
            </p:extLst>
          </p:nvPr>
        </p:nvGraphicFramePr>
        <p:xfrm>
          <a:off x="2483768" y="1268760"/>
          <a:ext cx="5976666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11"/>
                <a:gridCol w="996111"/>
                <a:gridCol w="996111"/>
                <a:gridCol w="996111"/>
                <a:gridCol w="996111"/>
                <a:gridCol w="996111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결재번호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제목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기안자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작성일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문서상태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결재완료일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7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기안서제목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이름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SYSDATE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결재완료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결재완료일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8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기안서제목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이름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SYSDATE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결재완료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결재완료일</a:t>
                      </a:r>
                    </a:p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385774" y="1718810"/>
            <a:ext cx="105851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205754" y="1538790"/>
            <a:ext cx="252028" cy="2520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042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51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 상세보기</a:t>
            </a:r>
            <a:r>
              <a:rPr lang="en-US" altLang="ko-KR" smtClean="0"/>
              <a:t>(signDocDetail.jsp) - </a:t>
            </a:r>
            <a:r>
              <a:rPr lang="ko-KR" altLang="en-US" smtClean="0"/>
              <a:t>완료문서함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33731"/>
              </p:ext>
            </p:extLst>
          </p:nvPr>
        </p:nvGraphicFramePr>
        <p:xfrm>
          <a:off x="2555776" y="1134036"/>
          <a:ext cx="54492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2928981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자동채번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(SYSDATE)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480" y="752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866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제목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3060339" y="2028330"/>
            <a:ext cx="4968045" cy="26828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제</a:t>
            </a:r>
            <a:r>
              <a:rPr lang="ko-KR" altLang="en-US" sz="1400">
                <a:solidFill>
                  <a:schemeClr val="tx1"/>
                </a:solidFill>
              </a:rPr>
              <a:t>목</a:t>
            </a: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43120"/>
              </p:ext>
            </p:extLst>
          </p:nvPr>
        </p:nvGraphicFramePr>
        <p:xfrm>
          <a:off x="5136286" y="1203741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합의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과장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21565"/>
              </p:ext>
            </p:extLst>
          </p:nvPr>
        </p:nvGraphicFramePr>
        <p:xfrm>
          <a:off x="6012160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부장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44208" y="79895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문서상태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61005"/>
              </p:ext>
            </p:extLst>
          </p:nvPr>
        </p:nvGraphicFramePr>
        <p:xfrm>
          <a:off x="6906371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사장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79207" y="798953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/>
              <a:t>문서상태</a:t>
            </a:r>
            <a:r>
              <a:rPr lang="en-US" altLang="ko-KR" sz="1200" b="0" smtClean="0">
                <a:solidFill>
                  <a:schemeClr val="tx1"/>
                </a:solidFill>
              </a:rPr>
              <a:t>)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96741" y="4613139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목록으로</a:t>
            </a:r>
            <a:endParaRPr lang="ko-KR" altLang="en-US" sz="900" b="1"/>
          </a:p>
        </p:txBody>
      </p:sp>
      <p:sp>
        <p:nvSpPr>
          <p:cNvPr id="39" name="직사각형 38"/>
          <p:cNvSpPr/>
          <p:nvPr/>
        </p:nvSpPr>
        <p:spPr>
          <a:xfrm>
            <a:off x="2556735" y="2420888"/>
            <a:ext cx="5472100" cy="12241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Placeholder : </a:t>
            </a:r>
            <a:r>
              <a:rPr lang="ko-KR" altLang="en-US" smtClean="0">
                <a:solidFill>
                  <a:schemeClr val="tx1"/>
                </a:solidFill>
              </a:rPr>
              <a:t>내용을 입력하시오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40915" y="4149080"/>
            <a:ext cx="5472100" cy="43887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6284" y="3829542"/>
            <a:ext cx="11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첨부파일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768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메인화면</a:t>
            </a:r>
            <a:r>
              <a:rPr lang="en-US" altLang="ko-KR" smtClean="0"/>
              <a:t>(main.jsp)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8784" y="1387515"/>
            <a:ext cx="295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직급</a:t>
            </a:r>
            <a:r>
              <a:rPr lang="en-US" altLang="ko-KR" sz="1400" smtClean="0"/>
              <a:t>)</a:t>
            </a:r>
            <a:r>
              <a:rPr lang="ko-KR" altLang="en-US" sz="1400" smtClean="0"/>
              <a:t>님 반갑습니다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06027"/>
              </p:ext>
            </p:extLst>
          </p:nvPr>
        </p:nvGraphicFramePr>
        <p:xfrm>
          <a:off x="2360784" y="2132856"/>
          <a:ext cx="609600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임시저장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반려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상신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수신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완료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건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건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건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건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건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27784" y="2636912"/>
            <a:ext cx="547260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2346" y="1289375"/>
            <a:ext cx="149400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220072" y="1124744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13" name="타원 12"/>
          <p:cNvSpPr/>
          <p:nvPr/>
        </p:nvSpPr>
        <p:spPr>
          <a:xfrm>
            <a:off x="2447764" y="2456892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899592" y="525667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로그인 시 사용자 정보를 입력받는다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각 보관함의 목록 개수들을 표시하며</a:t>
            </a:r>
            <a:r>
              <a:rPr lang="en-US" altLang="ko-KR" smtClean="0"/>
              <a:t>, </a:t>
            </a:r>
            <a:r>
              <a:rPr lang="ko-KR" altLang="en-US" smtClean="0"/>
              <a:t>클릭 시 해당 보관함으로 이동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0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기안서작성</a:t>
            </a:r>
            <a:r>
              <a:rPr lang="en-US" altLang="ko-KR" smtClean="0"/>
              <a:t>(signForm.jsp)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16435"/>
              </p:ext>
            </p:extLst>
          </p:nvPr>
        </p:nvGraphicFramePr>
        <p:xfrm>
          <a:off x="2555776" y="1134036"/>
          <a:ext cx="54492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2928981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자동채번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(SYSDATE)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4008" y="764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866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제목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3060339" y="2028330"/>
            <a:ext cx="4968045" cy="26828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56735" y="2420888"/>
            <a:ext cx="5472100" cy="12241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Placeholder : </a:t>
            </a:r>
            <a:r>
              <a:rPr lang="ko-KR" altLang="en-US" smtClean="0">
                <a:solidFill>
                  <a:schemeClr val="tx1"/>
                </a:solidFill>
              </a:rPr>
              <a:t>내용을 입력하시오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52120" y="764704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결재선지정</a:t>
            </a:r>
            <a:endParaRPr lang="ko-KR" altLang="en-US" sz="900" b="1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16216" y="764704"/>
            <a:ext cx="720080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임시저장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08303" y="773088"/>
            <a:ext cx="720531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작성취</a:t>
            </a:r>
            <a:r>
              <a:rPr lang="ko-KR" altLang="en-US" sz="900" b="1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03573" y="4639381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결재 요청</a:t>
            </a:r>
            <a:endParaRPr lang="ko-KR" altLang="en-US" sz="900" b="1"/>
          </a:p>
        </p:txBody>
      </p:sp>
      <p:sp>
        <p:nvSpPr>
          <p:cNvPr id="23" name="직사각형 22"/>
          <p:cNvSpPr/>
          <p:nvPr/>
        </p:nvSpPr>
        <p:spPr>
          <a:xfrm>
            <a:off x="5536364" y="739007"/>
            <a:ext cx="1006045" cy="3394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64090" y="574376"/>
            <a:ext cx="242447" cy="24244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sp>
        <p:nvSpPr>
          <p:cNvPr id="25" name="직사각형 24"/>
          <p:cNvSpPr/>
          <p:nvPr/>
        </p:nvSpPr>
        <p:spPr>
          <a:xfrm>
            <a:off x="3421939" y="1412777"/>
            <a:ext cx="1006045" cy="564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300714" y="1291553"/>
            <a:ext cx="242447" cy="24244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cxnSp>
        <p:nvCxnSpPr>
          <p:cNvPr id="28" name="직선 화살표 연결선 27"/>
          <p:cNvCxnSpPr>
            <a:stCxn id="23" idx="2"/>
          </p:cNvCxnSpPr>
          <p:nvPr/>
        </p:nvCxnSpPr>
        <p:spPr>
          <a:xfrm>
            <a:off x="6039387" y="1078432"/>
            <a:ext cx="404821" cy="4555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9592" y="525667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사용자 정보와 현재 날짜를 자동 삽입한다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결재선 지정화면이 새창으로 나타나며 지정완료 시 화살표 친 공백에</a:t>
            </a:r>
            <a:endParaRPr lang="en-US" altLang="ko-KR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내용 삽입 예정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40915" y="4149080"/>
            <a:ext cx="5472100" cy="43887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6284" y="3829542"/>
            <a:ext cx="11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첨부파일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91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signLineUp.jsp(</a:t>
            </a:r>
            <a:r>
              <a:rPr lang="ko-KR" altLang="en-US" smtClean="0"/>
              <a:t>결재선 지정 화면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6646" y="472316"/>
            <a:ext cx="6247309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2670" y="1336412"/>
            <a:ext cx="1872208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07058"/>
              </p:ext>
            </p:extLst>
          </p:nvPr>
        </p:nvGraphicFramePr>
        <p:xfrm>
          <a:off x="382670" y="1336412"/>
          <a:ext cx="18722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36815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팀장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470902" y="1336412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합의 →</a:t>
            </a:r>
            <a:endParaRPr lang="ko-KR" altLang="en-US" sz="900" b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70902" y="3172616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제거 ←</a:t>
            </a:r>
            <a:endParaRPr lang="ko-KR" altLang="en-US" sz="900" b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70902" y="1796757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결재 →</a:t>
            </a:r>
            <a:endParaRPr lang="ko-KR" altLang="en-US" sz="900" b="1"/>
          </a:p>
        </p:txBody>
      </p:sp>
      <p:sp>
        <p:nvSpPr>
          <p:cNvPr id="36" name="직사각형 35"/>
          <p:cNvSpPr/>
          <p:nvPr/>
        </p:nvSpPr>
        <p:spPr>
          <a:xfrm>
            <a:off x="3479014" y="1336412"/>
            <a:ext cx="2232248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67874"/>
              </p:ext>
            </p:extLst>
          </p:nvPr>
        </p:nvGraphicFramePr>
        <p:xfrm>
          <a:off x="3479014" y="1336412"/>
          <a:ext cx="22322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96144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합의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부장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사장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5855278" y="1480428"/>
            <a:ext cx="360040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↑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55278" y="1947845"/>
            <a:ext cx="360040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↓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72316"/>
            <a:ext cx="4794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결재선 지정 페이지 입니다</a:t>
            </a:r>
            <a:r>
              <a:rPr lang="en-US" altLang="ko-KR" sz="1600" smtClean="0"/>
              <a:t>. </a:t>
            </a:r>
          </a:p>
          <a:p>
            <a:r>
              <a:rPr lang="ko-KR" altLang="en-US" sz="1600" smtClean="0"/>
              <a:t>결재순서는 위의 사용자부터 차례대로 결정됩니다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9094" y="4792796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지정 완료</a:t>
            </a:r>
            <a:endParaRPr lang="ko-KR" altLang="en-US" sz="900" b="1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711262" y="2235877"/>
            <a:ext cx="876962" cy="83308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418476" y="1238557"/>
            <a:ext cx="2377660" cy="997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46202" y="107392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44" name="직사각형 43"/>
          <p:cNvSpPr/>
          <p:nvPr/>
        </p:nvSpPr>
        <p:spPr>
          <a:xfrm>
            <a:off x="4499992" y="3132616"/>
            <a:ext cx="4536504" cy="12324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06088" y="2863969"/>
            <a:ext cx="255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signForm.jsp(</a:t>
            </a:r>
            <a:r>
              <a:rPr lang="ko-KR" altLang="en-US" sz="1200" smtClean="0"/>
              <a:t>기안서작성</a:t>
            </a:r>
            <a:r>
              <a:rPr lang="en-US" altLang="ko-KR" sz="1200" smtClean="0"/>
              <a:t>-</a:t>
            </a:r>
            <a:r>
              <a:rPr lang="ko-KR" altLang="en-US" sz="1200" smtClean="0"/>
              <a:t>공백부분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04861"/>
              </p:ext>
            </p:extLst>
          </p:nvPr>
        </p:nvGraphicFramePr>
        <p:xfrm>
          <a:off x="6095737" y="3202422"/>
          <a:ext cx="1345013" cy="109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6"/>
                <a:gridCol w="1030467"/>
              </a:tblGrid>
              <a:tr h="3880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재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부장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48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8525"/>
              </p:ext>
            </p:extLst>
          </p:nvPr>
        </p:nvGraphicFramePr>
        <p:xfrm>
          <a:off x="7524328" y="3202422"/>
          <a:ext cx="1345013" cy="109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6"/>
                <a:gridCol w="1030467"/>
              </a:tblGrid>
              <a:tr h="3880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재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사장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48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41919"/>
              </p:ext>
            </p:extLst>
          </p:nvPr>
        </p:nvGraphicFramePr>
        <p:xfrm>
          <a:off x="4686547" y="3202422"/>
          <a:ext cx="1345013" cy="109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6"/>
                <a:gridCol w="1030467"/>
              </a:tblGrid>
              <a:tr h="3880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합의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과장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48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임시저장함</a:t>
            </a:r>
            <a:r>
              <a:rPr lang="en-US" altLang="ko-KR" smtClean="0"/>
              <a:t>(signTmpList.jsp)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52566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제목 클릭 시 기안서 작성페이지</a:t>
            </a:r>
            <a:r>
              <a:rPr lang="en-US" altLang="ko-KR" smtClean="0"/>
              <a:t>(signForm.jsp)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기안자 본인의 기안서로</a:t>
            </a:r>
            <a:r>
              <a:rPr lang="en-US" altLang="ko-KR" smtClean="0"/>
              <a:t>, </a:t>
            </a:r>
            <a:r>
              <a:rPr lang="ko-KR" altLang="en-US" smtClean="0"/>
              <a:t>임시저장 상태의 문서만 목록에 보인다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44073"/>
              </p:ext>
            </p:extLst>
          </p:nvPr>
        </p:nvGraphicFramePr>
        <p:xfrm>
          <a:off x="2483768" y="1268760"/>
          <a:ext cx="547260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결재번호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문서상태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기안서제목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SYSDATE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임시저장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779912" y="1772816"/>
            <a:ext cx="15121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99892" y="159279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6444208" y="1592796"/>
            <a:ext cx="1728192" cy="9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64188" y="141277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09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기안서수정</a:t>
            </a:r>
            <a:r>
              <a:rPr lang="en-US" altLang="ko-KR" smtClean="0"/>
              <a:t>(signUpdateForm.jsp)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87685"/>
              </p:ext>
            </p:extLst>
          </p:nvPr>
        </p:nvGraphicFramePr>
        <p:xfrm>
          <a:off x="2555776" y="1134036"/>
          <a:ext cx="54492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2928981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자동채번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(SYSDATE)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4008" y="764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866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제목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3060339" y="2028330"/>
            <a:ext cx="4968045" cy="26828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56735" y="2420888"/>
            <a:ext cx="5472100" cy="12241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Placeholder : </a:t>
            </a:r>
            <a:r>
              <a:rPr lang="ko-KR" altLang="en-US" smtClean="0">
                <a:solidFill>
                  <a:schemeClr val="tx1"/>
                </a:solidFill>
              </a:rPr>
              <a:t>내용을 입력하시오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67156" y="764684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결재선지정</a:t>
            </a:r>
            <a:endParaRPr lang="ko-KR" altLang="en-US" sz="900" b="1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08304" y="773088"/>
            <a:ext cx="720531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작성취</a:t>
            </a:r>
            <a:r>
              <a:rPr lang="ko-KR" altLang="en-US" sz="900" b="1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80921" y="4639381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결재 요청</a:t>
            </a:r>
            <a:endParaRPr lang="ko-KR" altLang="en-US" sz="900" b="1"/>
          </a:p>
        </p:txBody>
      </p:sp>
      <p:sp>
        <p:nvSpPr>
          <p:cNvPr id="30" name="직사각형 29"/>
          <p:cNvSpPr/>
          <p:nvPr/>
        </p:nvSpPr>
        <p:spPr>
          <a:xfrm>
            <a:off x="2540915" y="4149080"/>
            <a:ext cx="5472100" cy="43887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6284" y="3829542"/>
            <a:ext cx="11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첨부파일</a:t>
            </a:r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44208" y="764684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기안서삭제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4496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반려문서함</a:t>
            </a:r>
            <a:r>
              <a:rPr lang="en-US" altLang="ko-KR" smtClean="0"/>
              <a:t>(signBackList.jsp)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52566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제목 클릭 시 상세보기 페이지</a:t>
            </a:r>
            <a:r>
              <a:rPr lang="en-US" altLang="ko-KR" smtClean="0"/>
              <a:t>(signDocDetail.jsp)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기안자 본인의 기안서로</a:t>
            </a:r>
            <a:r>
              <a:rPr lang="en-US" altLang="ko-KR" smtClean="0"/>
              <a:t>, </a:t>
            </a:r>
            <a:r>
              <a:rPr lang="ko-KR" altLang="en-US" smtClean="0"/>
              <a:t>반려상태의 문서만 목록에 보인다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23018"/>
              </p:ext>
            </p:extLst>
          </p:nvPr>
        </p:nvGraphicFramePr>
        <p:xfrm>
          <a:off x="2483768" y="1268760"/>
          <a:ext cx="547260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결재번호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문서상태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기안서제목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SYSDATE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반려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779912" y="1772816"/>
            <a:ext cx="15121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99892" y="159279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6444208" y="1592796"/>
            <a:ext cx="1728192" cy="9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64188" y="141277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26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 상세보기</a:t>
            </a:r>
            <a:r>
              <a:rPr lang="en-US" altLang="ko-KR" smtClean="0"/>
              <a:t>(signDocDetail.jsp)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6355"/>
              </p:ext>
            </p:extLst>
          </p:nvPr>
        </p:nvGraphicFramePr>
        <p:xfrm>
          <a:off x="2555776" y="1134036"/>
          <a:ext cx="54492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2928981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결재번호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자동채번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기안자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(SYSDATE)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480" y="752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기안서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866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제목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3060339" y="2028330"/>
            <a:ext cx="4968045" cy="26828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제</a:t>
            </a:r>
            <a:r>
              <a:rPr lang="ko-KR" altLang="en-US" sz="1400">
                <a:solidFill>
                  <a:schemeClr val="tx1"/>
                </a:solidFill>
              </a:rPr>
              <a:t>목</a:t>
            </a: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5256672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회수 버튼 클릭 시 자바스크립트</a:t>
            </a:r>
            <a:r>
              <a:rPr lang="en-US" altLang="ko-KR" smtClean="0"/>
              <a:t>’confirm’ </a:t>
            </a:r>
            <a:r>
              <a:rPr lang="ko-KR" altLang="en-US" smtClean="0"/>
              <a:t>으로 임시저장으로 이동함을 알림</a:t>
            </a:r>
            <a:endParaRPr lang="en-US" altLang="ko-KR" smtClean="0"/>
          </a:p>
          <a:p>
            <a:endParaRPr lang="en-US" altLang="ko-KR" sz="1400"/>
          </a:p>
          <a:p>
            <a:r>
              <a:rPr lang="en-US" altLang="ko-KR" sz="1100" smtClean="0"/>
              <a:t>※ ‘</a:t>
            </a:r>
            <a:r>
              <a:rPr lang="ko-KR" altLang="en-US" sz="1100" smtClean="0"/>
              <a:t>회수</a:t>
            </a:r>
            <a:r>
              <a:rPr lang="en-US" altLang="ko-KR" sz="1100" smtClean="0"/>
              <a:t>’ </a:t>
            </a:r>
            <a:r>
              <a:rPr lang="ko-KR" altLang="en-US" sz="1100" smtClean="0"/>
              <a:t>버튼 클릭 시 문서상태 </a:t>
            </a:r>
            <a:r>
              <a:rPr lang="en-US" altLang="ko-KR" sz="1100" smtClean="0"/>
              <a:t>‘</a:t>
            </a:r>
            <a:r>
              <a:rPr lang="ko-KR" altLang="en-US" sz="1100" smtClean="0"/>
              <a:t>임시저장</a:t>
            </a:r>
            <a:r>
              <a:rPr lang="en-US" altLang="ko-KR" sz="1100" smtClean="0"/>
              <a:t>’</a:t>
            </a:r>
            <a:r>
              <a:rPr lang="ko-KR" altLang="en-US" sz="1100" smtClean="0"/>
              <a:t>으로 변경</a:t>
            </a:r>
            <a:endParaRPr lang="en-US" altLang="ko-KR" sz="1100" smtClean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71490"/>
              </p:ext>
            </p:extLst>
          </p:nvPr>
        </p:nvGraphicFramePr>
        <p:xfrm>
          <a:off x="5136286" y="1203741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합의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과장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27812"/>
              </p:ext>
            </p:extLst>
          </p:nvPr>
        </p:nvGraphicFramePr>
        <p:xfrm>
          <a:off x="6012160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부장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44208" y="79895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문서상태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19163"/>
              </p:ext>
            </p:extLst>
          </p:nvPr>
        </p:nvGraphicFramePr>
        <p:xfrm>
          <a:off x="6906371" y="1196752"/>
          <a:ext cx="803866" cy="6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2"/>
                <a:gridCol w="576064"/>
              </a:tblGrid>
              <a:tr h="2276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결재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사장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79207" y="798953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/>
              <a:t>문서상태</a:t>
            </a:r>
            <a:r>
              <a:rPr lang="en-US" altLang="ko-KR" sz="1200" b="0" smtClean="0">
                <a:solidFill>
                  <a:schemeClr val="tx1"/>
                </a:solidFill>
              </a:rPr>
              <a:t>)</a:t>
            </a:r>
            <a:endParaRPr lang="ko-KR" altLang="en-US" sz="1200" b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44361" y="4613139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목록으로</a:t>
            </a:r>
            <a:endParaRPr lang="ko-KR" altLang="en-US" sz="900" b="1"/>
          </a:p>
        </p:txBody>
      </p:sp>
      <p:sp>
        <p:nvSpPr>
          <p:cNvPr id="35" name="직사각형 34"/>
          <p:cNvSpPr/>
          <p:nvPr/>
        </p:nvSpPr>
        <p:spPr>
          <a:xfrm>
            <a:off x="4067944" y="4397115"/>
            <a:ext cx="244827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6735" y="2420888"/>
            <a:ext cx="5472100" cy="122413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Placeholder : </a:t>
            </a:r>
            <a:r>
              <a:rPr lang="ko-KR" altLang="en-US" smtClean="0">
                <a:solidFill>
                  <a:schemeClr val="tx1"/>
                </a:solidFill>
              </a:rPr>
              <a:t>내용을 입력하시오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40915" y="4149080"/>
            <a:ext cx="5472100" cy="43887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6284" y="3829542"/>
            <a:ext cx="11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첨부파일</a:t>
            </a:r>
            <a:endParaRPr lang="ko-KR" altLang="en-US" sz="14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25855" y="4621523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회수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2146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결재상신함</a:t>
            </a:r>
            <a:r>
              <a:rPr lang="en-US" altLang="ko-KR" smtClean="0"/>
              <a:t>(signSenList.jsp)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064" y="548680"/>
            <a:ext cx="1728192" cy="44644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Menu.jsp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5130" y="548680"/>
            <a:ext cx="6247309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52566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제목 클릭 시 상세보기 페이지</a:t>
            </a:r>
            <a:r>
              <a:rPr lang="en-US" altLang="ko-KR" smtClean="0"/>
              <a:t>(signDocDetail.jsp)</a:t>
            </a:r>
            <a:r>
              <a:rPr lang="ko-KR" altLang="en-US" smtClean="0"/>
              <a:t>로 이동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기안자 본인의 기안서로</a:t>
            </a:r>
            <a:r>
              <a:rPr lang="en-US" altLang="ko-KR" smtClean="0"/>
              <a:t>, </a:t>
            </a:r>
            <a:r>
              <a:rPr lang="ko-KR" altLang="en-US" smtClean="0"/>
              <a:t>심사중</a:t>
            </a:r>
            <a:r>
              <a:rPr lang="en-US" altLang="ko-KR" smtClean="0"/>
              <a:t>, </a:t>
            </a:r>
            <a:r>
              <a:rPr lang="ko-KR" altLang="en-US" smtClean="0"/>
              <a:t>대기중 상태 문서만 목록에 보인다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26187"/>
              </p:ext>
            </p:extLst>
          </p:nvPr>
        </p:nvGraphicFramePr>
        <p:xfrm>
          <a:off x="2483768" y="1268760"/>
          <a:ext cx="547260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결재번호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작성일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문서상태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기안서제목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SYSDATE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심사중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기안서제목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SYSDATE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대기중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779912" y="1772816"/>
            <a:ext cx="15121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99892" y="159279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6444208" y="1592796"/>
            <a:ext cx="1728192" cy="1620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64188" y="141277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160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701</Words>
  <Application>Microsoft Office PowerPoint</Application>
  <PresentationFormat>화면 슬라이드 쇼(4:3)</PresentationFormat>
  <Paragraphs>291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hkj5455@gmail.com</cp:lastModifiedBy>
  <cp:revision>107</cp:revision>
  <dcterms:created xsi:type="dcterms:W3CDTF">2020-10-29T00:19:22Z</dcterms:created>
  <dcterms:modified xsi:type="dcterms:W3CDTF">2020-12-06T12:34:58Z</dcterms:modified>
</cp:coreProperties>
</file>