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70" r:id="rId4"/>
    <p:sldId id="271" r:id="rId5"/>
    <p:sldId id="259" r:id="rId6"/>
    <p:sldId id="260" r:id="rId7"/>
    <p:sldId id="261" r:id="rId8"/>
    <p:sldId id="262" r:id="rId9"/>
    <p:sldId id="263" r:id="rId10"/>
    <p:sldId id="264" r:id="rId11"/>
    <p:sldId id="265" r:id="rId12"/>
    <p:sldId id="266" r:id="rId13"/>
    <p:sldId id="267" r:id="rId14"/>
    <p:sldId id="268" r:id="rId15"/>
    <p:sldId id="269" r:id="rId16"/>
  </p:sldIdLst>
  <p:sldSz cx="7556500" cy="10693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Iqa/SopnnYamgShjUZxHNET7+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napToGrid="0">
      <p:cViewPr>
        <p:scale>
          <a:sx n="66" d="100"/>
          <a:sy n="66" d="100"/>
        </p:scale>
        <p:origin x="1608" y="-25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48" d="100"/>
          <a:sy n="48" d="100"/>
        </p:scale>
        <p:origin x="2752"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217738" y="685800"/>
            <a:ext cx="24225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2217738" y="685800"/>
            <a:ext cx="24225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833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2217738" y="685800"/>
            <a:ext cx="24225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6485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1792288" y="612775"/>
            <a:ext cx="5486400" cy="4114800"/>
          </a:xfrm>
          <a:prstGeom prst="rect">
            <a:avLst/>
          </a:prstGeom>
          <a:noFill/>
          <a:ln>
            <a:noFill/>
          </a:ln>
        </p:spPr>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t="6990" b="6989"/>
          <a:stretch/>
        </p:blipFill>
        <p:spPr>
          <a:xfrm>
            <a:off x="-456129" y="5968086"/>
            <a:ext cx="7498547" cy="4843036"/>
          </a:xfrm>
          <a:prstGeom prst="rect">
            <a:avLst/>
          </a:prstGeom>
          <a:noFill/>
          <a:ln>
            <a:noFill/>
          </a:ln>
        </p:spPr>
      </p:pic>
      <p:grpSp>
        <p:nvGrpSpPr>
          <p:cNvPr id="85" name="Google Shape;85;p1"/>
          <p:cNvGrpSpPr/>
          <p:nvPr/>
        </p:nvGrpSpPr>
        <p:grpSpPr>
          <a:xfrm rot="2527654">
            <a:off x="5058286" y="5303956"/>
            <a:ext cx="3549086" cy="7946747"/>
            <a:chOff x="0" y="0"/>
            <a:chExt cx="1271912" cy="2847935"/>
          </a:xfrm>
        </p:grpSpPr>
        <p:sp>
          <p:nvSpPr>
            <p:cNvPr id="86" name="Google Shape;86;p1"/>
            <p:cNvSpPr/>
            <p:nvPr/>
          </p:nvSpPr>
          <p:spPr>
            <a:xfrm>
              <a:off x="0" y="0"/>
              <a:ext cx="1271912" cy="2847934"/>
            </a:xfrm>
            <a:custGeom>
              <a:avLst/>
              <a:gdLst/>
              <a:ahLst/>
              <a:cxnLst/>
              <a:rect l="l" t="t" r="r" b="b"/>
              <a:pathLst>
                <a:path w="1271912" h="2847934" extrusionOk="0">
                  <a:moveTo>
                    <a:pt x="0" y="0"/>
                  </a:moveTo>
                  <a:lnTo>
                    <a:pt x="1271912" y="0"/>
                  </a:lnTo>
                  <a:lnTo>
                    <a:pt x="1271912" y="2847934"/>
                  </a:lnTo>
                  <a:lnTo>
                    <a:pt x="0" y="2847934"/>
                  </a:lnTo>
                  <a:close/>
                </a:path>
              </a:pathLst>
            </a:custGeom>
            <a:solidFill>
              <a:srgbClr val="FFFFFF"/>
            </a:solidFill>
            <a:ln>
              <a:noFill/>
            </a:ln>
          </p:spPr>
        </p:sp>
        <p:sp>
          <p:nvSpPr>
            <p:cNvPr id="87" name="Google Shape;87;p1"/>
            <p:cNvSpPr txBox="1"/>
            <p:nvPr/>
          </p:nvSpPr>
          <p:spPr>
            <a:xfrm>
              <a:off x="0" y="0"/>
              <a:ext cx="1271912" cy="2847935"/>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8" name="Google Shape;88;p1"/>
          <p:cNvGrpSpPr/>
          <p:nvPr/>
        </p:nvGrpSpPr>
        <p:grpSpPr>
          <a:xfrm rot="-1668314">
            <a:off x="6138088" y="4653045"/>
            <a:ext cx="3283070" cy="1794321"/>
            <a:chOff x="0" y="0"/>
            <a:chExt cx="1176578" cy="643044"/>
          </a:xfrm>
        </p:grpSpPr>
        <p:sp>
          <p:nvSpPr>
            <p:cNvPr id="89" name="Google Shape;89;p1"/>
            <p:cNvSpPr/>
            <p:nvPr/>
          </p:nvSpPr>
          <p:spPr>
            <a:xfrm>
              <a:off x="0" y="0"/>
              <a:ext cx="1176578" cy="643044"/>
            </a:xfrm>
            <a:custGeom>
              <a:avLst/>
              <a:gdLst/>
              <a:ahLst/>
              <a:cxnLst/>
              <a:rect l="l" t="t" r="r" b="b"/>
              <a:pathLst>
                <a:path w="1176578" h="643044" extrusionOk="0">
                  <a:moveTo>
                    <a:pt x="0" y="0"/>
                  </a:moveTo>
                  <a:lnTo>
                    <a:pt x="1176578" y="0"/>
                  </a:lnTo>
                  <a:lnTo>
                    <a:pt x="1176578" y="643044"/>
                  </a:lnTo>
                  <a:lnTo>
                    <a:pt x="0" y="643044"/>
                  </a:lnTo>
                  <a:close/>
                </a:path>
              </a:pathLst>
            </a:custGeom>
            <a:solidFill>
              <a:srgbClr val="FFFFFF"/>
            </a:solidFill>
            <a:ln>
              <a:noFill/>
            </a:ln>
          </p:spPr>
        </p:sp>
        <p:sp>
          <p:nvSpPr>
            <p:cNvPr id="90" name="Google Shape;90;p1"/>
            <p:cNvSpPr txBox="1"/>
            <p:nvPr/>
          </p:nvSpPr>
          <p:spPr>
            <a:xfrm>
              <a:off x="0" y="0"/>
              <a:ext cx="1176578" cy="643044"/>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1" name="Google Shape;91;p1"/>
          <p:cNvSpPr/>
          <p:nvPr/>
        </p:nvSpPr>
        <p:spPr>
          <a:xfrm rot="7928002">
            <a:off x="1372254" y="7100519"/>
            <a:ext cx="8792841" cy="2037008"/>
          </a:xfrm>
          <a:custGeom>
            <a:avLst/>
            <a:gdLst/>
            <a:ahLst/>
            <a:cxnLst/>
            <a:rect l="l" t="t" r="r" b="b"/>
            <a:pathLst>
              <a:path w="8792841" h="2037008" extrusionOk="0">
                <a:moveTo>
                  <a:pt x="8792841" y="2037008"/>
                </a:moveTo>
                <a:lnTo>
                  <a:pt x="0" y="2037008"/>
                </a:lnTo>
                <a:lnTo>
                  <a:pt x="0" y="0"/>
                </a:lnTo>
                <a:lnTo>
                  <a:pt x="8792841" y="0"/>
                </a:lnTo>
                <a:lnTo>
                  <a:pt x="8792841" y="2037008"/>
                </a:lnTo>
                <a:close/>
              </a:path>
            </a:pathLst>
          </a:custGeom>
          <a:blipFill rotWithShape="1">
            <a:blip r:embed="rId4">
              <a:alphaModFix amt="57000"/>
            </a:blip>
            <a:stretch>
              <a:fillRect/>
            </a:stretch>
          </a:blipFill>
          <a:ln>
            <a:noFill/>
          </a:ln>
        </p:spPr>
      </p:sp>
      <p:sp>
        <p:nvSpPr>
          <p:cNvPr id="92" name="Google Shape;92;p1"/>
          <p:cNvSpPr/>
          <p:nvPr/>
        </p:nvSpPr>
        <p:spPr>
          <a:xfrm>
            <a:off x="5909126" y="399265"/>
            <a:ext cx="1265408" cy="949056"/>
          </a:xfrm>
          <a:custGeom>
            <a:avLst/>
            <a:gdLst/>
            <a:ahLst/>
            <a:cxnLst/>
            <a:rect l="l" t="t" r="r" b="b"/>
            <a:pathLst>
              <a:path w="1265408" h="949056" extrusionOk="0">
                <a:moveTo>
                  <a:pt x="0" y="0"/>
                </a:moveTo>
                <a:lnTo>
                  <a:pt x="1265408" y="0"/>
                </a:lnTo>
                <a:lnTo>
                  <a:pt x="1265408" y="949055"/>
                </a:lnTo>
                <a:lnTo>
                  <a:pt x="0" y="949055"/>
                </a:lnTo>
                <a:lnTo>
                  <a:pt x="0" y="0"/>
                </a:lnTo>
                <a:close/>
              </a:path>
            </a:pathLst>
          </a:custGeom>
          <a:blipFill rotWithShape="1">
            <a:blip r:embed="rId5">
              <a:alphaModFix/>
            </a:blip>
            <a:stretch>
              <a:fillRect/>
            </a:stretch>
          </a:blipFill>
          <a:ln>
            <a:noFill/>
          </a:ln>
        </p:spPr>
      </p:sp>
      <p:sp>
        <p:nvSpPr>
          <p:cNvPr id="93" name="Google Shape;93;p1"/>
          <p:cNvSpPr txBox="1"/>
          <p:nvPr/>
        </p:nvSpPr>
        <p:spPr>
          <a:xfrm>
            <a:off x="756000" y="4559553"/>
            <a:ext cx="4849200" cy="1206484"/>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1400" b="0" i="0" u="none" strike="noStrike" cap="none" dirty="0">
                <a:solidFill>
                  <a:srgbClr val="61697B"/>
                </a:solidFill>
                <a:latin typeface="Arial"/>
                <a:ea typeface="Arial"/>
                <a:cs typeface="Arial"/>
                <a:sym typeface="Arial"/>
              </a:rPr>
              <a:t>Name: </a:t>
            </a:r>
            <a:r>
              <a:rPr lang="en-US" dirty="0">
                <a:solidFill>
                  <a:srgbClr val="61697B"/>
                </a:solidFill>
              </a:rPr>
              <a:t>Nannuri Pranay Kumar Reddy</a:t>
            </a:r>
            <a:r>
              <a:rPr lang="en-US" sz="1400" b="0" i="0" u="none" strike="noStrike" cap="none" dirty="0">
                <a:solidFill>
                  <a:srgbClr val="61697B"/>
                </a:solidFill>
                <a:latin typeface="Arial"/>
                <a:ea typeface="Arial"/>
                <a:cs typeface="Arial"/>
                <a:sym typeface="Arial"/>
              </a:rPr>
              <a:t> </a:t>
            </a:r>
            <a:endParaRPr dirty="0"/>
          </a:p>
          <a:p>
            <a:pPr marL="0" marR="0" lvl="0" indent="0" algn="just" rtl="0">
              <a:lnSpc>
                <a:spcPct val="140000"/>
              </a:lnSpc>
              <a:spcBef>
                <a:spcPts val="0"/>
              </a:spcBef>
              <a:spcAft>
                <a:spcPts val="0"/>
              </a:spcAft>
              <a:buNone/>
            </a:pPr>
            <a:r>
              <a:rPr lang="en-US" sz="1400" b="0" i="0" u="none" strike="noStrike" cap="none" dirty="0">
                <a:solidFill>
                  <a:srgbClr val="61697B"/>
                </a:solidFill>
                <a:latin typeface="Arial"/>
                <a:ea typeface="Arial"/>
                <a:cs typeface="Arial"/>
                <a:sym typeface="Arial"/>
              </a:rPr>
              <a:t>Branch: Electrical Engineering</a:t>
            </a:r>
            <a:endParaRPr dirty="0"/>
          </a:p>
          <a:p>
            <a:pPr marL="0" marR="0" lvl="0" indent="0" algn="just" rtl="0">
              <a:lnSpc>
                <a:spcPct val="140000"/>
              </a:lnSpc>
              <a:spcBef>
                <a:spcPts val="0"/>
              </a:spcBef>
              <a:spcAft>
                <a:spcPts val="0"/>
              </a:spcAft>
              <a:buNone/>
            </a:pPr>
            <a:r>
              <a:rPr lang="en-US" sz="1400" b="0" i="0" u="none" strike="noStrike" cap="none" dirty="0">
                <a:solidFill>
                  <a:srgbClr val="61697B"/>
                </a:solidFill>
                <a:latin typeface="Arial"/>
                <a:ea typeface="Arial"/>
                <a:cs typeface="Arial"/>
                <a:sym typeface="Arial"/>
              </a:rPr>
              <a:t>Department: DRI</a:t>
            </a:r>
            <a:endParaRPr dirty="0"/>
          </a:p>
          <a:p>
            <a:pPr marL="0" marR="0" lvl="0" indent="0" algn="just" rtl="0">
              <a:lnSpc>
                <a:spcPct val="140000"/>
              </a:lnSpc>
              <a:spcBef>
                <a:spcPts val="0"/>
              </a:spcBef>
              <a:spcAft>
                <a:spcPts val="0"/>
              </a:spcAft>
              <a:buNone/>
            </a:pPr>
            <a:r>
              <a:rPr lang="en-US" sz="1400" b="0" i="0" u="none" strike="noStrike" cap="none" dirty="0">
                <a:solidFill>
                  <a:srgbClr val="61697B"/>
                </a:solidFill>
                <a:latin typeface="Arial"/>
                <a:ea typeface="Arial"/>
                <a:cs typeface="Arial"/>
                <a:sym typeface="Arial"/>
              </a:rPr>
              <a:t>College: Indian Institute of Technology BHU Varanasi</a:t>
            </a:r>
            <a:endParaRPr dirty="0"/>
          </a:p>
        </p:txBody>
      </p:sp>
      <p:sp>
        <p:nvSpPr>
          <p:cNvPr id="94" name="Google Shape;94;p1"/>
          <p:cNvSpPr txBox="1"/>
          <p:nvPr/>
        </p:nvSpPr>
        <p:spPr>
          <a:xfrm>
            <a:off x="756000" y="2526348"/>
            <a:ext cx="4849200" cy="2068500"/>
          </a:xfrm>
          <a:prstGeom prst="rect">
            <a:avLst/>
          </a:prstGeom>
          <a:noFill/>
          <a:ln>
            <a:noFill/>
          </a:ln>
        </p:spPr>
        <p:txBody>
          <a:bodyPr spcFirstLastPara="1" wrap="square" lIns="0" tIns="0" rIns="0" bIns="0" anchor="t" anchorCtr="0">
            <a:spAutoFit/>
          </a:bodyPr>
          <a:lstStyle/>
          <a:p>
            <a:pPr marL="0" marR="0" lvl="0" indent="0" algn="just" rtl="0">
              <a:lnSpc>
                <a:spcPct val="110001"/>
              </a:lnSpc>
              <a:spcBef>
                <a:spcPts val="0"/>
              </a:spcBef>
              <a:spcAft>
                <a:spcPts val="0"/>
              </a:spcAft>
              <a:buNone/>
            </a:pPr>
            <a:r>
              <a:rPr lang="en-US" sz="6399" b="0" i="0" u="none" strike="noStrike" cap="none">
                <a:solidFill>
                  <a:srgbClr val="59AB3F"/>
                </a:solidFill>
                <a:latin typeface="Arial"/>
                <a:ea typeface="Arial"/>
                <a:cs typeface="Arial"/>
                <a:sym typeface="Arial"/>
              </a:rPr>
              <a:t>Project </a:t>
            </a:r>
            <a:endParaRPr/>
          </a:p>
          <a:p>
            <a:pPr marL="0" marR="0" lvl="0" indent="0" algn="just" rtl="0">
              <a:lnSpc>
                <a:spcPct val="110001"/>
              </a:lnSpc>
              <a:spcBef>
                <a:spcPts val="0"/>
              </a:spcBef>
              <a:spcAft>
                <a:spcPts val="0"/>
              </a:spcAft>
              <a:buNone/>
            </a:pPr>
            <a:r>
              <a:rPr lang="en-US" sz="6399" b="0" i="0" u="none" strike="noStrike" cap="none">
                <a:solidFill>
                  <a:srgbClr val="59AB3F"/>
                </a:solidFill>
                <a:latin typeface="Arial"/>
                <a:ea typeface="Arial"/>
                <a:cs typeface="Arial"/>
                <a:sym typeface="Arial"/>
              </a:rPr>
              <a:t>Report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9"/>
          <p:cNvSpPr/>
          <p:nvPr/>
        </p:nvSpPr>
        <p:spPr>
          <a:xfrm rot="7928002">
            <a:off x="3162727" y="10263516"/>
            <a:ext cx="6228310" cy="1442892"/>
          </a:xfrm>
          <a:custGeom>
            <a:avLst/>
            <a:gdLst/>
            <a:ahLst/>
            <a:cxnLst/>
            <a:rect l="l" t="t" r="r" b="b"/>
            <a:pathLst>
              <a:path w="6228310" h="1442892" extrusionOk="0">
                <a:moveTo>
                  <a:pt x="6228310" y="1442892"/>
                </a:moveTo>
                <a:lnTo>
                  <a:pt x="0" y="1442892"/>
                </a:lnTo>
                <a:lnTo>
                  <a:pt x="0" y="0"/>
                </a:lnTo>
                <a:lnTo>
                  <a:pt x="6228310" y="0"/>
                </a:lnTo>
                <a:lnTo>
                  <a:pt x="6228310" y="1442892"/>
                </a:lnTo>
                <a:close/>
              </a:path>
            </a:pathLst>
          </a:custGeom>
          <a:blipFill rotWithShape="1">
            <a:blip r:embed="rId3">
              <a:alphaModFix/>
            </a:blip>
            <a:stretch>
              <a:fillRect/>
            </a:stretch>
          </a:blipFill>
          <a:ln>
            <a:noFill/>
          </a:ln>
        </p:spPr>
      </p:sp>
      <p:grpSp>
        <p:nvGrpSpPr>
          <p:cNvPr id="288" name="Google Shape;288;p9"/>
          <p:cNvGrpSpPr/>
          <p:nvPr/>
        </p:nvGrpSpPr>
        <p:grpSpPr>
          <a:xfrm rot="2527654">
            <a:off x="-299721" y="1449974"/>
            <a:ext cx="280842" cy="4620947"/>
            <a:chOff x="0" y="0"/>
            <a:chExt cx="100648" cy="1656043"/>
          </a:xfrm>
        </p:grpSpPr>
        <p:sp>
          <p:nvSpPr>
            <p:cNvPr id="289" name="Google Shape;289;p9"/>
            <p:cNvSpPr/>
            <p:nvPr/>
          </p:nvSpPr>
          <p:spPr>
            <a:xfrm>
              <a:off x="0" y="0"/>
              <a:ext cx="100648" cy="1656043"/>
            </a:xfrm>
            <a:custGeom>
              <a:avLst/>
              <a:gdLst/>
              <a:ahLst/>
              <a:cxnLst/>
              <a:rect l="l" t="t" r="r" b="b"/>
              <a:pathLst>
                <a:path w="100648" h="1656043" extrusionOk="0">
                  <a:moveTo>
                    <a:pt x="0" y="0"/>
                  </a:moveTo>
                  <a:lnTo>
                    <a:pt x="100648" y="0"/>
                  </a:lnTo>
                  <a:lnTo>
                    <a:pt x="100648" y="1656043"/>
                  </a:lnTo>
                  <a:lnTo>
                    <a:pt x="0" y="1656043"/>
                  </a:lnTo>
                  <a:close/>
                </a:path>
              </a:pathLst>
            </a:custGeom>
            <a:solidFill>
              <a:srgbClr val="FFFFFF"/>
            </a:solidFill>
            <a:ln>
              <a:noFill/>
            </a:ln>
          </p:spPr>
        </p:sp>
        <p:sp>
          <p:nvSpPr>
            <p:cNvPr id="290" name="Google Shape;290;p9"/>
            <p:cNvSpPr txBox="1"/>
            <p:nvPr/>
          </p:nvSpPr>
          <p:spPr>
            <a:xfrm>
              <a:off x="0" y="0"/>
              <a:ext cx="100648" cy="1656043"/>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91" name="Google Shape;291;p9"/>
          <p:cNvSpPr/>
          <p:nvPr/>
        </p:nvSpPr>
        <p:spPr>
          <a:xfrm rot="7928002">
            <a:off x="-2448101" y="1424320"/>
            <a:ext cx="4949596" cy="1146656"/>
          </a:xfrm>
          <a:custGeom>
            <a:avLst/>
            <a:gdLst/>
            <a:ahLst/>
            <a:cxnLst/>
            <a:rect l="l" t="t" r="r" b="b"/>
            <a:pathLst>
              <a:path w="4949596" h="1146656" extrusionOk="0">
                <a:moveTo>
                  <a:pt x="4949596" y="1146656"/>
                </a:moveTo>
                <a:lnTo>
                  <a:pt x="0" y="1146656"/>
                </a:lnTo>
                <a:lnTo>
                  <a:pt x="0" y="0"/>
                </a:lnTo>
                <a:lnTo>
                  <a:pt x="4949596" y="0"/>
                </a:lnTo>
                <a:lnTo>
                  <a:pt x="4949596" y="1146656"/>
                </a:lnTo>
                <a:close/>
              </a:path>
            </a:pathLst>
          </a:custGeom>
          <a:blipFill rotWithShape="1">
            <a:blip r:embed="rId3">
              <a:alphaModFix/>
            </a:blip>
            <a:stretch>
              <a:fillRect/>
            </a:stretch>
          </a:blipFill>
          <a:ln>
            <a:noFill/>
          </a:ln>
        </p:spPr>
      </p:sp>
      <p:grpSp>
        <p:nvGrpSpPr>
          <p:cNvPr id="292" name="Google Shape;292;p9"/>
          <p:cNvGrpSpPr/>
          <p:nvPr/>
        </p:nvGrpSpPr>
        <p:grpSpPr>
          <a:xfrm>
            <a:off x="1061468" y="1046813"/>
            <a:ext cx="576515" cy="576515"/>
            <a:chOff x="0" y="0"/>
            <a:chExt cx="812800" cy="812800"/>
          </a:xfrm>
        </p:grpSpPr>
        <p:sp>
          <p:nvSpPr>
            <p:cNvPr id="293" name="Google Shape;293;p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95" name="Google Shape;295;p9"/>
          <p:cNvSpPr/>
          <p:nvPr/>
        </p:nvSpPr>
        <p:spPr>
          <a:xfrm rot="-2700000">
            <a:off x="1193493" y="1203883"/>
            <a:ext cx="312466" cy="262374"/>
          </a:xfrm>
          <a:custGeom>
            <a:avLst/>
            <a:gdLst/>
            <a:ahLst/>
            <a:cxnLst/>
            <a:rect l="l" t="t" r="r" b="b"/>
            <a:pathLst>
              <a:path w="312466" h="262374" extrusionOk="0">
                <a:moveTo>
                  <a:pt x="0" y="0"/>
                </a:moveTo>
                <a:lnTo>
                  <a:pt x="312466" y="0"/>
                </a:lnTo>
                <a:lnTo>
                  <a:pt x="312466" y="262374"/>
                </a:lnTo>
                <a:lnTo>
                  <a:pt x="0" y="262374"/>
                </a:lnTo>
                <a:lnTo>
                  <a:pt x="0" y="0"/>
                </a:lnTo>
                <a:close/>
              </a:path>
            </a:pathLst>
          </a:custGeom>
          <a:blipFill rotWithShape="1">
            <a:blip r:embed="rId4">
              <a:alphaModFix/>
            </a:blip>
            <a:stretch>
              <a:fillRect l="-73574"/>
            </a:stretch>
          </a:blipFill>
          <a:ln>
            <a:noFill/>
          </a:ln>
        </p:spPr>
      </p:sp>
      <p:sp>
        <p:nvSpPr>
          <p:cNvPr id="296" name="Google Shape;296;p9"/>
          <p:cNvSpPr txBox="1"/>
          <p:nvPr/>
        </p:nvSpPr>
        <p:spPr>
          <a:xfrm>
            <a:off x="721636" y="9783600"/>
            <a:ext cx="1715355" cy="1524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2023</a:t>
            </a:r>
            <a:endParaRPr/>
          </a:p>
        </p:txBody>
      </p:sp>
      <p:sp>
        <p:nvSpPr>
          <p:cNvPr id="297" name="Google Shape;297;p9"/>
          <p:cNvSpPr txBox="1"/>
          <p:nvPr/>
        </p:nvSpPr>
        <p:spPr>
          <a:xfrm>
            <a:off x="1806376" y="1103425"/>
            <a:ext cx="3787016" cy="463291"/>
          </a:xfrm>
          <a:prstGeom prst="rect">
            <a:avLst/>
          </a:prstGeom>
          <a:noFill/>
          <a:ln>
            <a:noFill/>
          </a:ln>
        </p:spPr>
        <p:txBody>
          <a:bodyPr spcFirstLastPara="1" wrap="square" lIns="0" tIns="0" rIns="0" bIns="0" anchor="t" anchorCtr="0">
            <a:spAutoFit/>
          </a:bodyPr>
          <a:lstStyle/>
          <a:p>
            <a:pPr marL="0" marR="0" lvl="0" indent="0" algn="just" rtl="0">
              <a:lnSpc>
                <a:spcPct val="120019"/>
              </a:lnSpc>
              <a:spcBef>
                <a:spcPts val="0"/>
              </a:spcBef>
              <a:spcAft>
                <a:spcPts val="0"/>
              </a:spcAft>
              <a:buNone/>
            </a:pPr>
            <a:r>
              <a:rPr lang="en-US" sz="3112" b="0" i="0" u="none" strike="noStrike" cap="none">
                <a:solidFill>
                  <a:srgbClr val="59AB3F"/>
                </a:solidFill>
                <a:latin typeface="Arial"/>
                <a:ea typeface="Arial"/>
                <a:cs typeface="Arial"/>
                <a:sym typeface="Arial"/>
              </a:rPr>
              <a:t>Research</a:t>
            </a:r>
            <a:endParaRPr/>
          </a:p>
        </p:txBody>
      </p:sp>
      <p:sp>
        <p:nvSpPr>
          <p:cNvPr id="298" name="Google Shape;298;p9"/>
          <p:cNvSpPr txBox="1"/>
          <p:nvPr/>
        </p:nvSpPr>
        <p:spPr>
          <a:xfrm>
            <a:off x="1061468" y="2130444"/>
            <a:ext cx="5872995" cy="312223"/>
          </a:xfrm>
          <a:prstGeom prst="rect">
            <a:avLst/>
          </a:prstGeom>
          <a:noFill/>
          <a:ln>
            <a:noFill/>
          </a:ln>
        </p:spPr>
        <p:txBody>
          <a:bodyPr spcFirstLastPara="1" wrap="square" lIns="0" tIns="0" rIns="0" bIns="0" anchor="t" anchorCtr="0">
            <a:spAutoFit/>
          </a:bodyPr>
          <a:lstStyle/>
          <a:p>
            <a:pPr marL="0" marR="0" lvl="0" indent="0" algn="just" rtl="0">
              <a:lnSpc>
                <a:spcPct val="139958"/>
              </a:lnSpc>
              <a:spcBef>
                <a:spcPts val="0"/>
              </a:spcBef>
              <a:spcAft>
                <a:spcPts val="0"/>
              </a:spcAft>
              <a:buNone/>
            </a:pPr>
            <a:r>
              <a:rPr lang="en-US" sz="1942" b="0" i="0" u="none" strike="noStrike" cap="none">
                <a:solidFill>
                  <a:srgbClr val="61697B"/>
                </a:solidFill>
                <a:latin typeface="Arial"/>
                <a:ea typeface="Arial"/>
                <a:cs typeface="Arial"/>
                <a:sym typeface="Arial"/>
              </a:rPr>
              <a:t>ABCD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0"/>
          <p:cNvSpPr/>
          <p:nvPr/>
        </p:nvSpPr>
        <p:spPr>
          <a:xfrm rot="7928002">
            <a:off x="3162727" y="10263516"/>
            <a:ext cx="6228310" cy="1442892"/>
          </a:xfrm>
          <a:custGeom>
            <a:avLst/>
            <a:gdLst/>
            <a:ahLst/>
            <a:cxnLst/>
            <a:rect l="l" t="t" r="r" b="b"/>
            <a:pathLst>
              <a:path w="6228310" h="1442892" extrusionOk="0">
                <a:moveTo>
                  <a:pt x="6228310" y="1442892"/>
                </a:moveTo>
                <a:lnTo>
                  <a:pt x="0" y="1442892"/>
                </a:lnTo>
                <a:lnTo>
                  <a:pt x="0" y="0"/>
                </a:lnTo>
                <a:lnTo>
                  <a:pt x="6228310" y="0"/>
                </a:lnTo>
                <a:lnTo>
                  <a:pt x="6228310" y="1442892"/>
                </a:lnTo>
                <a:close/>
              </a:path>
            </a:pathLst>
          </a:custGeom>
          <a:blipFill rotWithShape="1">
            <a:blip r:embed="rId3">
              <a:alphaModFix/>
            </a:blip>
            <a:stretch>
              <a:fillRect/>
            </a:stretch>
          </a:blipFill>
          <a:ln>
            <a:noFill/>
          </a:ln>
        </p:spPr>
      </p:sp>
      <p:grpSp>
        <p:nvGrpSpPr>
          <p:cNvPr id="304" name="Google Shape;304;p10"/>
          <p:cNvGrpSpPr/>
          <p:nvPr/>
        </p:nvGrpSpPr>
        <p:grpSpPr>
          <a:xfrm rot="2527654">
            <a:off x="-299721" y="1449974"/>
            <a:ext cx="280842" cy="4620947"/>
            <a:chOff x="0" y="0"/>
            <a:chExt cx="100648" cy="1656043"/>
          </a:xfrm>
        </p:grpSpPr>
        <p:sp>
          <p:nvSpPr>
            <p:cNvPr id="305" name="Google Shape;305;p10"/>
            <p:cNvSpPr/>
            <p:nvPr/>
          </p:nvSpPr>
          <p:spPr>
            <a:xfrm>
              <a:off x="0" y="0"/>
              <a:ext cx="100648" cy="1656043"/>
            </a:xfrm>
            <a:custGeom>
              <a:avLst/>
              <a:gdLst/>
              <a:ahLst/>
              <a:cxnLst/>
              <a:rect l="l" t="t" r="r" b="b"/>
              <a:pathLst>
                <a:path w="100648" h="1656043" extrusionOk="0">
                  <a:moveTo>
                    <a:pt x="0" y="0"/>
                  </a:moveTo>
                  <a:lnTo>
                    <a:pt x="100648" y="0"/>
                  </a:lnTo>
                  <a:lnTo>
                    <a:pt x="100648" y="1656043"/>
                  </a:lnTo>
                  <a:lnTo>
                    <a:pt x="0" y="1656043"/>
                  </a:lnTo>
                  <a:close/>
                </a:path>
              </a:pathLst>
            </a:custGeom>
            <a:solidFill>
              <a:srgbClr val="FFFFFF"/>
            </a:solidFill>
            <a:ln>
              <a:noFill/>
            </a:ln>
          </p:spPr>
        </p:sp>
        <p:sp>
          <p:nvSpPr>
            <p:cNvPr id="306" name="Google Shape;306;p10"/>
            <p:cNvSpPr txBox="1"/>
            <p:nvPr/>
          </p:nvSpPr>
          <p:spPr>
            <a:xfrm>
              <a:off x="0" y="0"/>
              <a:ext cx="100648" cy="1656043"/>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07" name="Google Shape;307;p10"/>
          <p:cNvSpPr/>
          <p:nvPr/>
        </p:nvSpPr>
        <p:spPr>
          <a:xfrm rot="7928002">
            <a:off x="-2448101" y="1424320"/>
            <a:ext cx="4949596" cy="1146656"/>
          </a:xfrm>
          <a:custGeom>
            <a:avLst/>
            <a:gdLst/>
            <a:ahLst/>
            <a:cxnLst/>
            <a:rect l="l" t="t" r="r" b="b"/>
            <a:pathLst>
              <a:path w="4949596" h="1146656" extrusionOk="0">
                <a:moveTo>
                  <a:pt x="4949596" y="1146656"/>
                </a:moveTo>
                <a:lnTo>
                  <a:pt x="0" y="1146656"/>
                </a:lnTo>
                <a:lnTo>
                  <a:pt x="0" y="0"/>
                </a:lnTo>
                <a:lnTo>
                  <a:pt x="4949596" y="0"/>
                </a:lnTo>
                <a:lnTo>
                  <a:pt x="4949596" y="1146656"/>
                </a:lnTo>
                <a:close/>
              </a:path>
            </a:pathLst>
          </a:custGeom>
          <a:blipFill rotWithShape="1">
            <a:blip r:embed="rId3">
              <a:alphaModFix/>
            </a:blip>
            <a:stretch>
              <a:fillRect/>
            </a:stretch>
          </a:blipFill>
          <a:ln>
            <a:noFill/>
          </a:ln>
        </p:spPr>
      </p:sp>
      <p:grpSp>
        <p:nvGrpSpPr>
          <p:cNvPr id="308" name="Google Shape;308;p10"/>
          <p:cNvGrpSpPr/>
          <p:nvPr/>
        </p:nvGrpSpPr>
        <p:grpSpPr>
          <a:xfrm>
            <a:off x="1061468" y="1046813"/>
            <a:ext cx="576515" cy="576515"/>
            <a:chOff x="0" y="0"/>
            <a:chExt cx="812800" cy="812800"/>
          </a:xfrm>
        </p:grpSpPr>
        <p:sp>
          <p:nvSpPr>
            <p:cNvPr id="309" name="Google Shape;309;p10"/>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0"/>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11" name="Google Shape;311;p10"/>
          <p:cNvSpPr/>
          <p:nvPr/>
        </p:nvSpPr>
        <p:spPr>
          <a:xfrm rot="-2700000">
            <a:off x="1193493" y="1203883"/>
            <a:ext cx="312466" cy="262374"/>
          </a:xfrm>
          <a:custGeom>
            <a:avLst/>
            <a:gdLst/>
            <a:ahLst/>
            <a:cxnLst/>
            <a:rect l="l" t="t" r="r" b="b"/>
            <a:pathLst>
              <a:path w="312466" h="262374" extrusionOk="0">
                <a:moveTo>
                  <a:pt x="0" y="0"/>
                </a:moveTo>
                <a:lnTo>
                  <a:pt x="312466" y="0"/>
                </a:lnTo>
                <a:lnTo>
                  <a:pt x="312466" y="262374"/>
                </a:lnTo>
                <a:lnTo>
                  <a:pt x="0" y="262374"/>
                </a:lnTo>
                <a:lnTo>
                  <a:pt x="0" y="0"/>
                </a:lnTo>
                <a:close/>
              </a:path>
            </a:pathLst>
          </a:custGeom>
          <a:blipFill rotWithShape="1">
            <a:blip r:embed="rId4">
              <a:alphaModFix/>
            </a:blip>
            <a:stretch>
              <a:fillRect l="-73574"/>
            </a:stretch>
          </a:blipFill>
          <a:ln>
            <a:noFill/>
          </a:ln>
        </p:spPr>
      </p:sp>
      <p:sp>
        <p:nvSpPr>
          <p:cNvPr id="312" name="Google Shape;312;p10"/>
          <p:cNvSpPr txBox="1"/>
          <p:nvPr/>
        </p:nvSpPr>
        <p:spPr>
          <a:xfrm>
            <a:off x="721636" y="9783600"/>
            <a:ext cx="1715355" cy="1524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2023</a:t>
            </a:r>
            <a:endParaRPr/>
          </a:p>
        </p:txBody>
      </p:sp>
      <p:sp>
        <p:nvSpPr>
          <p:cNvPr id="313" name="Google Shape;313;p10"/>
          <p:cNvSpPr txBox="1"/>
          <p:nvPr/>
        </p:nvSpPr>
        <p:spPr>
          <a:xfrm>
            <a:off x="1806376" y="1103425"/>
            <a:ext cx="3787016" cy="463291"/>
          </a:xfrm>
          <a:prstGeom prst="rect">
            <a:avLst/>
          </a:prstGeom>
          <a:noFill/>
          <a:ln>
            <a:noFill/>
          </a:ln>
        </p:spPr>
        <p:txBody>
          <a:bodyPr spcFirstLastPara="1" wrap="square" lIns="0" tIns="0" rIns="0" bIns="0" anchor="t" anchorCtr="0">
            <a:spAutoFit/>
          </a:bodyPr>
          <a:lstStyle/>
          <a:p>
            <a:pPr marL="0" marR="0" lvl="0" indent="0" algn="just" rtl="0">
              <a:lnSpc>
                <a:spcPct val="120019"/>
              </a:lnSpc>
              <a:spcBef>
                <a:spcPts val="0"/>
              </a:spcBef>
              <a:spcAft>
                <a:spcPts val="0"/>
              </a:spcAft>
              <a:buNone/>
            </a:pPr>
            <a:r>
              <a:rPr lang="en-US" sz="3112" b="0" i="0" u="none" strike="noStrike" cap="none">
                <a:solidFill>
                  <a:srgbClr val="59AB3F"/>
                </a:solidFill>
                <a:latin typeface="Arial"/>
                <a:ea typeface="Arial"/>
                <a:cs typeface="Arial"/>
                <a:sym typeface="Arial"/>
              </a:rPr>
              <a:t>Research</a:t>
            </a:r>
            <a:endParaRPr/>
          </a:p>
        </p:txBody>
      </p:sp>
      <p:sp>
        <p:nvSpPr>
          <p:cNvPr id="314" name="Google Shape;314;p10"/>
          <p:cNvSpPr txBox="1"/>
          <p:nvPr/>
        </p:nvSpPr>
        <p:spPr>
          <a:xfrm>
            <a:off x="1061468" y="2130444"/>
            <a:ext cx="5872995" cy="312223"/>
          </a:xfrm>
          <a:prstGeom prst="rect">
            <a:avLst/>
          </a:prstGeom>
          <a:noFill/>
          <a:ln>
            <a:noFill/>
          </a:ln>
        </p:spPr>
        <p:txBody>
          <a:bodyPr spcFirstLastPara="1" wrap="square" lIns="0" tIns="0" rIns="0" bIns="0" anchor="t" anchorCtr="0">
            <a:spAutoFit/>
          </a:bodyPr>
          <a:lstStyle/>
          <a:p>
            <a:pPr marL="0" marR="0" lvl="0" indent="0" algn="just" rtl="0">
              <a:lnSpc>
                <a:spcPct val="139958"/>
              </a:lnSpc>
              <a:spcBef>
                <a:spcPts val="0"/>
              </a:spcBef>
              <a:spcAft>
                <a:spcPts val="0"/>
              </a:spcAft>
              <a:buNone/>
            </a:pPr>
            <a:r>
              <a:rPr lang="en-US" sz="1942" b="0" i="0" u="none" strike="noStrike" cap="none">
                <a:solidFill>
                  <a:srgbClr val="61697B"/>
                </a:solidFill>
                <a:latin typeface="Arial"/>
                <a:ea typeface="Arial"/>
                <a:cs typeface="Arial"/>
                <a:sym typeface="Arial"/>
              </a:rPr>
              <a:t>ABCD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1"/>
          <p:cNvSpPr/>
          <p:nvPr/>
        </p:nvSpPr>
        <p:spPr>
          <a:xfrm rot="7928002">
            <a:off x="3162727" y="10263516"/>
            <a:ext cx="6228310" cy="1442892"/>
          </a:xfrm>
          <a:custGeom>
            <a:avLst/>
            <a:gdLst/>
            <a:ahLst/>
            <a:cxnLst/>
            <a:rect l="l" t="t" r="r" b="b"/>
            <a:pathLst>
              <a:path w="6228310" h="1442892" extrusionOk="0">
                <a:moveTo>
                  <a:pt x="6228310" y="1442892"/>
                </a:moveTo>
                <a:lnTo>
                  <a:pt x="0" y="1442892"/>
                </a:lnTo>
                <a:lnTo>
                  <a:pt x="0" y="0"/>
                </a:lnTo>
                <a:lnTo>
                  <a:pt x="6228310" y="0"/>
                </a:lnTo>
                <a:lnTo>
                  <a:pt x="6228310" y="1442892"/>
                </a:lnTo>
                <a:close/>
              </a:path>
            </a:pathLst>
          </a:custGeom>
          <a:blipFill rotWithShape="1">
            <a:blip r:embed="rId3">
              <a:alphaModFix/>
            </a:blip>
            <a:stretch>
              <a:fillRect/>
            </a:stretch>
          </a:blipFill>
          <a:ln>
            <a:noFill/>
          </a:ln>
        </p:spPr>
      </p:sp>
      <p:grpSp>
        <p:nvGrpSpPr>
          <p:cNvPr id="320" name="Google Shape;320;p11"/>
          <p:cNvGrpSpPr/>
          <p:nvPr/>
        </p:nvGrpSpPr>
        <p:grpSpPr>
          <a:xfrm rot="2527654">
            <a:off x="-299721" y="1449974"/>
            <a:ext cx="280842" cy="4620947"/>
            <a:chOff x="0" y="0"/>
            <a:chExt cx="100648" cy="1656043"/>
          </a:xfrm>
        </p:grpSpPr>
        <p:sp>
          <p:nvSpPr>
            <p:cNvPr id="321" name="Google Shape;321;p11"/>
            <p:cNvSpPr/>
            <p:nvPr/>
          </p:nvSpPr>
          <p:spPr>
            <a:xfrm>
              <a:off x="0" y="0"/>
              <a:ext cx="100648" cy="1656043"/>
            </a:xfrm>
            <a:custGeom>
              <a:avLst/>
              <a:gdLst/>
              <a:ahLst/>
              <a:cxnLst/>
              <a:rect l="l" t="t" r="r" b="b"/>
              <a:pathLst>
                <a:path w="100648" h="1656043" extrusionOk="0">
                  <a:moveTo>
                    <a:pt x="0" y="0"/>
                  </a:moveTo>
                  <a:lnTo>
                    <a:pt x="100648" y="0"/>
                  </a:lnTo>
                  <a:lnTo>
                    <a:pt x="100648" y="1656043"/>
                  </a:lnTo>
                  <a:lnTo>
                    <a:pt x="0" y="1656043"/>
                  </a:lnTo>
                  <a:close/>
                </a:path>
              </a:pathLst>
            </a:custGeom>
            <a:solidFill>
              <a:srgbClr val="FFFFFF"/>
            </a:solidFill>
            <a:ln>
              <a:noFill/>
            </a:ln>
          </p:spPr>
        </p:sp>
        <p:sp>
          <p:nvSpPr>
            <p:cNvPr id="322" name="Google Shape;322;p11"/>
            <p:cNvSpPr txBox="1"/>
            <p:nvPr/>
          </p:nvSpPr>
          <p:spPr>
            <a:xfrm>
              <a:off x="0" y="0"/>
              <a:ext cx="100648" cy="1656043"/>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3" name="Google Shape;323;p11"/>
          <p:cNvSpPr/>
          <p:nvPr/>
        </p:nvSpPr>
        <p:spPr>
          <a:xfrm rot="7928002">
            <a:off x="-2448101" y="1424320"/>
            <a:ext cx="4949596" cy="1146656"/>
          </a:xfrm>
          <a:custGeom>
            <a:avLst/>
            <a:gdLst/>
            <a:ahLst/>
            <a:cxnLst/>
            <a:rect l="l" t="t" r="r" b="b"/>
            <a:pathLst>
              <a:path w="4949596" h="1146656" extrusionOk="0">
                <a:moveTo>
                  <a:pt x="4949596" y="1146656"/>
                </a:moveTo>
                <a:lnTo>
                  <a:pt x="0" y="1146656"/>
                </a:lnTo>
                <a:lnTo>
                  <a:pt x="0" y="0"/>
                </a:lnTo>
                <a:lnTo>
                  <a:pt x="4949596" y="0"/>
                </a:lnTo>
                <a:lnTo>
                  <a:pt x="4949596" y="1146656"/>
                </a:lnTo>
                <a:close/>
              </a:path>
            </a:pathLst>
          </a:custGeom>
          <a:blipFill rotWithShape="1">
            <a:blip r:embed="rId3">
              <a:alphaModFix/>
            </a:blip>
            <a:stretch>
              <a:fillRect/>
            </a:stretch>
          </a:blipFill>
          <a:ln>
            <a:noFill/>
          </a:ln>
        </p:spPr>
      </p:sp>
      <p:grpSp>
        <p:nvGrpSpPr>
          <p:cNvPr id="324" name="Google Shape;324;p11"/>
          <p:cNvGrpSpPr/>
          <p:nvPr/>
        </p:nvGrpSpPr>
        <p:grpSpPr>
          <a:xfrm>
            <a:off x="1061468" y="1046813"/>
            <a:ext cx="576515" cy="576515"/>
            <a:chOff x="0" y="0"/>
            <a:chExt cx="812800" cy="812800"/>
          </a:xfrm>
        </p:grpSpPr>
        <p:sp>
          <p:nvSpPr>
            <p:cNvPr id="325" name="Google Shape;325;p1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p11"/>
          <p:cNvSpPr/>
          <p:nvPr/>
        </p:nvSpPr>
        <p:spPr>
          <a:xfrm rot="-2700000">
            <a:off x="1193493" y="1203883"/>
            <a:ext cx="312466" cy="262374"/>
          </a:xfrm>
          <a:custGeom>
            <a:avLst/>
            <a:gdLst/>
            <a:ahLst/>
            <a:cxnLst/>
            <a:rect l="l" t="t" r="r" b="b"/>
            <a:pathLst>
              <a:path w="312466" h="262374" extrusionOk="0">
                <a:moveTo>
                  <a:pt x="0" y="0"/>
                </a:moveTo>
                <a:lnTo>
                  <a:pt x="312466" y="0"/>
                </a:lnTo>
                <a:lnTo>
                  <a:pt x="312466" y="262374"/>
                </a:lnTo>
                <a:lnTo>
                  <a:pt x="0" y="262374"/>
                </a:lnTo>
                <a:lnTo>
                  <a:pt x="0" y="0"/>
                </a:lnTo>
                <a:close/>
              </a:path>
            </a:pathLst>
          </a:custGeom>
          <a:blipFill rotWithShape="1">
            <a:blip r:embed="rId4">
              <a:alphaModFix/>
            </a:blip>
            <a:stretch>
              <a:fillRect l="-73574"/>
            </a:stretch>
          </a:blipFill>
          <a:ln>
            <a:noFill/>
          </a:ln>
        </p:spPr>
      </p:sp>
      <p:sp>
        <p:nvSpPr>
          <p:cNvPr id="328" name="Google Shape;328;p11"/>
          <p:cNvSpPr txBox="1"/>
          <p:nvPr/>
        </p:nvSpPr>
        <p:spPr>
          <a:xfrm>
            <a:off x="721636" y="9783600"/>
            <a:ext cx="1715355" cy="1524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2023</a:t>
            </a:r>
            <a:endParaRPr/>
          </a:p>
        </p:txBody>
      </p:sp>
      <p:sp>
        <p:nvSpPr>
          <p:cNvPr id="329" name="Google Shape;329;p11"/>
          <p:cNvSpPr txBox="1"/>
          <p:nvPr/>
        </p:nvSpPr>
        <p:spPr>
          <a:xfrm>
            <a:off x="1806376" y="1103425"/>
            <a:ext cx="3787016" cy="463291"/>
          </a:xfrm>
          <a:prstGeom prst="rect">
            <a:avLst/>
          </a:prstGeom>
          <a:noFill/>
          <a:ln>
            <a:noFill/>
          </a:ln>
        </p:spPr>
        <p:txBody>
          <a:bodyPr spcFirstLastPara="1" wrap="square" lIns="0" tIns="0" rIns="0" bIns="0" anchor="t" anchorCtr="0">
            <a:spAutoFit/>
          </a:bodyPr>
          <a:lstStyle/>
          <a:p>
            <a:pPr marL="0" marR="0" lvl="0" indent="0" algn="just" rtl="0">
              <a:lnSpc>
                <a:spcPct val="120019"/>
              </a:lnSpc>
              <a:spcBef>
                <a:spcPts val="0"/>
              </a:spcBef>
              <a:spcAft>
                <a:spcPts val="0"/>
              </a:spcAft>
              <a:buNone/>
            </a:pPr>
            <a:r>
              <a:rPr lang="en-US" sz="3112" b="0" i="0" u="none" strike="noStrike" cap="none">
                <a:solidFill>
                  <a:srgbClr val="59AB3F"/>
                </a:solidFill>
                <a:latin typeface="Arial"/>
                <a:ea typeface="Arial"/>
                <a:cs typeface="Arial"/>
                <a:sym typeface="Arial"/>
              </a:rPr>
              <a:t>Research</a:t>
            </a:r>
            <a:endParaRPr/>
          </a:p>
        </p:txBody>
      </p:sp>
      <p:sp>
        <p:nvSpPr>
          <p:cNvPr id="330" name="Google Shape;330;p11"/>
          <p:cNvSpPr txBox="1"/>
          <p:nvPr/>
        </p:nvSpPr>
        <p:spPr>
          <a:xfrm>
            <a:off x="1061468" y="2130444"/>
            <a:ext cx="5872995" cy="312223"/>
          </a:xfrm>
          <a:prstGeom prst="rect">
            <a:avLst/>
          </a:prstGeom>
          <a:noFill/>
          <a:ln>
            <a:noFill/>
          </a:ln>
        </p:spPr>
        <p:txBody>
          <a:bodyPr spcFirstLastPara="1" wrap="square" lIns="0" tIns="0" rIns="0" bIns="0" anchor="t" anchorCtr="0">
            <a:spAutoFit/>
          </a:bodyPr>
          <a:lstStyle/>
          <a:p>
            <a:pPr marL="0" marR="0" lvl="0" indent="0" algn="just" rtl="0">
              <a:lnSpc>
                <a:spcPct val="139958"/>
              </a:lnSpc>
              <a:spcBef>
                <a:spcPts val="0"/>
              </a:spcBef>
              <a:spcAft>
                <a:spcPts val="0"/>
              </a:spcAft>
              <a:buNone/>
            </a:pPr>
            <a:r>
              <a:rPr lang="en-US" sz="1942" b="0" i="0" u="none" strike="noStrike" cap="none">
                <a:solidFill>
                  <a:srgbClr val="61697B"/>
                </a:solidFill>
                <a:latin typeface="Arial"/>
                <a:ea typeface="Arial"/>
                <a:cs typeface="Arial"/>
                <a:sym typeface="Arial"/>
              </a:rPr>
              <a:t>ABCD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2"/>
          <p:cNvSpPr/>
          <p:nvPr/>
        </p:nvSpPr>
        <p:spPr>
          <a:xfrm rot="7928002">
            <a:off x="3162727" y="10263516"/>
            <a:ext cx="6228310" cy="1442892"/>
          </a:xfrm>
          <a:custGeom>
            <a:avLst/>
            <a:gdLst/>
            <a:ahLst/>
            <a:cxnLst/>
            <a:rect l="l" t="t" r="r" b="b"/>
            <a:pathLst>
              <a:path w="6228310" h="1442892" extrusionOk="0">
                <a:moveTo>
                  <a:pt x="6228310" y="1442892"/>
                </a:moveTo>
                <a:lnTo>
                  <a:pt x="0" y="1442892"/>
                </a:lnTo>
                <a:lnTo>
                  <a:pt x="0" y="0"/>
                </a:lnTo>
                <a:lnTo>
                  <a:pt x="6228310" y="0"/>
                </a:lnTo>
                <a:lnTo>
                  <a:pt x="6228310" y="1442892"/>
                </a:lnTo>
                <a:close/>
              </a:path>
            </a:pathLst>
          </a:custGeom>
          <a:blipFill rotWithShape="1">
            <a:blip r:embed="rId3">
              <a:alphaModFix/>
            </a:blip>
            <a:stretch>
              <a:fillRect/>
            </a:stretch>
          </a:blipFill>
          <a:ln>
            <a:noFill/>
          </a:ln>
        </p:spPr>
      </p:sp>
      <p:sp>
        <p:nvSpPr>
          <p:cNvPr id="336" name="Google Shape;336;p12"/>
          <p:cNvSpPr txBox="1"/>
          <p:nvPr/>
        </p:nvSpPr>
        <p:spPr>
          <a:xfrm>
            <a:off x="5749763" y="770288"/>
            <a:ext cx="1054237" cy="152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Page 08</a:t>
            </a:r>
            <a:endParaRPr/>
          </a:p>
        </p:txBody>
      </p:sp>
      <p:sp>
        <p:nvSpPr>
          <p:cNvPr id="337" name="Google Shape;337;p12"/>
          <p:cNvSpPr txBox="1"/>
          <p:nvPr/>
        </p:nvSpPr>
        <p:spPr>
          <a:xfrm>
            <a:off x="721636" y="9783600"/>
            <a:ext cx="1715355" cy="1524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2023</a:t>
            </a:r>
            <a:endParaRPr/>
          </a:p>
        </p:txBody>
      </p:sp>
      <p:sp>
        <p:nvSpPr>
          <p:cNvPr id="338" name="Google Shape;338;p12"/>
          <p:cNvSpPr txBox="1"/>
          <p:nvPr/>
        </p:nvSpPr>
        <p:spPr>
          <a:xfrm>
            <a:off x="756000" y="1335075"/>
            <a:ext cx="4248671" cy="68961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800" b="0" i="0" u="none" strike="noStrike" cap="none">
                <a:solidFill>
                  <a:srgbClr val="59AB3F"/>
                </a:solidFill>
                <a:latin typeface="Arial"/>
                <a:ea typeface="Arial"/>
                <a:cs typeface="Arial"/>
                <a:sym typeface="Arial"/>
              </a:rPr>
              <a:t>Findings</a:t>
            </a:r>
            <a:endParaRPr/>
          </a:p>
        </p:txBody>
      </p:sp>
      <p:grpSp>
        <p:nvGrpSpPr>
          <p:cNvPr id="339" name="Google Shape;339;p12"/>
          <p:cNvGrpSpPr/>
          <p:nvPr/>
        </p:nvGrpSpPr>
        <p:grpSpPr>
          <a:xfrm>
            <a:off x="786009" y="3418055"/>
            <a:ext cx="296321" cy="296321"/>
            <a:chOff x="0" y="0"/>
            <a:chExt cx="812800" cy="812800"/>
          </a:xfrm>
        </p:grpSpPr>
        <p:sp>
          <p:nvSpPr>
            <p:cNvPr id="340" name="Google Shape;340;p1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2"/>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2" name="Google Shape;342;p12"/>
          <p:cNvGrpSpPr/>
          <p:nvPr/>
        </p:nvGrpSpPr>
        <p:grpSpPr>
          <a:xfrm>
            <a:off x="786009" y="5517389"/>
            <a:ext cx="296321" cy="296321"/>
            <a:chOff x="0" y="0"/>
            <a:chExt cx="812800" cy="812800"/>
          </a:xfrm>
        </p:grpSpPr>
        <p:sp>
          <p:nvSpPr>
            <p:cNvPr id="343" name="Google Shape;343;p1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2"/>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5" name="Google Shape;345;p12"/>
          <p:cNvGrpSpPr/>
          <p:nvPr/>
        </p:nvGrpSpPr>
        <p:grpSpPr>
          <a:xfrm>
            <a:off x="786009" y="7653472"/>
            <a:ext cx="296321" cy="296321"/>
            <a:chOff x="0" y="0"/>
            <a:chExt cx="812800" cy="812800"/>
          </a:xfrm>
        </p:grpSpPr>
        <p:sp>
          <p:nvSpPr>
            <p:cNvPr id="346" name="Google Shape;346;p1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2"/>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48" name="Google Shape;348;p12"/>
          <p:cNvSpPr/>
          <p:nvPr/>
        </p:nvSpPr>
        <p:spPr>
          <a:xfrm rot="-2700000">
            <a:off x="853868" y="3498787"/>
            <a:ext cx="160603" cy="134856"/>
          </a:xfrm>
          <a:custGeom>
            <a:avLst/>
            <a:gdLst/>
            <a:ahLst/>
            <a:cxnLst/>
            <a:rect l="l" t="t" r="r" b="b"/>
            <a:pathLst>
              <a:path w="160603" h="134856" extrusionOk="0">
                <a:moveTo>
                  <a:pt x="0" y="0"/>
                </a:moveTo>
                <a:lnTo>
                  <a:pt x="160603" y="0"/>
                </a:lnTo>
                <a:lnTo>
                  <a:pt x="160603" y="134857"/>
                </a:lnTo>
                <a:lnTo>
                  <a:pt x="0" y="134857"/>
                </a:lnTo>
                <a:lnTo>
                  <a:pt x="0" y="0"/>
                </a:lnTo>
                <a:close/>
              </a:path>
            </a:pathLst>
          </a:custGeom>
          <a:blipFill rotWithShape="1">
            <a:blip r:embed="rId4">
              <a:alphaModFix/>
            </a:blip>
            <a:stretch>
              <a:fillRect l="-73574"/>
            </a:stretch>
          </a:blipFill>
          <a:ln>
            <a:noFill/>
          </a:ln>
        </p:spPr>
      </p:sp>
      <p:sp>
        <p:nvSpPr>
          <p:cNvPr id="349" name="Google Shape;349;p12"/>
          <p:cNvSpPr/>
          <p:nvPr/>
        </p:nvSpPr>
        <p:spPr>
          <a:xfrm rot="-2700000">
            <a:off x="853868" y="5598121"/>
            <a:ext cx="160603" cy="134856"/>
          </a:xfrm>
          <a:custGeom>
            <a:avLst/>
            <a:gdLst/>
            <a:ahLst/>
            <a:cxnLst/>
            <a:rect l="l" t="t" r="r" b="b"/>
            <a:pathLst>
              <a:path w="160603" h="134856" extrusionOk="0">
                <a:moveTo>
                  <a:pt x="0" y="0"/>
                </a:moveTo>
                <a:lnTo>
                  <a:pt x="160603" y="0"/>
                </a:lnTo>
                <a:lnTo>
                  <a:pt x="160603" y="134857"/>
                </a:lnTo>
                <a:lnTo>
                  <a:pt x="0" y="134857"/>
                </a:lnTo>
                <a:lnTo>
                  <a:pt x="0" y="0"/>
                </a:lnTo>
                <a:close/>
              </a:path>
            </a:pathLst>
          </a:custGeom>
          <a:blipFill rotWithShape="1">
            <a:blip r:embed="rId4">
              <a:alphaModFix/>
            </a:blip>
            <a:stretch>
              <a:fillRect l="-73574"/>
            </a:stretch>
          </a:blipFill>
          <a:ln>
            <a:noFill/>
          </a:ln>
        </p:spPr>
      </p:sp>
      <p:sp>
        <p:nvSpPr>
          <p:cNvPr id="350" name="Google Shape;350;p12"/>
          <p:cNvSpPr/>
          <p:nvPr/>
        </p:nvSpPr>
        <p:spPr>
          <a:xfrm rot="-2700000">
            <a:off x="853868" y="7734205"/>
            <a:ext cx="160603" cy="134856"/>
          </a:xfrm>
          <a:custGeom>
            <a:avLst/>
            <a:gdLst/>
            <a:ahLst/>
            <a:cxnLst/>
            <a:rect l="l" t="t" r="r" b="b"/>
            <a:pathLst>
              <a:path w="160603" h="134856" extrusionOk="0">
                <a:moveTo>
                  <a:pt x="0" y="0"/>
                </a:moveTo>
                <a:lnTo>
                  <a:pt x="160603" y="0"/>
                </a:lnTo>
                <a:lnTo>
                  <a:pt x="160603" y="134856"/>
                </a:lnTo>
                <a:lnTo>
                  <a:pt x="0" y="134856"/>
                </a:lnTo>
                <a:lnTo>
                  <a:pt x="0" y="0"/>
                </a:lnTo>
                <a:close/>
              </a:path>
            </a:pathLst>
          </a:custGeom>
          <a:blipFill rotWithShape="1">
            <a:blip r:embed="rId4">
              <a:alphaModFix/>
            </a:blip>
            <a:stretch>
              <a:fillRect l="-73574"/>
            </a:stretch>
          </a:blipFill>
          <a:ln>
            <a:noFill/>
          </a:ln>
        </p:spPr>
      </p:sp>
      <p:cxnSp>
        <p:nvCxnSpPr>
          <p:cNvPr id="351" name="Google Shape;351;p12"/>
          <p:cNvCxnSpPr/>
          <p:nvPr/>
        </p:nvCxnSpPr>
        <p:spPr>
          <a:xfrm>
            <a:off x="786009" y="5169727"/>
            <a:ext cx="6015185" cy="0"/>
          </a:xfrm>
          <a:prstGeom prst="straightConnector1">
            <a:avLst/>
          </a:prstGeom>
          <a:noFill/>
          <a:ln w="9525" cap="rnd" cmpd="sng">
            <a:solidFill>
              <a:srgbClr val="6C7382">
                <a:alpha val="40000"/>
              </a:srgbClr>
            </a:solidFill>
            <a:prstDash val="solid"/>
            <a:round/>
            <a:headEnd type="none" w="sm" len="sm"/>
            <a:tailEnd type="none" w="sm" len="sm"/>
          </a:ln>
        </p:spPr>
      </p:cxnSp>
      <p:cxnSp>
        <p:nvCxnSpPr>
          <p:cNvPr id="352" name="Google Shape;352;p12"/>
          <p:cNvCxnSpPr/>
          <p:nvPr/>
        </p:nvCxnSpPr>
        <p:spPr>
          <a:xfrm>
            <a:off x="786009" y="7286760"/>
            <a:ext cx="6015185" cy="0"/>
          </a:xfrm>
          <a:prstGeom prst="straightConnector1">
            <a:avLst/>
          </a:prstGeom>
          <a:noFill/>
          <a:ln w="9525" cap="rnd" cmpd="sng">
            <a:solidFill>
              <a:srgbClr val="6C7382">
                <a:alpha val="40000"/>
              </a:srgbClr>
            </a:solidFill>
            <a:prstDash val="solid"/>
            <a:round/>
            <a:headEnd type="none" w="sm" len="sm"/>
            <a:tailEnd type="none" w="sm" len="sm"/>
          </a:ln>
        </p:spPr>
      </p:cxnSp>
      <p:sp>
        <p:nvSpPr>
          <p:cNvPr id="353" name="Google Shape;353;p12"/>
          <p:cNvSpPr txBox="1"/>
          <p:nvPr/>
        </p:nvSpPr>
        <p:spPr>
          <a:xfrm>
            <a:off x="4323576" y="3970663"/>
            <a:ext cx="2480424" cy="165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Brief description</a:t>
            </a:r>
            <a:endParaRPr/>
          </a:p>
        </p:txBody>
      </p:sp>
      <p:sp>
        <p:nvSpPr>
          <p:cNvPr id="354" name="Google Shape;354;p12"/>
          <p:cNvSpPr txBox="1"/>
          <p:nvPr/>
        </p:nvSpPr>
        <p:spPr>
          <a:xfrm>
            <a:off x="4323576" y="6069997"/>
            <a:ext cx="2480424" cy="165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Brief description</a:t>
            </a:r>
            <a:endParaRPr/>
          </a:p>
        </p:txBody>
      </p:sp>
      <p:sp>
        <p:nvSpPr>
          <p:cNvPr id="355" name="Google Shape;355;p12"/>
          <p:cNvSpPr txBox="1"/>
          <p:nvPr/>
        </p:nvSpPr>
        <p:spPr>
          <a:xfrm>
            <a:off x="4323576" y="8206080"/>
            <a:ext cx="2480424" cy="165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Brief description</a:t>
            </a:r>
            <a:endParaRPr/>
          </a:p>
        </p:txBody>
      </p:sp>
      <p:sp>
        <p:nvSpPr>
          <p:cNvPr id="356" name="Google Shape;356;p12"/>
          <p:cNvSpPr txBox="1"/>
          <p:nvPr/>
        </p:nvSpPr>
        <p:spPr>
          <a:xfrm>
            <a:off x="1168881" y="3824613"/>
            <a:ext cx="1947559" cy="165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Sub heading</a:t>
            </a:r>
            <a:endParaRPr/>
          </a:p>
        </p:txBody>
      </p:sp>
      <p:sp>
        <p:nvSpPr>
          <p:cNvPr id="357" name="Google Shape;357;p12"/>
          <p:cNvSpPr txBox="1"/>
          <p:nvPr/>
        </p:nvSpPr>
        <p:spPr>
          <a:xfrm>
            <a:off x="1168881" y="3437628"/>
            <a:ext cx="2608313" cy="24765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XYZ</a:t>
            </a:r>
            <a:endParaRPr/>
          </a:p>
        </p:txBody>
      </p:sp>
      <p:sp>
        <p:nvSpPr>
          <p:cNvPr id="358" name="Google Shape;358;p12"/>
          <p:cNvSpPr txBox="1"/>
          <p:nvPr/>
        </p:nvSpPr>
        <p:spPr>
          <a:xfrm>
            <a:off x="1168881" y="5536962"/>
            <a:ext cx="2608313" cy="24765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ABC</a:t>
            </a:r>
            <a:endParaRPr/>
          </a:p>
        </p:txBody>
      </p:sp>
      <p:sp>
        <p:nvSpPr>
          <p:cNvPr id="359" name="Google Shape;359;p12"/>
          <p:cNvSpPr txBox="1"/>
          <p:nvPr/>
        </p:nvSpPr>
        <p:spPr>
          <a:xfrm>
            <a:off x="1168881" y="7673045"/>
            <a:ext cx="2608313" cy="2476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MNO</a:t>
            </a:r>
            <a:endParaRPr/>
          </a:p>
        </p:txBody>
      </p:sp>
      <p:sp>
        <p:nvSpPr>
          <p:cNvPr id="360" name="Google Shape;360;p12"/>
          <p:cNvSpPr txBox="1"/>
          <p:nvPr/>
        </p:nvSpPr>
        <p:spPr>
          <a:xfrm>
            <a:off x="644312" y="2063648"/>
            <a:ext cx="5158500" cy="2310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500" b="0" i="0" u="none" strike="noStrike" cap="none">
                <a:solidFill>
                  <a:srgbClr val="000000"/>
                </a:solidFill>
                <a:latin typeface="Arial"/>
                <a:ea typeface="Arial"/>
                <a:cs typeface="Arial"/>
                <a:sym typeface="Arial"/>
              </a:rPr>
              <a:t>Categorize and describe your findings</a:t>
            </a:r>
            <a:endParaRPr/>
          </a:p>
        </p:txBody>
      </p:sp>
      <p:sp>
        <p:nvSpPr>
          <p:cNvPr id="361" name="Google Shape;361;p12"/>
          <p:cNvSpPr txBox="1"/>
          <p:nvPr/>
        </p:nvSpPr>
        <p:spPr>
          <a:xfrm>
            <a:off x="1168881" y="5794660"/>
            <a:ext cx="1947559" cy="165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Sub heading</a:t>
            </a:r>
            <a:endParaRPr/>
          </a:p>
        </p:txBody>
      </p:sp>
      <p:sp>
        <p:nvSpPr>
          <p:cNvPr id="362" name="Google Shape;362;p12"/>
          <p:cNvSpPr txBox="1"/>
          <p:nvPr/>
        </p:nvSpPr>
        <p:spPr>
          <a:xfrm>
            <a:off x="1168881" y="7997154"/>
            <a:ext cx="1947559" cy="165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Sub heading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3"/>
          <p:cNvSpPr/>
          <p:nvPr/>
        </p:nvSpPr>
        <p:spPr>
          <a:xfrm rot="7928002">
            <a:off x="3162727" y="10263516"/>
            <a:ext cx="6228310" cy="1442892"/>
          </a:xfrm>
          <a:custGeom>
            <a:avLst/>
            <a:gdLst/>
            <a:ahLst/>
            <a:cxnLst/>
            <a:rect l="l" t="t" r="r" b="b"/>
            <a:pathLst>
              <a:path w="6228310" h="1442892" extrusionOk="0">
                <a:moveTo>
                  <a:pt x="6228310" y="1442892"/>
                </a:moveTo>
                <a:lnTo>
                  <a:pt x="0" y="1442892"/>
                </a:lnTo>
                <a:lnTo>
                  <a:pt x="0" y="0"/>
                </a:lnTo>
                <a:lnTo>
                  <a:pt x="6228310" y="0"/>
                </a:lnTo>
                <a:lnTo>
                  <a:pt x="6228310" y="1442892"/>
                </a:lnTo>
                <a:close/>
              </a:path>
            </a:pathLst>
          </a:custGeom>
          <a:blipFill rotWithShape="1">
            <a:blip r:embed="rId3">
              <a:alphaModFix/>
            </a:blip>
            <a:stretch>
              <a:fillRect/>
            </a:stretch>
          </a:blipFill>
          <a:ln>
            <a:noFill/>
          </a:ln>
        </p:spPr>
      </p:sp>
      <p:sp>
        <p:nvSpPr>
          <p:cNvPr id="368" name="Google Shape;368;p13"/>
          <p:cNvSpPr txBox="1"/>
          <p:nvPr/>
        </p:nvSpPr>
        <p:spPr>
          <a:xfrm>
            <a:off x="5749763" y="770288"/>
            <a:ext cx="1054237" cy="152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Page 08</a:t>
            </a:r>
            <a:endParaRPr/>
          </a:p>
        </p:txBody>
      </p:sp>
      <p:sp>
        <p:nvSpPr>
          <p:cNvPr id="369" name="Google Shape;369;p13"/>
          <p:cNvSpPr txBox="1"/>
          <p:nvPr/>
        </p:nvSpPr>
        <p:spPr>
          <a:xfrm>
            <a:off x="721636" y="9783600"/>
            <a:ext cx="1715355" cy="1524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2023</a:t>
            </a:r>
            <a:endParaRPr/>
          </a:p>
        </p:txBody>
      </p:sp>
      <p:sp>
        <p:nvSpPr>
          <p:cNvPr id="370" name="Google Shape;370;p13"/>
          <p:cNvSpPr txBox="1"/>
          <p:nvPr/>
        </p:nvSpPr>
        <p:spPr>
          <a:xfrm>
            <a:off x="756000" y="1335075"/>
            <a:ext cx="4248671" cy="68961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800" b="0" i="0" u="none" strike="noStrike" cap="none">
                <a:solidFill>
                  <a:srgbClr val="59AB3F"/>
                </a:solidFill>
                <a:latin typeface="Arial"/>
                <a:ea typeface="Arial"/>
                <a:cs typeface="Arial"/>
                <a:sym typeface="Arial"/>
              </a:rPr>
              <a:t>Findings</a:t>
            </a:r>
            <a:endParaRPr/>
          </a:p>
        </p:txBody>
      </p:sp>
      <p:grpSp>
        <p:nvGrpSpPr>
          <p:cNvPr id="371" name="Google Shape;371;p13"/>
          <p:cNvGrpSpPr/>
          <p:nvPr/>
        </p:nvGrpSpPr>
        <p:grpSpPr>
          <a:xfrm>
            <a:off x="786009" y="3418055"/>
            <a:ext cx="296321" cy="296321"/>
            <a:chOff x="0" y="0"/>
            <a:chExt cx="812800" cy="812800"/>
          </a:xfrm>
        </p:grpSpPr>
        <p:sp>
          <p:nvSpPr>
            <p:cNvPr id="372" name="Google Shape;372;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4" name="Google Shape;374;p13"/>
          <p:cNvGrpSpPr/>
          <p:nvPr/>
        </p:nvGrpSpPr>
        <p:grpSpPr>
          <a:xfrm>
            <a:off x="786009" y="5517389"/>
            <a:ext cx="296321" cy="296321"/>
            <a:chOff x="0" y="0"/>
            <a:chExt cx="812800" cy="812800"/>
          </a:xfrm>
        </p:grpSpPr>
        <p:sp>
          <p:nvSpPr>
            <p:cNvPr id="375" name="Google Shape;375;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7" name="Google Shape;377;p13"/>
          <p:cNvGrpSpPr/>
          <p:nvPr/>
        </p:nvGrpSpPr>
        <p:grpSpPr>
          <a:xfrm>
            <a:off x="786009" y="7653472"/>
            <a:ext cx="296321" cy="296321"/>
            <a:chOff x="0" y="0"/>
            <a:chExt cx="812800" cy="812800"/>
          </a:xfrm>
        </p:grpSpPr>
        <p:sp>
          <p:nvSpPr>
            <p:cNvPr id="378" name="Google Shape;378;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80" name="Google Shape;380;p13"/>
          <p:cNvSpPr/>
          <p:nvPr/>
        </p:nvSpPr>
        <p:spPr>
          <a:xfrm rot="-2700000">
            <a:off x="853868" y="3498787"/>
            <a:ext cx="160603" cy="134856"/>
          </a:xfrm>
          <a:custGeom>
            <a:avLst/>
            <a:gdLst/>
            <a:ahLst/>
            <a:cxnLst/>
            <a:rect l="l" t="t" r="r" b="b"/>
            <a:pathLst>
              <a:path w="160603" h="134856" extrusionOk="0">
                <a:moveTo>
                  <a:pt x="0" y="0"/>
                </a:moveTo>
                <a:lnTo>
                  <a:pt x="160603" y="0"/>
                </a:lnTo>
                <a:lnTo>
                  <a:pt x="160603" y="134857"/>
                </a:lnTo>
                <a:lnTo>
                  <a:pt x="0" y="134857"/>
                </a:lnTo>
                <a:lnTo>
                  <a:pt x="0" y="0"/>
                </a:lnTo>
                <a:close/>
              </a:path>
            </a:pathLst>
          </a:custGeom>
          <a:blipFill rotWithShape="1">
            <a:blip r:embed="rId4">
              <a:alphaModFix/>
            </a:blip>
            <a:stretch>
              <a:fillRect l="-73574"/>
            </a:stretch>
          </a:blipFill>
          <a:ln>
            <a:noFill/>
          </a:ln>
        </p:spPr>
      </p:sp>
      <p:sp>
        <p:nvSpPr>
          <p:cNvPr id="381" name="Google Shape;381;p13"/>
          <p:cNvSpPr/>
          <p:nvPr/>
        </p:nvSpPr>
        <p:spPr>
          <a:xfrm rot="-2700000">
            <a:off x="853868" y="5598121"/>
            <a:ext cx="160603" cy="134856"/>
          </a:xfrm>
          <a:custGeom>
            <a:avLst/>
            <a:gdLst/>
            <a:ahLst/>
            <a:cxnLst/>
            <a:rect l="l" t="t" r="r" b="b"/>
            <a:pathLst>
              <a:path w="160603" h="134856" extrusionOk="0">
                <a:moveTo>
                  <a:pt x="0" y="0"/>
                </a:moveTo>
                <a:lnTo>
                  <a:pt x="160603" y="0"/>
                </a:lnTo>
                <a:lnTo>
                  <a:pt x="160603" y="134857"/>
                </a:lnTo>
                <a:lnTo>
                  <a:pt x="0" y="134857"/>
                </a:lnTo>
                <a:lnTo>
                  <a:pt x="0" y="0"/>
                </a:lnTo>
                <a:close/>
              </a:path>
            </a:pathLst>
          </a:custGeom>
          <a:blipFill rotWithShape="1">
            <a:blip r:embed="rId4">
              <a:alphaModFix/>
            </a:blip>
            <a:stretch>
              <a:fillRect l="-73574"/>
            </a:stretch>
          </a:blipFill>
          <a:ln>
            <a:noFill/>
          </a:ln>
        </p:spPr>
      </p:sp>
      <p:sp>
        <p:nvSpPr>
          <p:cNvPr id="382" name="Google Shape;382;p13"/>
          <p:cNvSpPr/>
          <p:nvPr/>
        </p:nvSpPr>
        <p:spPr>
          <a:xfrm rot="-2700000">
            <a:off x="853868" y="7734205"/>
            <a:ext cx="160603" cy="134856"/>
          </a:xfrm>
          <a:custGeom>
            <a:avLst/>
            <a:gdLst/>
            <a:ahLst/>
            <a:cxnLst/>
            <a:rect l="l" t="t" r="r" b="b"/>
            <a:pathLst>
              <a:path w="160603" h="134856" extrusionOk="0">
                <a:moveTo>
                  <a:pt x="0" y="0"/>
                </a:moveTo>
                <a:lnTo>
                  <a:pt x="160603" y="0"/>
                </a:lnTo>
                <a:lnTo>
                  <a:pt x="160603" y="134856"/>
                </a:lnTo>
                <a:lnTo>
                  <a:pt x="0" y="134856"/>
                </a:lnTo>
                <a:lnTo>
                  <a:pt x="0" y="0"/>
                </a:lnTo>
                <a:close/>
              </a:path>
            </a:pathLst>
          </a:custGeom>
          <a:blipFill rotWithShape="1">
            <a:blip r:embed="rId4">
              <a:alphaModFix/>
            </a:blip>
            <a:stretch>
              <a:fillRect l="-73574"/>
            </a:stretch>
          </a:blipFill>
          <a:ln>
            <a:noFill/>
          </a:ln>
        </p:spPr>
      </p:sp>
      <p:cxnSp>
        <p:nvCxnSpPr>
          <p:cNvPr id="383" name="Google Shape;383;p13"/>
          <p:cNvCxnSpPr/>
          <p:nvPr/>
        </p:nvCxnSpPr>
        <p:spPr>
          <a:xfrm>
            <a:off x="786009" y="5169727"/>
            <a:ext cx="6015185" cy="0"/>
          </a:xfrm>
          <a:prstGeom prst="straightConnector1">
            <a:avLst/>
          </a:prstGeom>
          <a:noFill/>
          <a:ln w="9525" cap="rnd" cmpd="sng">
            <a:solidFill>
              <a:srgbClr val="6C7382">
                <a:alpha val="40000"/>
              </a:srgbClr>
            </a:solidFill>
            <a:prstDash val="solid"/>
            <a:round/>
            <a:headEnd type="none" w="sm" len="sm"/>
            <a:tailEnd type="none" w="sm" len="sm"/>
          </a:ln>
        </p:spPr>
      </p:cxnSp>
      <p:cxnSp>
        <p:nvCxnSpPr>
          <p:cNvPr id="384" name="Google Shape;384;p13"/>
          <p:cNvCxnSpPr/>
          <p:nvPr/>
        </p:nvCxnSpPr>
        <p:spPr>
          <a:xfrm>
            <a:off x="786009" y="7286760"/>
            <a:ext cx="6015185" cy="0"/>
          </a:xfrm>
          <a:prstGeom prst="straightConnector1">
            <a:avLst/>
          </a:prstGeom>
          <a:noFill/>
          <a:ln w="9525" cap="rnd" cmpd="sng">
            <a:solidFill>
              <a:srgbClr val="6C7382">
                <a:alpha val="40000"/>
              </a:srgbClr>
            </a:solidFill>
            <a:prstDash val="solid"/>
            <a:round/>
            <a:headEnd type="none" w="sm" len="sm"/>
            <a:tailEnd type="none" w="sm" len="sm"/>
          </a:ln>
        </p:spPr>
      </p:cxnSp>
      <p:sp>
        <p:nvSpPr>
          <p:cNvPr id="385" name="Google Shape;385;p13"/>
          <p:cNvSpPr txBox="1"/>
          <p:nvPr/>
        </p:nvSpPr>
        <p:spPr>
          <a:xfrm>
            <a:off x="4323576" y="3970663"/>
            <a:ext cx="2480424" cy="165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Brief description</a:t>
            </a:r>
            <a:endParaRPr/>
          </a:p>
        </p:txBody>
      </p:sp>
      <p:sp>
        <p:nvSpPr>
          <p:cNvPr id="386" name="Google Shape;386;p13"/>
          <p:cNvSpPr txBox="1"/>
          <p:nvPr/>
        </p:nvSpPr>
        <p:spPr>
          <a:xfrm>
            <a:off x="4323576" y="6069997"/>
            <a:ext cx="2480424" cy="165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Brief description</a:t>
            </a:r>
            <a:endParaRPr/>
          </a:p>
        </p:txBody>
      </p:sp>
      <p:sp>
        <p:nvSpPr>
          <p:cNvPr id="387" name="Google Shape;387;p13"/>
          <p:cNvSpPr txBox="1"/>
          <p:nvPr/>
        </p:nvSpPr>
        <p:spPr>
          <a:xfrm>
            <a:off x="4323576" y="8206080"/>
            <a:ext cx="2480424" cy="165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Brief description</a:t>
            </a:r>
            <a:endParaRPr/>
          </a:p>
        </p:txBody>
      </p:sp>
      <p:sp>
        <p:nvSpPr>
          <p:cNvPr id="388" name="Google Shape;388;p13"/>
          <p:cNvSpPr txBox="1"/>
          <p:nvPr/>
        </p:nvSpPr>
        <p:spPr>
          <a:xfrm>
            <a:off x="1168881" y="3824613"/>
            <a:ext cx="1947559" cy="165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Sub heading</a:t>
            </a:r>
            <a:endParaRPr/>
          </a:p>
        </p:txBody>
      </p:sp>
      <p:sp>
        <p:nvSpPr>
          <p:cNvPr id="389" name="Google Shape;389;p13"/>
          <p:cNvSpPr txBox="1"/>
          <p:nvPr/>
        </p:nvSpPr>
        <p:spPr>
          <a:xfrm>
            <a:off x="1168881" y="3437628"/>
            <a:ext cx="2608313" cy="24765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XYZ</a:t>
            </a:r>
            <a:endParaRPr/>
          </a:p>
        </p:txBody>
      </p:sp>
      <p:sp>
        <p:nvSpPr>
          <p:cNvPr id="390" name="Google Shape;390;p13"/>
          <p:cNvSpPr txBox="1"/>
          <p:nvPr/>
        </p:nvSpPr>
        <p:spPr>
          <a:xfrm>
            <a:off x="1168881" y="5536962"/>
            <a:ext cx="2608313" cy="24765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ABC</a:t>
            </a:r>
            <a:endParaRPr/>
          </a:p>
        </p:txBody>
      </p:sp>
      <p:sp>
        <p:nvSpPr>
          <p:cNvPr id="391" name="Google Shape;391;p13"/>
          <p:cNvSpPr txBox="1"/>
          <p:nvPr/>
        </p:nvSpPr>
        <p:spPr>
          <a:xfrm>
            <a:off x="1168881" y="7673045"/>
            <a:ext cx="2608313" cy="2476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MNO</a:t>
            </a:r>
            <a:endParaRPr/>
          </a:p>
        </p:txBody>
      </p:sp>
      <p:sp>
        <p:nvSpPr>
          <p:cNvPr id="392" name="Google Shape;392;p13"/>
          <p:cNvSpPr txBox="1"/>
          <p:nvPr/>
        </p:nvSpPr>
        <p:spPr>
          <a:xfrm>
            <a:off x="669062" y="1996110"/>
            <a:ext cx="5158353" cy="25717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500" b="0" i="0" u="none" strike="noStrike" cap="none">
                <a:solidFill>
                  <a:srgbClr val="000000"/>
                </a:solidFill>
                <a:latin typeface="Arial"/>
                <a:ea typeface="Arial"/>
                <a:cs typeface="Arial"/>
                <a:sym typeface="Arial"/>
              </a:rPr>
              <a:t>Categorize and describe your findings</a:t>
            </a:r>
            <a:endParaRPr/>
          </a:p>
        </p:txBody>
      </p:sp>
      <p:sp>
        <p:nvSpPr>
          <p:cNvPr id="393" name="Google Shape;393;p13"/>
          <p:cNvSpPr txBox="1"/>
          <p:nvPr/>
        </p:nvSpPr>
        <p:spPr>
          <a:xfrm>
            <a:off x="1168881" y="5794660"/>
            <a:ext cx="1947559" cy="165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Sub heading</a:t>
            </a:r>
            <a:endParaRPr/>
          </a:p>
        </p:txBody>
      </p:sp>
      <p:sp>
        <p:nvSpPr>
          <p:cNvPr id="394" name="Google Shape;394;p13"/>
          <p:cNvSpPr txBox="1"/>
          <p:nvPr/>
        </p:nvSpPr>
        <p:spPr>
          <a:xfrm>
            <a:off x="1168881" y="7997154"/>
            <a:ext cx="1947559" cy="165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Sub heading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5"/>
          <p:cNvSpPr/>
          <p:nvPr/>
        </p:nvSpPr>
        <p:spPr>
          <a:xfrm rot="7928002">
            <a:off x="3162727" y="10263516"/>
            <a:ext cx="6228310" cy="1442892"/>
          </a:xfrm>
          <a:custGeom>
            <a:avLst/>
            <a:gdLst/>
            <a:ahLst/>
            <a:cxnLst/>
            <a:rect l="l" t="t" r="r" b="b"/>
            <a:pathLst>
              <a:path w="6228310" h="1442892" extrusionOk="0">
                <a:moveTo>
                  <a:pt x="6228310" y="1442892"/>
                </a:moveTo>
                <a:lnTo>
                  <a:pt x="0" y="1442892"/>
                </a:lnTo>
                <a:lnTo>
                  <a:pt x="0" y="0"/>
                </a:lnTo>
                <a:lnTo>
                  <a:pt x="6228310" y="0"/>
                </a:lnTo>
                <a:lnTo>
                  <a:pt x="6228310" y="1442892"/>
                </a:lnTo>
                <a:close/>
              </a:path>
            </a:pathLst>
          </a:custGeom>
          <a:blipFill rotWithShape="1">
            <a:blip r:embed="rId3">
              <a:alphaModFix/>
            </a:blip>
            <a:stretch>
              <a:fillRect/>
            </a:stretch>
          </a:blipFill>
          <a:ln>
            <a:noFill/>
          </a:ln>
        </p:spPr>
      </p:sp>
      <p:sp>
        <p:nvSpPr>
          <p:cNvPr id="400" name="Google Shape;400;p15"/>
          <p:cNvSpPr txBox="1"/>
          <p:nvPr/>
        </p:nvSpPr>
        <p:spPr>
          <a:xfrm>
            <a:off x="6281688" y="275488"/>
            <a:ext cx="1054200" cy="1539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Page </a:t>
            </a:r>
            <a:endParaRPr/>
          </a:p>
        </p:txBody>
      </p:sp>
      <p:sp>
        <p:nvSpPr>
          <p:cNvPr id="401" name="Google Shape;401;p15"/>
          <p:cNvSpPr txBox="1"/>
          <p:nvPr/>
        </p:nvSpPr>
        <p:spPr>
          <a:xfrm>
            <a:off x="721636" y="9783600"/>
            <a:ext cx="1715355" cy="1524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2023</a:t>
            </a:r>
            <a:endParaRPr/>
          </a:p>
        </p:txBody>
      </p:sp>
      <p:sp>
        <p:nvSpPr>
          <p:cNvPr id="402" name="Google Shape;402;p15"/>
          <p:cNvSpPr txBox="1"/>
          <p:nvPr/>
        </p:nvSpPr>
        <p:spPr>
          <a:xfrm>
            <a:off x="579150" y="685225"/>
            <a:ext cx="6050700" cy="15516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800" b="0" i="0" u="none" strike="noStrike" cap="none">
                <a:solidFill>
                  <a:srgbClr val="59AB3F"/>
                </a:solidFill>
                <a:latin typeface="Arial"/>
                <a:ea typeface="Arial"/>
                <a:cs typeface="Arial"/>
                <a:sym typeface="Arial"/>
              </a:rPr>
              <a:t>Conclusion / Re</a:t>
            </a:r>
            <a:r>
              <a:rPr lang="en-US" sz="4800">
                <a:solidFill>
                  <a:srgbClr val="59AB3F"/>
                </a:solidFill>
              </a:rPr>
              <a:t>commendations</a:t>
            </a:r>
            <a:endParaRPr/>
          </a:p>
        </p:txBody>
      </p:sp>
      <p:grpSp>
        <p:nvGrpSpPr>
          <p:cNvPr id="403" name="Google Shape;403;p15"/>
          <p:cNvGrpSpPr/>
          <p:nvPr/>
        </p:nvGrpSpPr>
        <p:grpSpPr>
          <a:xfrm>
            <a:off x="788815" y="3104329"/>
            <a:ext cx="296321" cy="296321"/>
            <a:chOff x="0" y="0"/>
            <a:chExt cx="812800" cy="812800"/>
          </a:xfrm>
        </p:grpSpPr>
        <p:sp>
          <p:nvSpPr>
            <p:cNvPr id="404" name="Google Shape;404;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06" name="Google Shape;406;p15"/>
          <p:cNvGrpSpPr/>
          <p:nvPr/>
        </p:nvGrpSpPr>
        <p:grpSpPr>
          <a:xfrm>
            <a:off x="788815" y="4414883"/>
            <a:ext cx="296321" cy="296321"/>
            <a:chOff x="0" y="0"/>
            <a:chExt cx="812800" cy="812800"/>
          </a:xfrm>
        </p:grpSpPr>
        <p:sp>
          <p:nvSpPr>
            <p:cNvPr id="407" name="Google Shape;407;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09" name="Google Shape;409;p15"/>
          <p:cNvGrpSpPr/>
          <p:nvPr/>
        </p:nvGrpSpPr>
        <p:grpSpPr>
          <a:xfrm>
            <a:off x="788815" y="5730739"/>
            <a:ext cx="296321" cy="296321"/>
            <a:chOff x="0" y="0"/>
            <a:chExt cx="812800" cy="812800"/>
          </a:xfrm>
        </p:grpSpPr>
        <p:sp>
          <p:nvSpPr>
            <p:cNvPr id="410" name="Google Shape;410;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12" name="Google Shape;412;p15"/>
          <p:cNvSpPr/>
          <p:nvPr/>
        </p:nvSpPr>
        <p:spPr>
          <a:xfrm rot="-2700000">
            <a:off x="856673" y="3185061"/>
            <a:ext cx="160603" cy="134856"/>
          </a:xfrm>
          <a:custGeom>
            <a:avLst/>
            <a:gdLst/>
            <a:ahLst/>
            <a:cxnLst/>
            <a:rect l="l" t="t" r="r" b="b"/>
            <a:pathLst>
              <a:path w="160603" h="134856" extrusionOk="0">
                <a:moveTo>
                  <a:pt x="0" y="0"/>
                </a:moveTo>
                <a:lnTo>
                  <a:pt x="160604" y="0"/>
                </a:lnTo>
                <a:lnTo>
                  <a:pt x="160604" y="134857"/>
                </a:lnTo>
                <a:lnTo>
                  <a:pt x="0" y="134857"/>
                </a:lnTo>
                <a:lnTo>
                  <a:pt x="0" y="0"/>
                </a:lnTo>
                <a:close/>
              </a:path>
            </a:pathLst>
          </a:custGeom>
          <a:blipFill rotWithShape="1">
            <a:blip r:embed="rId4">
              <a:alphaModFix/>
            </a:blip>
            <a:stretch>
              <a:fillRect l="-73574"/>
            </a:stretch>
          </a:blipFill>
          <a:ln>
            <a:noFill/>
          </a:ln>
        </p:spPr>
      </p:sp>
      <p:sp>
        <p:nvSpPr>
          <p:cNvPr id="413" name="Google Shape;413;p15"/>
          <p:cNvSpPr/>
          <p:nvPr/>
        </p:nvSpPr>
        <p:spPr>
          <a:xfrm rot="-2700000">
            <a:off x="856673" y="4495615"/>
            <a:ext cx="160603" cy="134856"/>
          </a:xfrm>
          <a:custGeom>
            <a:avLst/>
            <a:gdLst/>
            <a:ahLst/>
            <a:cxnLst/>
            <a:rect l="l" t="t" r="r" b="b"/>
            <a:pathLst>
              <a:path w="160603" h="134856" extrusionOk="0">
                <a:moveTo>
                  <a:pt x="0" y="0"/>
                </a:moveTo>
                <a:lnTo>
                  <a:pt x="160604" y="0"/>
                </a:lnTo>
                <a:lnTo>
                  <a:pt x="160604" y="134857"/>
                </a:lnTo>
                <a:lnTo>
                  <a:pt x="0" y="134857"/>
                </a:lnTo>
                <a:lnTo>
                  <a:pt x="0" y="0"/>
                </a:lnTo>
                <a:close/>
              </a:path>
            </a:pathLst>
          </a:custGeom>
          <a:blipFill rotWithShape="1">
            <a:blip r:embed="rId4">
              <a:alphaModFix/>
            </a:blip>
            <a:stretch>
              <a:fillRect l="-73574"/>
            </a:stretch>
          </a:blipFill>
          <a:ln>
            <a:noFill/>
          </a:ln>
        </p:spPr>
      </p:sp>
      <p:sp>
        <p:nvSpPr>
          <p:cNvPr id="414" name="Google Shape;414;p15"/>
          <p:cNvSpPr/>
          <p:nvPr/>
        </p:nvSpPr>
        <p:spPr>
          <a:xfrm rot="-2700000">
            <a:off x="856673" y="5811471"/>
            <a:ext cx="160603" cy="134856"/>
          </a:xfrm>
          <a:custGeom>
            <a:avLst/>
            <a:gdLst/>
            <a:ahLst/>
            <a:cxnLst/>
            <a:rect l="l" t="t" r="r" b="b"/>
            <a:pathLst>
              <a:path w="160603" h="134856" extrusionOk="0">
                <a:moveTo>
                  <a:pt x="0" y="0"/>
                </a:moveTo>
                <a:lnTo>
                  <a:pt x="160604" y="0"/>
                </a:lnTo>
                <a:lnTo>
                  <a:pt x="160604" y="134856"/>
                </a:lnTo>
                <a:lnTo>
                  <a:pt x="0" y="134856"/>
                </a:lnTo>
                <a:lnTo>
                  <a:pt x="0" y="0"/>
                </a:lnTo>
                <a:close/>
              </a:path>
            </a:pathLst>
          </a:custGeom>
          <a:blipFill rotWithShape="1">
            <a:blip r:embed="rId4">
              <a:alphaModFix/>
            </a:blip>
            <a:stretch>
              <a:fillRect l="-73574"/>
            </a:stretch>
          </a:blipFill>
          <a:ln>
            <a:noFill/>
          </a:ln>
        </p:spPr>
      </p:sp>
      <p:sp>
        <p:nvSpPr>
          <p:cNvPr id="415" name="Google Shape;415;p15"/>
          <p:cNvSpPr/>
          <p:nvPr/>
        </p:nvSpPr>
        <p:spPr>
          <a:xfrm>
            <a:off x="4626660" y="3104329"/>
            <a:ext cx="487071" cy="487071"/>
          </a:xfrm>
          <a:custGeom>
            <a:avLst/>
            <a:gdLst/>
            <a:ahLst/>
            <a:cxnLst/>
            <a:rect l="l" t="t" r="r" b="b"/>
            <a:pathLst>
              <a:path w="487071" h="487071" extrusionOk="0">
                <a:moveTo>
                  <a:pt x="0" y="0"/>
                </a:moveTo>
                <a:lnTo>
                  <a:pt x="487072" y="0"/>
                </a:lnTo>
                <a:lnTo>
                  <a:pt x="487072" y="487071"/>
                </a:lnTo>
                <a:lnTo>
                  <a:pt x="0" y="487071"/>
                </a:lnTo>
                <a:lnTo>
                  <a:pt x="0" y="0"/>
                </a:lnTo>
                <a:close/>
              </a:path>
            </a:pathLst>
          </a:custGeom>
          <a:blipFill rotWithShape="1">
            <a:blip r:embed="rId5">
              <a:alphaModFix/>
            </a:blip>
            <a:stretch>
              <a:fillRect/>
            </a:stretch>
          </a:blipFill>
          <a:ln>
            <a:noFill/>
          </a:ln>
        </p:spPr>
      </p:sp>
      <p:sp>
        <p:nvSpPr>
          <p:cNvPr id="416" name="Google Shape;416;p15"/>
          <p:cNvSpPr txBox="1"/>
          <p:nvPr/>
        </p:nvSpPr>
        <p:spPr>
          <a:xfrm>
            <a:off x="1171687" y="3123902"/>
            <a:ext cx="2608313" cy="24765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ABC</a:t>
            </a:r>
            <a:endParaRPr/>
          </a:p>
        </p:txBody>
      </p:sp>
      <p:sp>
        <p:nvSpPr>
          <p:cNvPr id="417" name="Google Shape;417;p15"/>
          <p:cNvSpPr txBox="1"/>
          <p:nvPr/>
        </p:nvSpPr>
        <p:spPr>
          <a:xfrm>
            <a:off x="1171687" y="4434456"/>
            <a:ext cx="2608313" cy="24765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XYZ</a:t>
            </a:r>
            <a:endParaRPr/>
          </a:p>
        </p:txBody>
      </p:sp>
      <p:sp>
        <p:nvSpPr>
          <p:cNvPr id="418" name="Google Shape;418;p15"/>
          <p:cNvSpPr txBox="1"/>
          <p:nvPr/>
        </p:nvSpPr>
        <p:spPr>
          <a:xfrm>
            <a:off x="1171687" y="5750312"/>
            <a:ext cx="2608313" cy="24765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STU</a:t>
            </a:r>
            <a:endParaRPr/>
          </a:p>
        </p:txBody>
      </p:sp>
      <p:sp>
        <p:nvSpPr>
          <p:cNvPr id="419" name="Google Shape;419;p15"/>
          <p:cNvSpPr txBox="1"/>
          <p:nvPr/>
        </p:nvSpPr>
        <p:spPr>
          <a:xfrm>
            <a:off x="1171687" y="3439837"/>
            <a:ext cx="2608313" cy="222195"/>
          </a:xfrm>
          <a:prstGeom prst="rect">
            <a:avLst/>
          </a:prstGeom>
          <a:noFill/>
          <a:ln>
            <a:noFill/>
          </a:ln>
        </p:spPr>
        <p:txBody>
          <a:bodyPr spcFirstLastPara="1" wrap="square" lIns="0" tIns="0" rIns="0" bIns="0" anchor="t" anchorCtr="0">
            <a:spAutoFit/>
          </a:bodyPr>
          <a:lstStyle/>
          <a:p>
            <a:pPr marL="0" marR="0" lvl="1" indent="0" algn="l" rtl="0">
              <a:lnSpc>
                <a:spcPct val="200099"/>
              </a:lnSpc>
              <a:spcBef>
                <a:spcPts val="0"/>
              </a:spcBef>
              <a:spcAft>
                <a:spcPts val="0"/>
              </a:spcAft>
              <a:buNone/>
            </a:pPr>
            <a:r>
              <a:rPr lang="en-US" sz="1000" b="0" i="0" u="none" strike="noStrike" cap="none">
                <a:solidFill>
                  <a:srgbClr val="6F6A7B"/>
                </a:solidFill>
                <a:latin typeface="Arial"/>
                <a:ea typeface="Arial"/>
                <a:cs typeface="Arial"/>
                <a:sym typeface="Arial"/>
              </a:rPr>
              <a:t>MNO</a:t>
            </a:r>
            <a:endParaRPr/>
          </a:p>
        </p:txBody>
      </p:sp>
      <p:sp>
        <p:nvSpPr>
          <p:cNvPr id="420" name="Google Shape;420;p15"/>
          <p:cNvSpPr txBox="1"/>
          <p:nvPr/>
        </p:nvSpPr>
        <p:spPr>
          <a:xfrm>
            <a:off x="1171687" y="4750391"/>
            <a:ext cx="2608313" cy="222195"/>
          </a:xfrm>
          <a:prstGeom prst="rect">
            <a:avLst/>
          </a:prstGeom>
          <a:noFill/>
          <a:ln>
            <a:noFill/>
          </a:ln>
        </p:spPr>
        <p:txBody>
          <a:bodyPr spcFirstLastPara="1" wrap="square" lIns="0" tIns="0" rIns="0" bIns="0" anchor="t" anchorCtr="0">
            <a:spAutoFit/>
          </a:bodyPr>
          <a:lstStyle/>
          <a:p>
            <a:pPr marL="0" marR="0" lvl="1" indent="0" algn="l" rtl="0">
              <a:lnSpc>
                <a:spcPct val="200099"/>
              </a:lnSpc>
              <a:spcBef>
                <a:spcPts val="0"/>
              </a:spcBef>
              <a:spcAft>
                <a:spcPts val="0"/>
              </a:spcAft>
              <a:buNone/>
            </a:pPr>
            <a:r>
              <a:rPr lang="en-US" sz="1000" b="0" i="0" u="none" strike="noStrike" cap="none">
                <a:solidFill>
                  <a:srgbClr val="6F6A7B"/>
                </a:solidFill>
                <a:latin typeface="Arial"/>
                <a:ea typeface="Arial"/>
                <a:cs typeface="Arial"/>
                <a:sym typeface="Arial"/>
              </a:rPr>
              <a:t>PQR</a:t>
            </a:r>
            <a:endParaRPr/>
          </a:p>
        </p:txBody>
      </p:sp>
      <p:sp>
        <p:nvSpPr>
          <p:cNvPr id="421" name="Google Shape;421;p15"/>
          <p:cNvSpPr txBox="1"/>
          <p:nvPr/>
        </p:nvSpPr>
        <p:spPr>
          <a:xfrm>
            <a:off x="1171687" y="6066247"/>
            <a:ext cx="2608313" cy="222195"/>
          </a:xfrm>
          <a:prstGeom prst="rect">
            <a:avLst/>
          </a:prstGeom>
          <a:noFill/>
          <a:ln>
            <a:noFill/>
          </a:ln>
        </p:spPr>
        <p:txBody>
          <a:bodyPr spcFirstLastPara="1" wrap="square" lIns="0" tIns="0" rIns="0" bIns="0" anchor="t" anchorCtr="0">
            <a:spAutoFit/>
          </a:bodyPr>
          <a:lstStyle/>
          <a:p>
            <a:pPr marL="0" marR="0" lvl="1" indent="0" algn="l" rtl="0">
              <a:lnSpc>
                <a:spcPct val="200099"/>
              </a:lnSpc>
              <a:spcBef>
                <a:spcPts val="0"/>
              </a:spcBef>
              <a:spcAft>
                <a:spcPts val="0"/>
              </a:spcAft>
              <a:buNone/>
            </a:pPr>
            <a:r>
              <a:rPr lang="en-US" sz="1000" b="0" i="0" u="none" strike="noStrike" cap="none">
                <a:solidFill>
                  <a:srgbClr val="6F6A7B"/>
                </a:solidFill>
                <a:latin typeface="Arial"/>
                <a:ea typeface="Arial"/>
                <a:cs typeface="Arial"/>
                <a:sym typeface="Arial"/>
              </a:rPr>
              <a:t>DEF</a:t>
            </a:r>
            <a:endParaRPr/>
          </a:p>
        </p:txBody>
      </p:sp>
      <p:sp>
        <p:nvSpPr>
          <p:cNvPr id="422" name="Google Shape;422;p15"/>
          <p:cNvSpPr/>
          <p:nvPr/>
        </p:nvSpPr>
        <p:spPr>
          <a:xfrm>
            <a:off x="4585515" y="5754426"/>
            <a:ext cx="487071" cy="487071"/>
          </a:xfrm>
          <a:custGeom>
            <a:avLst/>
            <a:gdLst/>
            <a:ahLst/>
            <a:cxnLst/>
            <a:rect l="l" t="t" r="r" b="b"/>
            <a:pathLst>
              <a:path w="487071" h="487071" extrusionOk="0">
                <a:moveTo>
                  <a:pt x="0" y="0"/>
                </a:moveTo>
                <a:lnTo>
                  <a:pt x="487071" y="0"/>
                </a:lnTo>
                <a:lnTo>
                  <a:pt x="487071" y="487071"/>
                </a:lnTo>
                <a:lnTo>
                  <a:pt x="0" y="487071"/>
                </a:lnTo>
                <a:lnTo>
                  <a:pt x="0" y="0"/>
                </a:lnTo>
                <a:close/>
              </a:path>
            </a:pathLst>
          </a:custGeom>
          <a:blipFill rotWithShape="1">
            <a:blip r:embed="rId5">
              <a:alphaModFix/>
            </a:blip>
            <a:stretch>
              <a:fillRect/>
            </a:stretch>
          </a:blipFill>
          <a:ln>
            <a:noFill/>
          </a:ln>
        </p:spPr>
      </p:sp>
      <p:cxnSp>
        <p:nvCxnSpPr>
          <p:cNvPr id="423" name="Google Shape;423;p15"/>
          <p:cNvCxnSpPr/>
          <p:nvPr/>
        </p:nvCxnSpPr>
        <p:spPr>
          <a:xfrm>
            <a:off x="788815" y="4038646"/>
            <a:ext cx="6015185" cy="0"/>
          </a:xfrm>
          <a:prstGeom prst="straightConnector1">
            <a:avLst/>
          </a:prstGeom>
          <a:noFill/>
          <a:ln w="9525" cap="rnd" cmpd="sng">
            <a:solidFill>
              <a:srgbClr val="6C7382">
                <a:alpha val="40000"/>
              </a:srgbClr>
            </a:solidFill>
            <a:prstDash val="solid"/>
            <a:round/>
            <a:headEnd type="none" w="sm" len="sm"/>
            <a:tailEnd type="none" w="sm" len="sm"/>
          </a:ln>
        </p:spPr>
      </p:cxnSp>
      <p:cxnSp>
        <p:nvCxnSpPr>
          <p:cNvPr id="424" name="Google Shape;424;p15"/>
          <p:cNvCxnSpPr/>
          <p:nvPr/>
        </p:nvCxnSpPr>
        <p:spPr>
          <a:xfrm>
            <a:off x="788815" y="5348824"/>
            <a:ext cx="6015185" cy="0"/>
          </a:xfrm>
          <a:prstGeom prst="straightConnector1">
            <a:avLst/>
          </a:prstGeom>
          <a:noFill/>
          <a:ln w="9525" cap="rnd" cmpd="sng">
            <a:solidFill>
              <a:srgbClr val="6C7382">
                <a:alpha val="40000"/>
              </a:srgbClr>
            </a:solidFill>
            <a:prstDash val="solid"/>
            <a:round/>
            <a:headEnd type="none" w="sm" len="sm"/>
            <a:tailEnd type="none" w="sm" len="sm"/>
          </a:ln>
        </p:spPr>
      </p:cxnSp>
      <p:sp>
        <p:nvSpPr>
          <p:cNvPr id="425" name="Google Shape;425;p15"/>
          <p:cNvSpPr txBox="1"/>
          <p:nvPr/>
        </p:nvSpPr>
        <p:spPr>
          <a:xfrm>
            <a:off x="756000" y="2365635"/>
            <a:ext cx="6050805" cy="198120"/>
          </a:xfrm>
          <a:prstGeom prst="rect">
            <a:avLst/>
          </a:prstGeom>
          <a:noFill/>
          <a:ln>
            <a:noFill/>
          </a:ln>
        </p:spPr>
        <p:txBody>
          <a:bodyPr spcFirstLastPara="1" wrap="square" lIns="0" tIns="0" rIns="0" bIns="0" anchor="t" anchorCtr="0">
            <a:spAutoFit/>
          </a:bodyPr>
          <a:lstStyle/>
          <a:p>
            <a:pPr marL="0" marR="0" lvl="0" indent="0" algn="ctr" rtl="0">
              <a:lnSpc>
                <a:spcPct val="139916"/>
              </a:lnSpc>
              <a:spcBef>
                <a:spcPts val="0"/>
              </a:spcBef>
              <a:spcAft>
                <a:spcPts val="0"/>
              </a:spcAft>
              <a:buNone/>
            </a:pPr>
            <a:r>
              <a:rPr lang="en-US" sz="1200" b="0" i="0" u="none" strike="noStrike" cap="none">
                <a:solidFill>
                  <a:srgbClr val="000000"/>
                </a:solidFill>
                <a:latin typeface="Arial"/>
                <a:ea typeface="Arial"/>
                <a:cs typeface="Arial"/>
                <a:sym typeface="Arial"/>
              </a:rPr>
              <a:t>Describe as brief pointers</a:t>
            </a:r>
            <a:endParaRPr/>
          </a:p>
        </p:txBody>
      </p:sp>
      <p:sp>
        <p:nvSpPr>
          <p:cNvPr id="426" name="Google Shape;426;p15"/>
          <p:cNvSpPr/>
          <p:nvPr/>
        </p:nvSpPr>
        <p:spPr>
          <a:xfrm>
            <a:off x="4601401" y="4563044"/>
            <a:ext cx="487071" cy="487071"/>
          </a:xfrm>
          <a:custGeom>
            <a:avLst/>
            <a:gdLst/>
            <a:ahLst/>
            <a:cxnLst/>
            <a:rect l="l" t="t" r="r" b="b"/>
            <a:pathLst>
              <a:path w="487071" h="487071" extrusionOk="0">
                <a:moveTo>
                  <a:pt x="0" y="0"/>
                </a:moveTo>
                <a:lnTo>
                  <a:pt x="487071" y="0"/>
                </a:lnTo>
                <a:lnTo>
                  <a:pt x="487071" y="487071"/>
                </a:lnTo>
                <a:lnTo>
                  <a:pt x="0" y="487071"/>
                </a:lnTo>
                <a:lnTo>
                  <a:pt x="0" y="0"/>
                </a:lnTo>
                <a:close/>
              </a:path>
            </a:pathLst>
          </a:custGeom>
          <a:blipFill rotWithShape="1">
            <a:blip r:embed="rId5">
              <a:alphaModFix/>
            </a:blip>
            <a:stretch>
              <a:fillRect/>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rot="7928002">
            <a:off x="3162727" y="10263516"/>
            <a:ext cx="6228310" cy="1442892"/>
          </a:xfrm>
          <a:custGeom>
            <a:avLst/>
            <a:gdLst/>
            <a:ahLst/>
            <a:cxnLst/>
            <a:rect l="l" t="t" r="r" b="b"/>
            <a:pathLst>
              <a:path w="6228310" h="1442892" extrusionOk="0">
                <a:moveTo>
                  <a:pt x="6228310" y="1442892"/>
                </a:moveTo>
                <a:lnTo>
                  <a:pt x="0" y="1442892"/>
                </a:lnTo>
                <a:lnTo>
                  <a:pt x="0" y="0"/>
                </a:lnTo>
                <a:lnTo>
                  <a:pt x="6228310" y="0"/>
                </a:lnTo>
                <a:lnTo>
                  <a:pt x="6228310" y="1442892"/>
                </a:lnTo>
                <a:close/>
              </a:path>
            </a:pathLst>
          </a:custGeom>
          <a:blipFill rotWithShape="1">
            <a:blip r:embed="rId3">
              <a:alphaModFix/>
            </a:blip>
            <a:stretch>
              <a:fillRect/>
            </a:stretch>
          </a:blipFill>
          <a:ln>
            <a:noFill/>
          </a:ln>
        </p:spPr>
      </p:sp>
      <p:grpSp>
        <p:nvGrpSpPr>
          <p:cNvPr id="100" name="Google Shape;100;p2"/>
          <p:cNvGrpSpPr/>
          <p:nvPr/>
        </p:nvGrpSpPr>
        <p:grpSpPr>
          <a:xfrm>
            <a:off x="721636" y="2522928"/>
            <a:ext cx="296321" cy="296321"/>
            <a:chOff x="0" y="0"/>
            <a:chExt cx="812800" cy="812800"/>
          </a:xfrm>
        </p:grpSpPr>
        <p:sp>
          <p:nvSpPr>
            <p:cNvPr id="101" name="Google Shape;101;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3" name="Google Shape;103;p2"/>
          <p:cNvSpPr/>
          <p:nvPr/>
        </p:nvSpPr>
        <p:spPr>
          <a:xfrm rot="-2700000">
            <a:off x="789494" y="2603660"/>
            <a:ext cx="160603" cy="134856"/>
          </a:xfrm>
          <a:custGeom>
            <a:avLst/>
            <a:gdLst/>
            <a:ahLst/>
            <a:cxnLst/>
            <a:rect l="l" t="t" r="r" b="b"/>
            <a:pathLst>
              <a:path w="160603" h="134856" extrusionOk="0">
                <a:moveTo>
                  <a:pt x="0" y="0"/>
                </a:moveTo>
                <a:lnTo>
                  <a:pt x="160604" y="0"/>
                </a:lnTo>
                <a:lnTo>
                  <a:pt x="160604" y="134856"/>
                </a:lnTo>
                <a:lnTo>
                  <a:pt x="0" y="134856"/>
                </a:lnTo>
                <a:lnTo>
                  <a:pt x="0" y="0"/>
                </a:lnTo>
                <a:close/>
              </a:path>
            </a:pathLst>
          </a:custGeom>
          <a:blipFill rotWithShape="1">
            <a:blip r:embed="rId4">
              <a:alphaModFix/>
            </a:blip>
            <a:stretch>
              <a:fillRect l="-73574"/>
            </a:stretch>
          </a:blipFill>
          <a:ln>
            <a:noFill/>
          </a:ln>
        </p:spPr>
      </p:sp>
      <p:sp>
        <p:nvSpPr>
          <p:cNvPr id="104" name="Google Shape;104;p2"/>
          <p:cNvSpPr txBox="1"/>
          <p:nvPr/>
        </p:nvSpPr>
        <p:spPr>
          <a:xfrm>
            <a:off x="5749763" y="770288"/>
            <a:ext cx="1054237" cy="152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Page 02</a:t>
            </a:r>
            <a:endParaRPr/>
          </a:p>
        </p:txBody>
      </p:sp>
      <p:sp>
        <p:nvSpPr>
          <p:cNvPr id="105" name="Google Shape;105;p2"/>
          <p:cNvSpPr txBox="1"/>
          <p:nvPr/>
        </p:nvSpPr>
        <p:spPr>
          <a:xfrm>
            <a:off x="756000" y="1335076"/>
            <a:ext cx="6050805" cy="68961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800" b="0" i="0" u="none" strike="noStrike" cap="none">
                <a:solidFill>
                  <a:srgbClr val="59AB3F"/>
                </a:solidFill>
                <a:latin typeface="Arial"/>
                <a:ea typeface="Arial"/>
                <a:cs typeface="Arial"/>
                <a:sym typeface="Arial"/>
              </a:rPr>
              <a:t>Table of Contents</a:t>
            </a:r>
            <a:endParaRPr/>
          </a:p>
        </p:txBody>
      </p:sp>
      <p:sp>
        <p:nvSpPr>
          <p:cNvPr id="106" name="Google Shape;106;p2"/>
          <p:cNvSpPr txBox="1"/>
          <p:nvPr/>
        </p:nvSpPr>
        <p:spPr>
          <a:xfrm>
            <a:off x="1171687" y="2542501"/>
            <a:ext cx="1902280" cy="24765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600" b="0" i="0" u="none" strike="noStrike" cap="none" dirty="0">
                <a:solidFill>
                  <a:srgbClr val="59AB3F"/>
                </a:solidFill>
                <a:latin typeface="Arial"/>
                <a:ea typeface="Arial"/>
                <a:cs typeface="Arial"/>
                <a:sym typeface="Arial"/>
              </a:rPr>
              <a:t>Preface</a:t>
            </a:r>
            <a:endParaRPr dirty="0"/>
          </a:p>
        </p:txBody>
      </p:sp>
      <p:sp>
        <p:nvSpPr>
          <p:cNvPr id="107" name="Google Shape;107;p2"/>
          <p:cNvSpPr txBox="1"/>
          <p:nvPr/>
        </p:nvSpPr>
        <p:spPr>
          <a:xfrm>
            <a:off x="6514609" y="2542501"/>
            <a:ext cx="289391" cy="24765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600" b="0" i="0" u="none" strike="noStrike" cap="none">
                <a:solidFill>
                  <a:srgbClr val="61697B"/>
                </a:solidFill>
                <a:latin typeface="Arial"/>
                <a:ea typeface="Arial"/>
                <a:cs typeface="Arial"/>
                <a:sym typeface="Arial"/>
              </a:rPr>
              <a:t>a</a:t>
            </a:r>
            <a:endParaRPr/>
          </a:p>
        </p:txBody>
      </p:sp>
      <p:cxnSp>
        <p:nvCxnSpPr>
          <p:cNvPr id="108" name="Google Shape;108;p2"/>
          <p:cNvCxnSpPr/>
          <p:nvPr/>
        </p:nvCxnSpPr>
        <p:spPr>
          <a:xfrm>
            <a:off x="3964771" y="2671088"/>
            <a:ext cx="2391055" cy="0"/>
          </a:xfrm>
          <a:prstGeom prst="straightConnector1">
            <a:avLst/>
          </a:prstGeom>
          <a:noFill/>
          <a:ln w="19050" cap="rnd" cmpd="sng">
            <a:solidFill>
              <a:srgbClr val="6C7382">
                <a:alpha val="40000"/>
              </a:srgbClr>
            </a:solidFill>
            <a:prstDash val="dot"/>
            <a:round/>
            <a:headEnd type="none" w="sm" len="sm"/>
            <a:tailEnd type="none" w="sm" len="sm"/>
          </a:ln>
        </p:spPr>
      </p:cxnSp>
      <p:grpSp>
        <p:nvGrpSpPr>
          <p:cNvPr id="109" name="Google Shape;109;p2"/>
          <p:cNvGrpSpPr/>
          <p:nvPr/>
        </p:nvGrpSpPr>
        <p:grpSpPr>
          <a:xfrm>
            <a:off x="756000" y="4308476"/>
            <a:ext cx="296321" cy="296321"/>
            <a:chOff x="0" y="0"/>
            <a:chExt cx="812800" cy="812800"/>
          </a:xfrm>
        </p:grpSpPr>
        <p:sp>
          <p:nvSpPr>
            <p:cNvPr id="110" name="Google Shape;110;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2" name="Google Shape;112;p2"/>
          <p:cNvSpPr/>
          <p:nvPr/>
        </p:nvSpPr>
        <p:spPr>
          <a:xfrm rot="-2700000">
            <a:off x="823859" y="4389208"/>
            <a:ext cx="160603" cy="134856"/>
          </a:xfrm>
          <a:custGeom>
            <a:avLst/>
            <a:gdLst/>
            <a:ahLst/>
            <a:cxnLst/>
            <a:rect l="l" t="t" r="r" b="b"/>
            <a:pathLst>
              <a:path w="160603" h="134856" extrusionOk="0">
                <a:moveTo>
                  <a:pt x="0" y="0"/>
                </a:moveTo>
                <a:lnTo>
                  <a:pt x="160603" y="0"/>
                </a:lnTo>
                <a:lnTo>
                  <a:pt x="160603" y="134857"/>
                </a:lnTo>
                <a:lnTo>
                  <a:pt x="0" y="134857"/>
                </a:lnTo>
                <a:lnTo>
                  <a:pt x="0" y="0"/>
                </a:lnTo>
                <a:close/>
              </a:path>
            </a:pathLst>
          </a:custGeom>
          <a:blipFill rotWithShape="1">
            <a:blip r:embed="rId4">
              <a:alphaModFix/>
            </a:blip>
            <a:stretch>
              <a:fillRect l="-73574"/>
            </a:stretch>
          </a:blipFill>
          <a:ln>
            <a:noFill/>
          </a:ln>
        </p:spPr>
      </p:sp>
      <p:sp>
        <p:nvSpPr>
          <p:cNvPr id="113" name="Google Shape;113;p2"/>
          <p:cNvSpPr txBox="1"/>
          <p:nvPr/>
        </p:nvSpPr>
        <p:spPr>
          <a:xfrm>
            <a:off x="1206051" y="4328049"/>
            <a:ext cx="2073300" cy="24765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Research</a:t>
            </a:r>
            <a:endParaRPr/>
          </a:p>
        </p:txBody>
      </p:sp>
      <p:sp>
        <p:nvSpPr>
          <p:cNvPr id="114" name="Google Shape;114;p2"/>
          <p:cNvSpPr txBox="1"/>
          <p:nvPr/>
        </p:nvSpPr>
        <p:spPr>
          <a:xfrm>
            <a:off x="6548974" y="4328049"/>
            <a:ext cx="289391" cy="24765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600" b="0" i="0" u="none" strike="noStrike" cap="none">
                <a:solidFill>
                  <a:srgbClr val="61697B"/>
                </a:solidFill>
                <a:latin typeface="Arial"/>
                <a:ea typeface="Arial"/>
                <a:cs typeface="Arial"/>
                <a:sym typeface="Arial"/>
              </a:rPr>
              <a:t>d</a:t>
            </a:r>
            <a:endParaRPr/>
          </a:p>
        </p:txBody>
      </p:sp>
      <p:cxnSp>
        <p:nvCxnSpPr>
          <p:cNvPr id="115" name="Google Shape;115;p2"/>
          <p:cNvCxnSpPr/>
          <p:nvPr/>
        </p:nvCxnSpPr>
        <p:spPr>
          <a:xfrm>
            <a:off x="3999135" y="4456637"/>
            <a:ext cx="2391055" cy="0"/>
          </a:xfrm>
          <a:prstGeom prst="straightConnector1">
            <a:avLst/>
          </a:prstGeom>
          <a:noFill/>
          <a:ln w="19050" cap="rnd" cmpd="sng">
            <a:solidFill>
              <a:srgbClr val="6C7382">
                <a:alpha val="40000"/>
              </a:srgbClr>
            </a:solidFill>
            <a:prstDash val="dot"/>
            <a:round/>
            <a:headEnd type="none" w="sm" len="sm"/>
            <a:tailEnd type="none" w="sm" len="sm"/>
          </a:ln>
        </p:spPr>
      </p:cxnSp>
      <p:grpSp>
        <p:nvGrpSpPr>
          <p:cNvPr id="116" name="Google Shape;116;p2"/>
          <p:cNvGrpSpPr/>
          <p:nvPr/>
        </p:nvGrpSpPr>
        <p:grpSpPr>
          <a:xfrm>
            <a:off x="756000" y="4901385"/>
            <a:ext cx="296321" cy="296321"/>
            <a:chOff x="0" y="0"/>
            <a:chExt cx="812800" cy="812800"/>
          </a:xfrm>
        </p:grpSpPr>
        <p:sp>
          <p:nvSpPr>
            <p:cNvPr id="117" name="Google Shape;117;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9" name="Google Shape;119;p2"/>
          <p:cNvSpPr/>
          <p:nvPr/>
        </p:nvSpPr>
        <p:spPr>
          <a:xfrm rot="-2700000">
            <a:off x="823859" y="4982117"/>
            <a:ext cx="160603" cy="134856"/>
          </a:xfrm>
          <a:custGeom>
            <a:avLst/>
            <a:gdLst/>
            <a:ahLst/>
            <a:cxnLst/>
            <a:rect l="l" t="t" r="r" b="b"/>
            <a:pathLst>
              <a:path w="160603" h="134856" extrusionOk="0">
                <a:moveTo>
                  <a:pt x="0" y="0"/>
                </a:moveTo>
                <a:lnTo>
                  <a:pt x="160603" y="0"/>
                </a:lnTo>
                <a:lnTo>
                  <a:pt x="160603" y="134857"/>
                </a:lnTo>
                <a:lnTo>
                  <a:pt x="0" y="134857"/>
                </a:lnTo>
                <a:lnTo>
                  <a:pt x="0" y="0"/>
                </a:lnTo>
                <a:close/>
              </a:path>
            </a:pathLst>
          </a:custGeom>
          <a:blipFill rotWithShape="1">
            <a:blip r:embed="rId4">
              <a:alphaModFix/>
            </a:blip>
            <a:stretch>
              <a:fillRect l="-73574"/>
            </a:stretch>
          </a:blipFill>
          <a:ln>
            <a:noFill/>
          </a:ln>
        </p:spPr>
      </p:sp>
      <p:sp>
        <p:nvSpPr>
          <p:cNvPr id="120" name="Google Shape;120;p2"/>
          <p:cNvSpPr txBox="1"/>
          <p:nvPr/>
        </p:nvSpPr>
        <p:spPr>
          <a:xfrm>
            <a:off x="1206051" y="4920958"/>
            <a:ext cx="2073300" cy="24765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Finding</a:t>
            </a:r>
            <a:endParaRPr/>
          </a:p>
        </p:txBody>
      </p:sp>
      <p:sp>
        <p:nvSpPr>
          <p:cNvPr id="121" name="Google Shape;121;p2"/>
          <p:cNvSpPr txBox="1"/>
          <p:nvPr/>
        </p:nvSpPr>
        <p:spPr>
          <a:xfrm>
            <a:off x="6548974" y="4920958"/>
            <a:ext cx="289391" cy="24765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600" b="0" i="0" u="none" strike="noStrike" cap="none">
                <a:solidFill>
                  <a:srgbClr val="61697B"/>
                </a:solidFill>
                <a:latin typeface="Arial"/>
                <a:ea typeface="Arial"/>
                <a:cs typeface="Arial"/>
                <a:sym typeface="Arial"/>
              </a:rPr>
              <a:t>e</a:t>
            </a:r>
            <a:endParaRPr/>
          </a:p>
        </p:txBody>
      </p:sp>
      <p:cxnSp>
        <p:nvCxnSpPr>
          <p:cNvPr id="122" name="Google Shape;122;p2"/>
          <p:cNvCxnSpPr/>
          <p:nvPr/>
        </p:nvCxnSpPr>
        <p:spPr>
          <a:xfrm>
            <a:off x="3999135" y="5049546"/>
            <a:ext cx="2391055" cy="0"/>
          </a:xfrm>
          <a:prstGeom prst="straightConnector1">
            <a:avLst/>
          </a:prstGeom>
          <a:noFill/>
          <a:ln w="19050" cap="rnd" cmpd="sng">
            <a:solidFill>
              <a:srgbClr val="6C7382">
                <a:alpha val="40000"/>
              </a:srgbClr>
            </a:solidFill>
            <a:prstDash val="dot"/>
            <a:round/>
            <a:headEnd type="none" w="sm" len="sm"/>
            <a:tailEnd type="none" w="sm" len="sm"/>
          </a:ln>
        </p:spPr>
      </p:cxnSp>
      <p:grpSp>
        <p:nvGrpSpPr>
          <p:cNvPr id="123" name="Google Shape;123;p2"/>
          <p:cNvGrpSpPr/>
          <p:nvPr/>
        </p:nvGrpSpPr>
        <p:grpSpPr>
          <a:xfrm>
            <a:off x="756000" y="5494294"/>
            <a:ext cx="296321" cy="296321"/>
            <a:chOff x="0" y="0"/>
            <a:chExt cx="812800" cy="812800"/>
          </a:xfrm>
        </p:grpSpPr>
        <p:sp>
          <p:nvSpPr>
            <p:cNvPr id="124" name="Google Shape;124;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6" name="Google Shape;126;p2"/>
          <p:cNvSpPr/>
          <p:nvPr/>
        </p:nvSpPr>
        <p:spPr>
          <a:xfrm rot="-2700000">
            <a:off x="823859" y="5575026"/>
            <a:ext cx="160603" cy="134856"/>
          </a:xfrm>
          <a:custGeom>
            <a:avLst/>
            <a:gdLst/>
            <a:ahLst/>
            <a:cxnLst/>
            <a:rect l="l" t="t" r="r" b="b"/>
            <a:pathLst>
              <a:path w="160603" h="134856" extrusionOk="0">
                <a:moveTo>
                  <a:pt x="0" y="0"/>
                </a:moveTo>
                <a:lnTo>
                  <a:pt x="160603" y="0"/>
                </a:lnTo>
                <a:lnTo>
                  <a:pt x="160603" y="134857"/>
                </a:lnTo>
                <a:lnTo>
                  <a:pt x="0" y="134857"/>
                </a:lnTo>
                <a:lnTo>
                  <a:pt x="0" y="0"/>
                </a:lnTo>
                <a:close/>
              </a:path>
            </a:pathLst>
          </a:custGeom>
          <a:blipFill rotWithShape="1">
            <a:blip r:embed="rId4">
              <a:alphaModFix/>
            </a:blip>
            <a:stretch>
              <a:fillRect l="-73574"/>
            </a:stretch>
          </a:blipFill>
          <a:ln>
            <a:noFill/>
          </a:ln>
        </p:spPr>
      </p:sp>
      <p:sp>
        <p:nvSpPr>
          <p:cNvPr id="127" name="Google Shape;127;p2"/>
          <p:cNvSpPr txBox="1"/>
          <p:nvPr/>
        </p:nvSpPr>
        <p:spPr>
          <a:xfrm>
            <a:off x="1206051" y="5513867"/>
            <a:ext cx="2073300" cy="24765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Recommendations</a:t>
            </a:r>
            <a:endParaRPr/>
          </a:p>
        </p:txBody>
      </p:sp>
      <p:sp>
        <p:nvSpPr>
          <p:cNvPr id="128" name="Google Shape;128;p2"/>
          <p:cNvSpPr txBox="1"/>
          <p:nvPr/>
        </p:nvSpPr>
        <p:spPr>
          <a:xfrm>
            <a:off x="6548974" y="5513867"/>
            <a:ext cx="289391" cy="24765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600" b="0" i="0" u="none" strike="noStrike" cap="none">
                <a:solidFill>
                  <a:srgbClr val="61697B"/>
                </a:solidFill>
                <a:latin typeface="Arial"/>
                <a:ea typeface="Arial"/>
                <a:cs typeface="Arial"/>
                <a:sym typeface="Arial"/>
              </a:rPr>
              <a:t>f</a:t>
            </a:r>
            <a:endParaRPr/>
          </a:p>
        </p:txBody>
      </p:sp>
      <p:cxnSp>
        <p:nvCxnSpPr>
          <p:cNvPr id="129" name="Google Shape;129;p2"/>
          <p:cNvCxnSpPr/>
          <p:nvPr/>
        </p:nvCxnSpPr>
        <p:spPr>
          <a:xfrm>
            <a:off x="3999135" y="5642454"/>
            <a:ext cx="2391055" cy="0"/>
          </a:xfrm>
          <a:prstGeom prst="straightConnector1">
            <a:avLst/>
          </a:prstGeom>
          <a:noFill/>
          <a:ln w="19050" cap="rnd" cmpd="sng">
            <a:solidFill>
              <a:srgbClr val="6C7382">
                <a:alpha val="40000"/>
              </a:srgbClr>
            </a:solidFill>
            <a:prstDash val="dot"/>
            <a:round/>
            <a:headEnd type="none" w="sm" len="sm"/>
            <a:tailEnd type="none" w="sm" len="sm"/>
          </a:ln>
        </p:spPr>
      </p:cxnSp>
      <p:grpSp>
        <p:nvGrpSpPr>
          <p:cNvPr id="130" name="Google Shape;130;p2"/>
          <p:cNvGrpSpPr/>
          <p:nvPr/>
        </p:nvGrpSpPr>
        <p:grpSpPr>
          <a:xfrm>
            <a:off x="756000" y="6087203"/>
            <a:ext cx="296321" cy="296321"/>
            <a:chOff x="0" y="0"/>
            <a:chExt cx="812800" cy="812800"/>
          </a:xfrm>
        </p:grpSpPr>
        <p:sp>
          <p:nvSpPr>
            <p:cNvPr id="131" name="Google Shape;131;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3" name="Google Shape;133;p2"/>
          <p:cNvSpPr/>
          <p:nvPr/>
        </p:nvSpPr>
        <p:spPr>
          <a:xfrm rot="-2700000">
            <a:off x="823859" y="6167935"/>
            <a:ext cx="160603" cy="134856"/>
          </a:xfrm>
          <a:custGeom>
            <a:avLst/>
            <a:gdLst/>
            <a:ahLst/>
            <a:cxnLst/>
            <a:rect l="l" t="t" r="r" b="b"/>
            <a:pathLst>
              <a:path w="160603" h="134856" extrusionOk="0">
                <a:moveTo>
                  <a:pt x="0" y="0"/>
                </a:moveTo>
                <a:lnTo>
                  <a:pt x="160603" y="0"/>
                </a:lnTo>
                <a:lnTo>
                  <a:pt x="160603" y="134857"/>
                </a:lnTo>
                <a:lnTo>
                  <a:pt x="0" y="134857"/>
                </a:lnTo>
                <a:lnTo>
                  <a:pt x="0" y="0"/>
                </a:lnTo>
                <a:close/>
              </a:path>
            </a:pathLst>
          </a:custGeom>
          <a:blipFill rotWithShape="1">
            <a:blip r:embed="rId4">
              <a:alphaModFix/>
            </a:blip>
            <a:stretch>
              <a:fillRect l="-73574"/>
            </a:stretch>
          </a:blipFill>
          <a:ln>
            <a:noFill/>
          </a:ln>
        </p:spPr>
      </p:sp>
      <p:sp>
        <p:nvSpPr>
          <p:cNvPr id="134" name="Google Shape;134;p2"/>
          <p:cNvSpPr txBox="1"/>
          <p:nvPr/>
        </p:nvSpPr>
        <p:spPr>
          <a:xfrm>
            <a:off x="1206051" y="6106776"/>
            <a:ext cx="2073300" cy="24765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Conclusion</a:t>
            </a:r>
            <a:endParaRPr/>
          </a:p>
        </p:txBody>
      </p:sp>
      <p:sp>
        <p:nvSpPr>
          <p:cNvPr id="135" name="Google Shape;135;p2"/>
          <p:cNvSpPr txBox="1"/>
          <p:nvPr/>
        </p:nvSpPr>
        <p:spPr>
          <a:xfrm>
            <a:off x="6548974" y="6106776"/>
            <a:ext cx="289391" cy="24765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600" b="0" i="0" u="none" strike="noStrike" cap="none">
                <a:solidFill>
                  <a:srgbClr val="61697B"/>
                </a:solidFill>
                <a:latin typeface="Arial"/>
                <a:ea typeface="Arial"/>
                <a:cs typeface="Arial"/>
                <a:sym typeface="Arial"/>
              </a:rPr>
              <a:t>g</a:t>
            </a:r>
            <a:endParaRPr/>
          </a:p>
        </p:txBody>
      </p:sp>
      <p:cxnSp>
        <p:nvCxnSpPr>
          <p:cNvPr id="136" name="Google Shape;136;p2"/>
          <p:cNvCxnSpPr/>
          <p:nvPr/>
        </p:nvCxnSpPr>
        <p:spPr>
          <a:xfrm>
            <a:off x="3999135" y="6235363"/>
            <a:ext cx="2391055" cy="0"/>
          </a:xfrm>
          <a:prstGeom prst="straightConnector1">
            <a:avLst/>
          </a:prstGeom>
          <a:noFill/>
          <a:ln w="19050" cap="rnd" cmpd="sng">
            <a:solidFill>
              <a:srgbClr val="6C7382">
                <a:alpha val="40000"/>
              </a:srgbClr>
            </a:solidFill>
            <a:prstDash val="dot"/>
            <a:round/>
            <a:headEnd type="none" w="sm" len="sm"/>
            <a:tailEnd type="none" w="sm" len="sm"/>
          </a:ln>
        </p:spPr>
      </p:cxnSp>
      <p:grpSp>
        <p:nvGrpSpPr>
          <p:cNvPr id="137" name="Google Shape;137;p2"/>
          <p:cNvGrpSpPr/>
          <p:nvPr/>
        </p:nvGrpSpPr>
        <p:grpSpPr>
          <a:xfrm>
            <a:off x="721636" y="3115837"/>
            <a:ext cx="6082364" cy="296321"/>
            <a:chOff x="0" y="0"/>
            <a:chExt cx="8109819" cy="395094"/>
          </a:xfrm>
        </p:grpSpPr>
        <p:grpSp>
          <p:nvGrpSpPr>
            <p:cNvPr id="138" name="Google Shape;138;p2"/>
            <p:cNvGrpSpPr/>
            <p:nvPr/>
          </p:nvGrpSpPr>
          <p:grpSpPr>
            <a:xfrm>
              <a:off x="0" y="0"/>
              <a:ext cx="395094" cy="395094"/>
              <a:chOff x="0" y="0"/>
              <a:chExt cx="812800" cy="812800"/>
            </a:xfrm>
          </p:grpSpPr>
          <p:sp>
            <p:nvSpPr>
              <p:cNvPr id="139" name="Google Shape;139;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1" name="Google Shape;141;p2"/>
            <p:cNvSpPr/>
            <p:nvPr/>
          </p:nvSpPr>
          <p:spPr>
            <a:xfrm rot="-2700000">
              <a:off x="90478" y="107643"/>
              <a:ext cx="214138" cy="179809"/>
            </a:xfrm>
            <a:custGeom>
              <a:avLst/>
              <a:gdLst/>
              <a:ahLst/>
              <a:cxnLst/>
              <a:rect l="l" t="t" r="r" b="b"/>
              <a:pathLst>
                <a:path w="214138" h="179809" extrusionOk="0">
                  <a:moveTo>
                    <a:pt x="0" y="0"/>
                  </a:moveTo>
                  <a:lnTo>
                    <a:pt x="214138" y="0"/>
                  </a:lnTo>
                  <a:lnTo>
                    <a:pt x="214138" y="179808"/>
                  </a:lnTo>
                  <a:lnTo>
                    <a:pt x="0" y="179808"/>
                  </a:lnTo>
                  <a:lnTo>
                    <a:pt x="0" y="0"/>
                  </a:lnTo>
                  <a:close/>
                </a:path>
              </a:pathLst>
            </a:custGeom>
            <a:blipFill rotWithShape="1">
              <a:blip r:embed="rId4">
                <a:alphaModFix/>
              </a:blip>
              <a:stretch>
                <a:fillRect l="-73574"/>
              </a:stretch>
            </a:blipFill>
            <a:ln>
              <a:noFill/>
            </a:ln>
          </p:spPr>
        </p:sp>
        <p:sp>
          <p:nvSpPr>
            <p:cNvPr id="142" name="Google Shape;142;p2"/>
            <p:cNvSpPr txBox="1"/>
            <p:nvPr/>
          </p:nvSpPr>
          <p:spPr>
            <a:xfrm>
              <a:off x="7723965" y="29272"/>
              <a:ext cx="385854" cy="327025"/>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600" b="0" i="0" u="none" strike="noStrike" cap="none">
                  <a:solidFill>
                    <a:srgbClr val="61697B"/>
                  </a:solidFill>
                  <a:latin typeface="Arial"/>
                  <a:ea typeface="Arial"/>
                  <a:cs typeface="Arial"/>
                  <a:sym typeface="Arial"/>
                </a:rPr>
                <a:t>b</a:t>
              </a:r>
              <a:endParaRPr/>
            </a:p>
          </p:txBody>
        </p:sp>
        <p:cxnSp>
          <p:nvCxnSpPr>
            <p:cNvPr id="143" name="Google Shape;143;p2"/>
            <p:cNvCxnSpPr/>
            <p:nvPr/>
          </p:nvCxnSpPr>
          <p:spPr>
            <a:xfrm>
              <a:off x="4324180" y="197547"/>
              <a:ext cx="3188073" cy="0"/>
            </a:xfrm>
            <a:prstGeom prst="straightConnector1">
              <a:avLst/>
            </a:prstGeom>
            <a:noFill/>
            <a:ln w="25400" cap="rnd" cmpd="sng">
              <a:solidFill>
                <a:srgbClr val="6C7382">
                  <a:alpha val="40000"/>
                </a:srgbClr>
              </a:solidFill>
              <a:prstDash val="dot"/>
              <a:round/>
              <a:headEnd type="none" w="sm" len="sm"/>
              <a:tailEnd type="none" w="sm" len="sm"/>
            </a:ln>
          </p:spPr>
        </p:cxnSp>
        <p:sp>
          <p:nvSpPr>
            <p:cNvPr id="144" name="Google Shape;144;p2"/>
            <p:cNvSpPr txBox="1"/>
            <p:nvPr/>
          </p:nvSpPr>
          <p:spPr>
            <a:xfrm>
              <a:off x="600068" y="51527"/>
              <a:ext cx="3477751" cy="3270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Company Overview</a:t>
              </a:r>
              <a:endParaRPr/>
            </a:p>
          </p:txBody>
        </p:sp>
      </p:grpSp>
      <p:grpSp>
        <p:nvGrpSpPr>
          <p:cNvPr id="145" name="Google Shape;145;p2"/>
          <p:cNvGrpSpPr/>
          <p:nvPr/>
        </p:nvGrpSpPr>
        <p:grpSpPr>
          <a:xfrm>
            <a:off x="765335" y="3748793"/>
            <a:ext cx="296321" cy="296321"/>
            <a:chOff x="0" y="0"/>
            <a:chExt cx="812800" cy="812800"/>
          </a:xfrm>
        </p:grpSpPr>
        <p:sp>
          <p:nvSpPr>
            <p:cNvPr id="146" name="Google Shape;146;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8" name="Google Shape;148;p2"/>
          <p:cNvSpPr/>
          <p:nvPr/>
        </p:nvSpPr>
        <p:spPr>
          <a:xfrm rot="-2700000">
            <a:off x="833194" y="3829525"/>
            <a:ext cx="160603" cy="134856"/>
          </a:xfrm>
          <a:custGeom>
            <a:avLst/>
            <a:gdLst/>
            <a:ahLst/>
            <a:cxnLst/>
            <a:rect l="l" t="t" r="r" b="b"/>
            <a:pathLst>
              <a:path w="160603" h="134856" extrusionOk="0">
                <a:moveTo>
                  <a:pt x="0" y="0"/>
                </a:moveTo>
                <a:lnTo>
                  <a:pt x="160603" y="0"/>
                </a:lnTo>
                <a:lnTo>
                  <a:pt x="160603" y="134857"/>
                </a:lnTo>
                <a:lnTo>
                  <a:pt x="0" y="134857"/>
                </a:lnTo>
                <a:lnTo>
                  <a:pt x="0" y="0"/>
                </a:lnTo>
                <a:close/>
              </a:path>
            </a:pathLst>
          </a:custGeom>
          <a:blipFill rotWithShape="1">
            <a:blip r:embed="rId4">
              <a:alphaModFix/>
            </a:blip>
            <a:stretch>
              <a:fillRect l="-73574"/>
            </a:stretch>
          </a:blipFill>
          <a:ln>
            <a:noFill/>
          </a:ln>
        </p:spPr>
      </p:sp>
      <p:sp>
        <p:nvSpPr>
          <p:cNvPr id="149" name="Google Shape;149;p2"/>
          <p:cNvSpPr txBox="1"/>
          <p:nvPr/>
        </p:nvSpPr>
        <p:spPr>
          <a:xfrm>
            <a:off x="6558309" y="3768366"/>
            <a:ext cx="289391" cy="24765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600" b="0" i="0" u="none" strike="noStrike" cap="none">
                <a:solidFill>
                  <a:srgbClr val="61697B"/>
                </a:solidFill>
                <a:latin typeface="Arial"/>
                <a:ea typeface="Arial"/>
                <a:cs typeface="Arial"/>
                <a:sym typeface="Arial"/>
              </a:rPr>
              <a:t>c</a:t>
            </a:r>
            <a:endParaRPr/>
          </a:p>
        </p:txBody>
      </p:sp>
      <p:cxnSp>
        <p:nvCxnSpPr>
          <p:cNvPr id="150" name="Google Shape;150;p2"/>
          <p:cNvCxnSpPr/>
          <p:nvPr/>
        </p:nvCxnSpPr>
        <p:spPr>
          <a:xfrm>
            <a:off x="4008470" y="3896954"/>
            <a:ext cx="2391055" cy="0"/>
          </a:xfrm>
          <a:prstGeom prst="straightConnector1">
            <a:avLst/>
          </a:prstGeom>
          <a:noFill/>
          <a:ln w="19050" cap="rnd" cmpd="sng">
            <a:solidFill>
              <a:srgbClr val="6C7382">
                <a:alpha val="40000"/>
              </a:srgbClr>
            </a:solidFill>
            <a:prstDash val="dot"/>
            <a:round/>
            <a:headEnd type="none" w="sm" len="sm"/>
            <a:tailEnd type="none" w="sm" len="sm"/>
          </a:ln>
        </p:spPr>
      </p:cxnSp>
      <p:sp>
        <p:nvSpPr>
          <p:cNvPr id="151" name="Google Shape;151;p2"/>
          <p:cNvSpPr txBox="1"/>
          <p:nvPr/>
        </p:nvSpPr>
        <p:spPr>
          <a:xfrm>
            <a:off x="1215386" y="3785057"/>
            <a:ext cx="2608313" cy="2476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History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pSp>
        <p:nvGrpSpPr>
          <p:cNvPr id="157" name="Google Shape;157;p3"/>
          <p:cNvGrpSpPr/>
          <p:nvPr/>
        </p:nvGrpSpPr>
        <p:grpSpPr>
          <a:xfrm rot="2527654">
            <a:off x="-299721" y="1636703"/>
            <a:ext cx="280842" cy="4620947"/>
            <a:chOff x="0" y="0"/>
            <a:chExt cx="100648" cy="1656043"/>
          </a:xfrm>
        </p:grpSpPr>
        <p:sp>
          <p:nvSpPr>
            <p:cNvPr id="158" name="Google Shape;158;p3"/>
            <p:cNvSpPr/>
            <p:nvPr/>
          </p:nvSpPr>
          <p:spPr>
            <a:xfrm>
              <a:off x="0" y="0"/>
              <a:ext cx="100648" cy="1656043"/>
            </a:xfrm>
            <a:custGeom>
              <a:avLst/>
              <a:gdLst/>
              <a:ahLst/>
              <a:cxnLst/>
              <a:rect l="l" t="t" r="r" b="b"/>
              <a:pathLst>
                <a:path w="100648" h="1656043" extrusionOk="0">
                  <a:moveTo>
                    <a:pt x="0" y="0"/>
                  </a:moveTo>
                  <a:lnTo>
                    <a:pt x="100648" y="0"/>
                  </a:lnTo>
                  <a:lnTo>
                    <a:pt x="100648" y="1656043"/>
                  </a:lnTo>
                  <a:lnTo>
                    <a:pt x="0" y="1656043"/>
                  </a:lnTo>
                  <a:close/>
                </a:path>
              </a:pathLst>
            </a:custGeom>
            <a:solidFill>
              <a:srgbClr val="FFFFFF"/>
            </a:solidFill>
            <a:ln>
              <a:noFill/>
            </a:ln>
          </p:spPr>
        </p:sp>
        <p:sp>
          <p:nvSpPr>
            <p:cNvPr id="159" name="Google Shape;159;p3"/>
            <p:cNvSpPr txBox="1"/>
            <p:nvPr/>
          </p:nvSpPr>
          <p:spPr>
            <a:xfrm>
              <a:off x="0" y="0"/>
              <a:ext cx="100648" cy="1656043"/>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0" name="Google Shape;160;p3"/>
          <p:cNvSpPr/>
          <p:nvPr/>
        </p:nvSpPr>
        <p:spPr>
          <a:xfrm rot="7928002">
            <a:off x="-2104081" y="3668850"/>
            <a:ext cx="3696551" cy="856368"/>
          </a:xfrm>
          <a:custGeom>
            <a:avLst/>
            <a:gdLst/>
            <a:ahLst/>
            <a:cxnLst/>
            <a:rect l="l" t="t" r="r" b="b"/>
            <a:pathLst>
              <a:path w="3696551" h="856368" extrusionOk="0">
                <a:moveTo>
                  <a:pt x="3696551" y="856368"/>
                </a:moveTo>
                <a:lnTo>
                  <a:pt x="0" y="856368"/>
                </a:lnTo>
                <a:lnTo>
                  <a:pt x="0" y="0"/>
                </a:lnTo>
                <a:lnTo>
                  <a:pt x="3696551" y="0"/>
                </a:lnTo>
                <a:lnTo>
                  <a:pt x="3696551" y="856368"/>
                </a:lnTo>
                <a:close/>
              </a:path>
            </a:pathLst>
          </a:custGeom>
          <a:blipFill rotWithShape="1">
            <a:blip r:embed="rId3">
              <a:alphaModFix/>
            </a:blip>
            <a:stretch>
              <a:fillRect/>
            </a:stretch>
          </a:blipFill>
          <a:ln>
            <a:noFill/>
          </a:ln>
        </p:spPr>
      </p:sp>
      <p:grpSp>
        <p:nvGrpSpPr>
          <p:cNvPr id="161" name="Google Shape;161;p3"/>
          <p:cNvGrpSpPr/>
          <p:nvPr/>
        </p:nvGrpSpPr>
        <p:grpSpPr>
          <a:xfrm>
            <a:off x="-234851" y="2299732"/>
            <a:ext cx="1271568" cy="429434"/>
            <a:chOff x="0" y="0"/>
            <a:chExt cx="455701" cy="153899"/>
          </a:xfrm>
        </p:grpSpPr>
        <p:sp>
          <p:nvSpPr>
            <p:cNvPr id="162" name="Google Shape;162;p3"/>
            <p:cNvSpPr/>
            <p:nvPr/>
          </p:nvSpPr>
          <p:spPr>
            <a:xfrm>
              <a:off x="0" y="0"/>
              <a:ext cx="455701" cy="153899"/>
            </a:xfrm>
            <a:custGeom>
              <a:avLst/>
              <a:gdLst/>
              <a:ahLst/>
              <a:cxnLst/>
              <a:rect l="l" t="t" r="r" b="b"/>
              <a:pathLst>
                <a:path w="455701" h="153899" extrusionOk="0">
                  <a:moveTo>
                    <a:pt x="0" y="0"/>
                  </a:moveTo>
                  <a:lnTo>
                    <a:pt x="455701" y="0"/>
                  </a:lnTo>
                  <a:lnTo>
                    <a:pt x="455701" y="153899"/>
                  </a:lnTo>
                  <a:lnTo>
                    <a:pt x="0" y="153899"/>
                  </a:lnTo>
                  <a:close/>
                </a:path>
              </a:pathLst>
            </a:custGeom>
            <a:solidFill>
              <a:srgbClr val="FFFFFF"/>
            </a:solidFill>
            <a:ln>
              <a:noFill/>
            </a:ln>
          </p:spPr>
        </p:sp>
        <p:sp>
          <p:nvSpPr>
            <p:cNvPr id="163" name="Google Shape;163;p3"/>
            <p:cNvSpPr txBox="1"/>
            <p:nvPr/>
          </p:nvSpPr>
          <p:spPr>
            <a:xfrm>
              <a:off x="0" y="0"/>
              <a:ext cx="455701" cy="153899"/>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8" name="Google Shape;168;p3"/>
          <p:cNvSpPr txBox="1"/>
          <p:nvPr/>
        </p:nvSpPr>
        <p:spPr>
          <a:xfrm>
            <a:off x="756000" y="1335075"/>
            <a:ext cx="6050805" cy="68961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800" b="0" i="0" u="none" strike="noStrike" cap="none">
                <a:solidFill>
                  <a:srgbClr val="59AB3F"/>
                </a:solidFill>
                <a:latin typeface="Arial"/>
                <a:ea typeface="Arial"/>
                <a:cs typeface="Arial"/>
                <a:sym typeface="Arial"/>
              </a:rPr>
              <a:t>Preface</a:t>
            </a:r>
            <a:endParaRPr/>
          </a:p>
        </p:txBody>
      </p:sp>
      <p:sp>
        <p:nvSpPr>
          <p:cNvPr id="178" name="Google Shape;178;p3"/>
          <p:cNvSpPr/>
          <p:nvPr/>
        </p:nvSpPr>
        <p:spPr>
          <a:xfrm rot="7928002">
            <a:off x="3162727" y="10263516"/>
            <a:ext cx="6228310" cy="1442892"/>
          </a:xfrm>
          <a:custGeom>
            <a:avLst/>
            <a:gdLst/>
            <a:ahLst/>
            <a:cxnLst/>
            <a:rect l="l" t="t" r="r" b="b"/>
            <a:pathLst>
              <a:path w="6228310" h="1442892" extrusionOk="0">
                <a:moveTo>
                  <a:pt x="6228310" y="1442892"/>
                </a:moveTo>
                <a:lnTo>
                  <a:pt x="0" y="1442892"/>
                </a:lnTo>
                <a:lnTo>
                  <a:pt x="0" y="0"/>
                </a:lnTo>
                <a:lnTo>
                  <a:pt x="6228310" y="0"/>
                </a:lnTo>
                <a:lnTo>
                  <a:pt x="6228310" y="1442892"/>
                </a:lnTo>
                <a:close/>
              </a:path>
            </a:pathLst>
          </a:custGeom>
          <a:blipFill rotWithShape="1">
            <a:blip r:embed="rId3">
              <a:alphaModFix/>
            </a:blip>
            <a:stretch>
              <a:fillRect/>
            </a:stretch>
          </a:blipFill>
          <a:ln>
            <a:noFill/>
          </a:ln>
        </p:spPr>
      </p:sp>
      <p:sp>
        <p:nvSpPr>
          <p:cNvPr id="179" name="Google Shape;179;p3"/>
          <p:cNvSpPr txBox="1"/>
          <p:nvPr/>
        </p:nvSpPr>
        <p:spPr>
          <a:xfrm>
            <a:off x="5749763" y="770288"/>
            <a:ext cx="1054237" cy="152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Page 03</a:t>
            </a:r>
            <a:endParaRPr/>
          </a:p>
        </p:txBody>
      </p:sp>
      <p:sp>
        <p:nvSpPr>
          <p:cNvPr id="28" name="TextBox 27">
            <a:extLst>
              <a:ext uri="{FF2B5EF4-FFF2-40B4-BE49-F238E27FC236}">
                <a16:creationId xmlns:a16="http://schemas.microsoft.com/office/drawing/2014/main" id="{B25973EC-8BCF-34C0-1B17-BB4DA7ED7FA1}"/>
              </a:ext>
            </a:extLst>
          </p:cNvPr>
          <p:cNvSpPr txBox="1"/>
          <p:nvPr/>
        </p:nvSpPr>
        <p:spPr>
          <a:xfrm>
            <a:off x="863600" y="1888381"/>
            <a:ext cx="5359400" cy="8063746"/>
          </a:xfrm>
          <a:prstGeom prst="rect">
            <a:avLst/>
          </a:prstGeom>
          <a:noFill/>
        </p:spPr>
        <p:txBody>
          <a:bodyPr wrap="square">
            <a:spAutoFit/>
          </a:bodyPr>
          <a:lstStyle/>
          <a:p>
            <a:endParaRPr lang="en-US" dirty="0"/>
          </a:p>
          <a:p>
            <a:r>
              <a:rPr lang="en-US" dirty="0"/>
              <a:t>This report is the culmination of my internship experience at JSPL </a:t>
            </a:r>
            <a:r>
              <a:rPr lang="en-US" dirty="0" err="1"/>
              <a:t>Raigarh</a:t>
            </a:r>
            <a:r>
              <a:rPr lang="en-US" dirty="0"/>
              <a:t>, where I worked in the Direct Reduced Iron (DRI) department. During the initial weeks, I familiarized myself with the site, gaining insights into the operation of kilns, auxiliary machinery, and the overall process of sponge iron production. This hands-on exposure highlighted several areas where automation could be significantly improved.</a:t>
            </a:r>
          </a:p>
          <a:p>
            <a:endParaRPr lang="en-US" dirty="0"/>
          </a:p>
          <a:p>
            <a:r>
              <a:rPr lang="en-US" dirty="0"/>
              <a:t>Despite the use of Programmable Logic Controllers (PLCs) and computers, I observed that many critical tasks were still performed manually. These tasks included collecting vibration data for predictive maintenance, measuring temperatures at incomers Power Control Centers (PCC) and Motor Control Centers (MCC) to prevent overheating, and noting data from energy meters to monitor power consumption. Manual data collection is not only time-consuming but also prone to human error and inefficiencies, especially given the large cabling lengths required for connecting these meters.</a:t>
            </a:r>
          </a:p>
          <a:p>
            <a:endParaRPr lang="en-US" dirty="0"/>
          </a:p>
          <a:p>
            <a:r>
              <a:rPr lang="en-US" dirty="0"/>
              <a:t>To address this issue, I decided to focus on automating the data collection from energy meters. I researched industry communication protocols, particularly Modbus over RS485, and explored the potential of using wireless connectivity to streamline this process. My goal was to implement an IoT-based solution that would enable real-time data monitoring, accessible even when employees are offsite, through a single URL.</a:t>
            </a:r>
          </a:p>
          <a:p>
            <a:endParaRPr lang="en-US" dirty="0"/>
          </a:p>
          <a:p>
            <a:endParaRPr lang="en-US" dirty="0"/>
          </a:p>
          <a:p>
            <a:r>
              <a:rPr lang="en-US" dirty="0"/>
              <a:t>The proposed solution involves using </a:t>
            </a:r>
            <a:r>
              <a:rPr lang="en-US" dirty="0" err="1"/>
              <a:t>WiFi</a:t>
            </a:r>
            <a:r>
              <a:rPr lang="en-US" dirty="0"/>
              <a:t>-enabled devices, such as the ESP32, to connect to the RS485 terminals of power meters. The data is then transmitted over the internet to a cloud service like </a:t>
            </a:r>
            <a:r>
              <a:rPr lang="en-US" dirty="0" err="1"/>
              <a:t>ThingSpeak</a:t>
            </a:r>
            <a:r>
              <a:rPr lang="en-US" dirty="0"/>
              <a:t>, which provides a user-friendly interface for real-time data visualization. This approach not only aligns with Industry 3.0 standards but also paves the way for transitioning towards Industry 4.0.</a:t>
            </a:r>
          </a:p>
          <a:p>
            <a:endParaRPr lang="en-US" dirty="0"/>
          </a:p>
        </p:txBody>
      </p:sp>
    </p:spTree>
    <p:extLst>
      <p:ext uri="{BB962C8B-B14F-4D97-AF65-F5344CB8AC3E}">
        <p14:creationId xmlns:p14="http://schemas.microsoft.com/office/powerpoint/2010/main" val="1485337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pSp>
        <p:nvGrpSpPr>
          <p:cNvPr id="157" name="Google Shape;157;p3"/>
          <p:cNvGrpSpPr/>
          <p:nvPr/>
        </p:nvGrpSpPr>
        <p:grpSpPr>
          <a:xfrm rot="2527654">
            <a:off x="-299721" y="1636703"/>
            <a:ext cx="280842" cy="4620947"/>
            <a:chOff x="0" y="0"/>
            <a:chExt cx="100648" cy="1656043"/>
          </a:xfrm>
        </p:grpSpPr>
        <p:sp>
          <p:nvSpPr>
            <p:cNvPr id="158" name="Google Shape;158;p3"/>
            <p:cNvSpPr/>
            <p:nvPr/>
          </p:nvSpPr>
          <p:spPr>
            <a:xfrm>
              <a:off x="0" y="0"/>
              <a:ext cx="100648" cy="1656043"/>
            </a:xfrm>
            <a:custGeom>
              <a:avLst/>
              <a:gdLst/>
              <a:ahLst/>
              <a:cxnLst/>
              <a:rect l="l" t="t" r="r" b="b"/>
              <a:pathLst>
                <a:path w="100648" h="1656043" extrusionOk="0">
                  <a:moveTo>
                    <a:pt x="0" y="0"/>
                  </a:moveTo>
                  <a:lnTo>
                    <a:pt x="100648" y="0"/>
                  </a:lnTo>
                  <a:lnTo>
                    <a:pt x="100648" y="1656043"/>
                  </a:lnTo>
                  <a:lnTo>
                    <a:pt x="0" y="1656043"/>
                  </a:lnTo>
                  <a:close/>
                </a:path>
              </a:pathLst>
            </a:custGeom>
            <a:solidFill>
              <a:srgbClr val="FFFFFF"/>
            </a:solidFill>
            <a:ln>
              <a:noFill/>
            </a:ln>
          </p:spPr>
        </p:sp>
        <p:sp>
          <p:nvSpPr>
            <p:cNvPr id="159" name="Google Shape;159;p3"/>
            <p:cNvSpPr txBox="1"/>
            <p:nvPr/>
          </p:nvSpPr>
          <p:spPr>
            <a:xfrm>
              <a:off x="0" y="0"/>
              <a:ext cx="100648" cy="1656043"/>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0" name="Google Shape;160;p3"/>
          <p:cNvSpPr/>
          <p:nvPr/>
        </p:nvSpPr>
        <p:spPr>
          <a:xfrm rot="7928002">
            <a:off x="-2104081" y="3668850"/>
            <a:ext cx="3696551" cy="856368"/>
          </a:xfrm>
          <a:custGeom>
            <a:avLst/>
            <a:gdLst/>
            <a:ahLst/>
            <a:cxnLst/>
            <a:rect l="l" t="t" r="r" b="b"/>
            <a:pathLst>
              <a:path w="3696551" h="856368" extrusionOk="0">
                <a:moveTo>
                  <a:pt x="3696551" y="856368"/>
                </a:moveTo>
                <a:lnTo>
                  <a:pt x="0" y="856368"/>
                </a:lnTo>
                <a:lnTo>
                  <a:pt x="0" y="0"/>
                </a:lnTo>
                <a:lnTo>
                  <a:pt x="3696551" y="0"/>
                </a:lnTo>
                <a:lnTo>
                  <a:pt x="3696551" y="856368"/>
                </a:lnTo>
                <a:close/>
              </a:path>
            </a:pathLst>
          </a:custGeom>
          <a:blipFill rotWithShape="1">
            <a:blip r:embed="rId3">
              <a:alphaModFix/>
            </a:blip>
            <a:stretch>
              <a:fillRect/>
            </a:stretch>
          </a:blipFill>
          <a:ln>
            <a:noFill/>
          </a:ln>
        </p:spPr>
      </p:sp>
      <p:grpSp>
        <p:nvGrpSpPr>
          <p:cNvPr id="161" name="Google Shape;161;p3"/>
          <p:cNvGrpSpPr/>
          <p:nvPr/>
        </p:nvGrpSpPr>
        <p:grpSpPr>
          <a:xfrm>
            <a:off x="-234851" y="2299732"/>
            <a:ext cx="1271568" cy="429434"/>
            <a:chOff x="0" y="0"/>
            <a:chExt cx="455701" cy="153899"/>
          </a:xfrm>
        </p:grpSpPr>
        <p:sp>
          <p:nvSpPr>
            <p:cNvPr id="162" name="Google Shape;162;p3"/>
            <p:cNvSpPr/>
            <p:nvPr/>
          </p:nvSpPr>
          <p:spPr>
            <a:xfrm>
              <a:off x="0" y="0"/>
              <a:ext cx="455701" cy="153899"/>
            </a:xfrm>
            <a:custGeom>
              <a:avLst/>
              <a:gdLst/>
              <a:ahLst/>
              <a:cxnLst/>
              <a:rect l="l" t="t" r="r" b="b"/>
              <a:pathLst>
                <a:path w="455701" h="153899" extrusionOk="0">
                  <a:moveTo>
                    <a:pt x="0" y="0"/>
                  </a:moveTo>
                  <a:lnTo>
                    <a:pt x="455701" y="0"/>
                  </a:lnTo>
                  <a:lnTo>
                    <a:pt x="455701" y="153899"/>
                  </a:lnTo>
                  <a:lnTo>
                    <a:pt x="0" y="153899"/>
                  </a:lnTo>
                  <a:close/>
                </a:path>
              </a:pathLst>
            </a:custGeom>
            <a:solidFill>
              <a:srgbClr val="FFFFFF"/>
            </a:solidFill>
            <a:ln>
              <a:noFill/>
            </a:ln>
          </p:spPr>
        </p:sp>
        <p:sp>
          <p:nvSpPr>
            <p:cNvPr id="163" name="Google Shape;163;p3"/>
            <p:cNvSpPr txBox="1"/>
            <p:nvPr/>
          </p:nvSpPr>
          <p:spPr>
            <a:xfrm>
              <a:off x="0" y="0"/>
              <a:ext cx="455701" cy="153899"/>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8" name="Google Shape;178;p3"/>
          <p:cNvSpPr/>
          <p:nvPr/>
        </p:nvSpPr>
        <p:spPr>
          <a:xfrm rot="7928002">
            <a:off x="3162727" y="10263516"/>
            <a:ext cx="6228310" cy="1442892"/>
          </a:xfrm>
          <a:custGeom>
            <a:avLst/>
            <a:gdLst/>
            <a:ahLst/>
            <a:cxnLst/>
            <a:rect l="l" t="t" r="r" b="b"/>
            <a:pathLst>
              <a:path w="6228310" h="1442892" extrusionOk="0">
                <a:moveTo>
                  <a:pt x="6228310" y="1442892"/>
                </a:moveTo>
                <a:lnTo>
                  <a:pt x="0" y="1442892"/>
                </a:lnTo>
                <a:lnTo>
                  <a:pt x="0" y="0"/>
                </a:lnTo>
                <a:lnTo>
                  <a:pt x="6228310" y="0"/>
                </a:lnTo>
                <a:lnTo>
                  <a:pt x="6228310" y="1442892"/>
                </a:lnTo>
                <a:close/>
              </a:path>
            </a:pathLst>
          </a:custGeom>
          <a:blipFill rotWithShape="1">
            <a:blip r:embed="rId3">
              <a:alphaModFix/>
            </a:blip>
            <a:stretch>
              <a:fillRect/>
            </a:stretch>
          </a:blipFill>
          <a:ln>
            <a:noFill/>
          </a:ln>
        </p:spPr>
      </p:sp>
      <p:sp>
        <p:nvSpPr>
          <p:cNvPr id="179" name="Google Shape;179;p3"/>
          <p:cNvSpPr txBox="1"/>
          <p:nvPr/>
        </p:nvSpPr>
        <p:spPr>
          <a:xfrm>
            <a:off x="5749763" y="770288"/>
            <a:ext cx="1054237" cy="152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Page 03</a:t>
            </a:r>
            <a:endParaRPr/>
          </a:p>
        </p:txBody>
      </p:sp>
      <p:sp>
        <p:nvSpPr>
          <p:cNvPr id="14" name="TextBox 13">
            <a:extLst>
              <a:ext uri="{FF2B5EF4-FFF2-40B4-BE49-F238E27FC236}">
                <a16:creationId xmlns:a16="http://schemas.microsoft.com/office/drawing/2014/main" id="{99E9EAFB-0D52-36D7-3457-A455BE262C6E}"/>
              </a:ext>
            </a:extLst>
          </p:cNvPr>
          <p:cNvSpPr txBox="1"/>
          <p:nvPr/>
        </p:nvSpPr>
        <p:spPr>
          <a:xfrm>
            <a:off x="1036717" y="1591826"/>
            <a:ext cx="5361270" cy="3754874"/>
          </a:xfrm>
          <a:prstGeom prst="rect">
            <a:avLst/>
          </a:prstGeom>
          <a:noFill/>
        </p:spPr>
        <p:txBody>
          <a:bodyPr wrap="square">
            <a:spAutoFit/>
          </a:bodyPr>
          <a:lstStyle/>
          <a:p>
            <a:r>
              <a:rPr lang="en-US" dirty="0"/>
              <a:t>Throughout this report, I detail the development of a prototype, the challenges encountered, and the results achieved. The prototype includes an ESP32 microcontroller, a temperature sensor, and a sound sensor, demonstrating how data can be effectively collected and visualized on </a:t>
            </a:r>
            <a:r>
              <a:rPr lang="en-US" dirty="0" err="1"/>
              <a:t>ThingSpeak</a:t>
            </a:r>
            <a:r>
              <a:rPr lang="en-US" dirty="0"/>
              <a:t>. I also present a cost analysis comparing this solution to traditional methods and highlight the advantages and potential limitations.</a:t>
            </a:r>
          </a:p>
          <a:p>
            <a:endParaRPr lang="en-US" dirty="0"/>
          </a:p>
          <a:p>
            <a:endParaRPr lang="en-US" dirty="0"/>
          </a:p>
          <a:p>
            <a:r>
              <a:rPr lang="en-US" dirty="0"/>
              <a:t>This project showcases the feasibility of using IoT for industrial automation, emphasizing the importance of innovation in enhancing operational efficiency. I am grateful to the team at JSPL for their support and guidance, which were instrumental in the successful completion of this project. I hope that the findings and recommendations presented in this report will contribute to further advancements in automation within the DRI department and beyond.</a:t>
            </a:r>
          </a:p>
        </p:txBody>
      </p:sp>
    </p:spTree>
    <p:extLst>
      <p:ext uri="{BB962C8B-B14F-4D97-AF65-F5344CB8AC3E}">
        <p14:creationId xmlns:p14="http://schemas.microsoft.com/office/powerpoint/2010/main" val="153008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
          <p:cNvSpPr txBox="1"/>
          <p:nvPr/>
        </p:nvSpPr>
        <p:spPr>
          <a:xfrm>
            <a:off x="756000" y="1335075"/>
            <a:ext cx="6050805" cy="68961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800" b="0" i="0" u="none" strike="noStrike" cap="none">
                <a:solidFill>
                  <a:srgbClr val="59AB3F"/>
                </a:solidFill>
                <a:latin typeface="Arial"/>
                <a:ea typeface="Arial"/>
                <a:cs typeface="Arial"/>
                <a:sym typeface="Arial"/>
              </a:rPr>
              <a:t>Company Overview</a:t>
            </a:r>
            <a:endParaRPr/>
          </a:p>
        </p:txBody>
      </p:sp>
      <p:pic>
        <p:nvPicPr>
          <p:cNvPr id="186" name="Google Shape;186;p4"/>
          <p:cNvPicPr preferRelativeResize="0"/>
          <p:nvPr/>
        </p:nvPicPr>
        <p:blipFill rotWithShape="1">
          <a:blip r:embed="rId3">
            <a:alphaModFix/>
          </a:blip>
          <a:srcRect l="16649" r="16649"/>
          <a:stretch/>
        </p:blipFill>
        <p:spPr>
          <a:xfrm>
            <a:off x="756000" y="2541054"/>
            <a:ext cx="6048000" cy="3533554"/>
          </a:xfrm>
          <a:prstGeom prst="rect">
            <a:avLst/>
          </a:prstGeom>
          <a:noFill/>
          <a:ln>
            <a:noFill/>
          </a:ln>
        </p:spPr>
      </p:pic>
      <p:grpSp>
        <p:nvGrpSpPr>
          <p:cNvPr id="187" name="Google Shape;187;p4"/>
          <p:cNvGrpSpPr/>
          <p:nvPr/>
        </p:nvGrpSpPr>
        <p:grpSpPr>
          <a:xfrm rot="2527654">
            <a:off x="-299721" y="1449974"/>
            <a:ext cx="280842" cy="4620947"/>
            <a:chOff x="0" y="0"/>
            <a:chExt cx="100648" cy="1656043"/>
          </a:xfrm>
        </p:grpSpPr>
        <p:sp>
          <p:nvSpPr>
            <p:cNvPr id="188" name="Google Shape;188;p4"/>
            <p:cNvSpPr/>
            <p:nvPr/>
          </p:nvSpPr>
          <p:spPr>
            <a:xfrm>
              <a:off x="0" y="0"/>
              <a:ext cx="100648" cy="1656043"/>
            </a:xfrm>
            <a:custGeom>
              <a:avLst/>
              <a:gdLst/>
              <a:ahLst/>
              <a:cxnLst/>
              <a:rect l="l" t="t" r="r" b="b"/>
              <a:pathLst>
                <a:path w="100648" h="1656043" extrusionOk="0">
                  <a:moveTo>
                    <a:pt x="0" y="0"/>
                  </a:moveTo>
                  <a:lnTo>
                    <a:pt x="100648" y="0"/>
                  </a:lnTo>
                  <a:lnTo>
                    <a:pt x="100648" y="1656043"/>
                  </a:lnTo>
                  <a:lnTo>
                    <a:pt x="0" y="1656043"/>
                  </a:lnTo>
                  <a:close/>
                </a:path>
              </a:pathLst>
            </a:custGeom>
            <a:solidFill>
              <a:srgbClr val="FFFFFF"/>
            </a:solidFill>
            <a:ln>
              <a:noFill/>
            </a:ln>
          </p:spPr>
        </p:sp>
        <p:sp>
          <p:nvSpPr>
            <p:cNvPr id="189" name="Google Shape;189;p4"/>
            <p:cNvSpPr txBox="1"/>
            <p:nvPr/>
          </p:nvSpPr>
          <p:spPr>
            <a:xfrm>
              <a:off x="0" y="0"/>
              <a:ext cx="100648" cy="1656043"/>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90" name="Google Shape;190;p4"/>
          <p:cNvSpPr/>
          <p:nvPr/>
        </p:nvSpPr>
        <p:spPr>
          <a:xfrm rot="7928002">
            <a:off x="-2104081" y="3482121"/>
            <a:ext cx="3696551" cy="856368"/>
          </a:xfrm>
          <a:custGeom>
            <a:avLst/>
            <a:gdLst/>
            <a:ahLst/>
            <a:cxnLst/>
            <a:rect l="l" t="t" r="r" b="b"/>
            <a:pathLst>
              <a:path w="3696551" h="856368" extrusionOk="0">
                <a:moveTo>
                  <a:pt x="3696551" y="856368"/>
                </a:moveTo>
                <a:lnTo>
                  <a:pt x="0" y="856368"/>
                </a:lnTo>
                <a:lnTo>
                  <a:pt x="0" y="0"/>
                </a:lnTo>
                <a:lnTo>
                  <a:pt x="3696551" y="0"/>
                </a:lnTo>
                <a:lnTo>
                  <a:pt x="3696551" y="856368"/>
                </a:lnTo>
                <a:close/>
              </a:path>
            </a:pathLst>
          </a:custGeom>
          <a:blipFill rotWithShape="1">
            <a:blip r:embed="rId4">
              <a:alphaModFix/>
            </a:blip>
            <a:stretch>
              <a:fillRect/>
            </a:stretch>
          </a:blipFill>
          <a:ln>
            <a:noFill/>
          </a:ln>
        </p:spPr>
      </p:sp>
      <p:grpSp>
        <p:nvGrpSpPr>
          <p:cNvPr id="191" name="Google Shape;191;p4"/>
          <p:cNvGrpSpPr/>
          <p:nvPr/>
        </p:nvGrpSpPr>
        <p:grpSpPr>
          <a:xfrm>
            <a:off x="-234851" y="2111620"/>
            <a:ext cx="1271568" cy="429434"/>
            <a:chOff x="0" y="0"/>
            <a:chExt cx="455701" cy="153899"/>
          </a:xfrm>
        </p:grpSpPr>
        <p:sp>
          <p:nvSpPr>
            <p:cNvPr id="192" name="Google Shape;192;p4"/>
            <p:cNvSpPr/>
            <p:nvPr/>
          </p:nvSpPr>
          <p:spPr>
            <a:xfrm>
              <a:off x="0" y="0"/>
              <a:ext cx="455701" cy="153899"/>
            </a:xfrm>
            <a:custGeom>
              <a:avLst/>
              <a:gdLst/>
              <a:ahLst/>
              <a:cxnLst/>
              <a:rect l="l" t="t" r="r" b="b"/>
              <a:pathLst>
                <a:path w="455701" h="153899" extrusionOk="0">
                  <a:moveTo>
                    <a:pt x="0" y="0"/>
                  </a:moveTo>
                  <a:lnTo>
                    <a:pt x="455701" y="0"/>
                  </a:lnTo>
                  <a:lnTo>
                    <a:pt x="455701" y="153899"/>
                  </a:lnTo>
                  <a:lnTo>
                    <a:pt x="0" y="153899"/>
                  </a:lnTo>
                  <a:close/>
                </a:path>
              </a:pathLst>
            </a:custGeom>
            <a:solidFill>
              <a:srgbClr val="FFFFFF"/>
            </a:solidFill>
            <a:ln>
              <a:noFill/>
            </a:ln>
          </p:spPr>
        </p:sp>
        <p:sp>
          <p:nvSpPr>
            <p:cNvPr id="193" name="Google Shape;193;p4"/>
            <p:cNvSpPr txBox="1"/>
            <p:nvPr/>
          </p:nvSpPr>
          <p:spPr>
            <a:xfrm>
              <a:off x="0" y="0"/>
              <a:ext cx="455701" cy="153899"/>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4" name="Google Shape;194;p4"/>
          <p:cNvGrpSpPr/>
          <p:nvPr/>
        </p:nvGrpSpPr>
        <p:grpSpPr>
          <a:xfrm>
            <a:off x="4326382" y="6444958"/>
            <a:ext cx="296321" cy="296321"/>
            <a:chOff x="0" y="0"/>
            <a:chExt cx="812800" cy="812800"/>
          </a:xfrm>
        </p:grpSpPr>
        <p:sp>
          <p:nvSpPr>
            <p:cNvPr id="195" name="Google Shape;195;p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7" name="Google Shape;197;p4"/>
          <p:cNvGrpSpPr/>
          <p:nvPr/>
        </p:nvGrpSpPr>
        <p:grpSpPr>
          <a:xfrm>
            <a:off x="756000" y="6444958"/>
            <a:ext cx="296321" cy="296321"/>
            <a:chOff x="0" y="0"/>
            <a:chExt cx="812800" cy="812800"/>
          </a:xfrm>
        </p:grpSpPr>
        <p:sp>
          <p:nvSpPr>
            <p:cNvPr id="198" name="Google Shape;198;p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0" name="Google Shape;200;p4"/>
          <p:cNvGrpSpPr/>
          <p:nvPr/>
        </p:nvGrpSpPr>
        <p:grpSpPr>
          <a:xfrm>
            <a:off x="4326382" y="7781790"/>
            <a:ext cx="296321" cy="296321"/>
            <a:chOff x="0" y="0"/>
            <a:chExt cx="812800" cy="812800"/>
          </a:xfrm>
        </p:grpSpPr>
        <p:sp>
          <p:nvSpPr>
            <p:cNvPr id="201" name="Google Shape;201;p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3" name="Google Shape;203;p4"/>
          <p:cNvSpPr/>
          <p:nvPr/>
        </p:nvSpPr>
        <p:spPr>
          <a:xfrm rot="-2700000">
            <a:off x="4394240" y="6525690"/>
            <a:ext cx="160603" cy="134856"/>
          </a:xfrm>
          <a:custGeom>
            <a:avLst/>
            <a:gdLst/>
            <a:ahLst/>
            <a:cxnLst/>
            <a:rect l="l" t="t" r="r" b="b"/>
            <a:pathLst>
              <a:path w="160603" h="134856" extrusionOk="0">
                <a:moveTo>
                  <a:pt x="0" y="0"/>
                </a:moveTo>
                <a:lnTo>
                  <a:pt x="160604" y="0"/>
                </a:lnTo>
                <a:lnTo>
                  <a:pt x="160604" y="134856"/>
                </a:lnTo>
                <a:lnTo>
                  <a:pt x="0" y="134856"/>
                </a:lnTo>
                <a:lnTo>
                  <a:pt x="0" y="0"/>
                </a:lnTo>
                <a:close/>
              </a:path>
            </a:pathLst>
          </a:custGeom>
          <a:blipFill rotWithShape="1">
            <a:blip r:embed="rId5">
              <a:alphaModFix/>
            </a:blip>
            <a:stretch>
              <a:fillRect l="-73574"/>
            </a:stretch>
          </a:blipFill>
          <a:ln>
            <a:noFill/>
          </a:ln>
        </p:spPr>
      </p:sp>
      <p:sp>
        <p:nvSpPr>
          <p:cNvPr id="204" name="Google Shape;204;p4"/>
          <p:cNvSpPr/>
          <p:nvPr/>
        </p:nvSpPr>
        <p:spPr>
          <a:xfrm rot="-2700000">
            <a:off x="823859" y="6525690"/>
            <a:ext cx="160603" cy="134856"/>
          </a:xfrm>
          <a:custGeom>
            <a:avLst/>
            <a:gdLst/>
            <a:ahLst/>
            <a:cxnLst/>
            <a:rect l="l" t="t" r="r" b="b"/>
            <a:pathLst>
              <a:path w="160603" h="134856" extrusionOk="0">
                <a:moveTo>
                  <a:pt x="0" y="0"/>
                </a:moveTo>
                <a:lnTo>
                  <a:pt x="160603" y="0"/>
                </a:lnTo>
                <a:lnTo>
                  <a:pt x="160603" y="134856"/>
                </a:lnTo>
                <a:lnTo>
                  <a:pt x="0" y="134856"/>
                </a:lnTo>
                <a:lnTo>
                  <a:pt x="0" y="0"/>
                </a:lnTo>
                <a:close/>
              </a:path>
            </a:pathLst>
          </a:custGeom>
          <a:blipFill rotWithShape="1">
            <a:blip r:embed="rId5">
              <a:alphaModFix/>
            </a:blip>
            <a:stretch>
              <a:fillRect l="-73574"/>
            </a:stretch>
          </a:blipFill>
          <a:ln>
            <a:noFill/>
          </a:ln>
        </p:spPr>
      </p:sp>
      <p:sp>
        <p:nvSpPr>
          <p:cNvPr id="205" name="Google Shape;205;p4"/>
          <p:cNvSpPr/>
          <p:nvPr/>
        </p:nvSpPr>
        <p:spPr>
          <a:xfrm rot="-2700000">
            <a:off x="4394240" y="7862523"/>
            <a:ext cx="160603" cy="134856"/>
          </a:xfrm>
          <a:custGeom>
            <a:avLst/>
            <a:gdLst/>
            <a:ahLst/>
            <a:cxnLst/>
            <a:rect l="l" t="t" r="r" b="b"/>
            <a:pathLst>
              <a:path w="160603" h="134856" extrusionOk="0">
                <a:moveTo>
                  <a:pt x="0" y="0"/>
                </a:moveTo>
                <a:lnTo>
                  <a:pt x="160604" y="0"/>
                </a:lnTo>
                <a:lnTo>
                  <a:pt x="160604" y="134856"/>
                </a:lnTo>
                <a:lnTo>
                  <a:pt x="0" y="134856"/>
                </a:lnTo>
                <a:lnTo>
                  <a:pt x="0" y="0"/>
                </a:lnTo>
                <a:close/>
              </a:path>
            </a:pathLst>
          </a:custGeom>
          <a:blipFill rotWithShape="1">
            <a:blip r:embed="rId5">
              <a:alphaModFix/>
            </a:blip>
            <a:stretch>
              <a:fillRect l="-73574"/>
            </a:stretch>
          </a:blipFill>
          <a:ln>
            <a:noFill/>
          </a:ln>
        </p:spPr>
      </p:sp>
      <p:sp>
        <p:nvSpPr>
          <p:cNvPr id="206" name="Google Shape;206;p4"/>
          <p:cNvSpPr txBox="1"/>
          <p:nvPr/>
        </p:nvSpPr>
        <p:spPr>
          <a:xfrm>
            <a:off x="756000" y="6997566"/>
            <a:ext cx="3025403" cy="8509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Borcelle Agency is a full-service digital agency established in 2002. With a passion for crafting engaging online experiences, we’ve successfully served clients across diverse industries, helping them achieve their digital goals.</a:t>
            </a:r>
            <a:endParaRPr/>
          </a:p>
        </p:txBody>
      </p:sp>
      <p:sp>
        <p:nvSpPr>
          <p:cNvPr id="207" name="Google Shape;207;p4"/>
          <p:cNvSpPr txBox="1"/>
          <p:nvPr/>
        </p:nvSpPr>
        <p:spPr>
          <a:xfrm>
            <a:off x="4709254" y="6464531"/>
            <a:ext cx="1946472" cy="24765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About JSP Angul</a:t>
            </a:r>
            <a:endParaRPr/>
          </a:p>
        </p:txBody>
      </p:sp>
      <p:sp>
        <p:nvSpPr>
          <p:cNvPr id="208" name="Google Shape;208;p4"/>
          <p:cNvSpPr txBox="1"/>
          <p:nvPr/>
        </p:nvSpPr>
        <p:spPr>
          <a:xfrm>
            <a:off x="1138872" y="6464531"/>
            <a:ext cx="1946472" cy="24765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About JSP</a:t>
            </a:r>
            <a:endParaRPr/>
          </a:p>
        </p:txBody>
      </p:sp>
      <p:sp>
        <p:nvSpPr>
          <p:cNvPr id="209" name="Google Shape;209;p4"/>
          <p:cNvSpPr txBox="1"/>
          <p:nvPr/>
        </p:nvSpPr>
        <p:spPr>
          <a:xfrm>
            <a:off x="4709254" y="7682301"/>
            <a:ext cx="1946472" cy="485775"/>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Future of JSP Angul</a:t>
            </a:r>
            <a:endParaRPr/>
          </a:p>
        </p:txBody>
      </p:sp>
      <p:sp>
        <p:nvSpPr>
          <p:cNvPr id="210" name="Google Shape;210;p4"/>
          <p:cNvSpPr txBox="1"/>
          <p:nvPr/>
        </p:nvSpPr>
        <p:spPr>
          <a:xfrm>
            <a:off x="4326382" y="6997566"/>
            <a:ext cx="2480424" cy="5080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Our mission is to empower businesses with innovative digital marketing solutions that drive sustainable growth</a:t>
            </a:r>
            <a:endParaRPr/>
          </a:p>
        </p:txBody>
      </p:sp>
      <p:sp>
        <p:nvSpPr>
          <p:cNvPr id="211" name="Google Shape;211;p4"/>
          <p:cNvSpPr txBox="1"/>
          <p:nvPr/>
        </p:nvSpPr>
        <p:spPr>
          <a:xfrm>
            <a:off x="4326382" y="8334398"/>
            <a:ext cx="2480424" cy="8509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Our vision is to become a globally recognized leader in digital marketing, renowned for our creativity, expertise, and unwavering commitment to our clients' success</a:t>
            </a:r>
            <a:endParaRPr/>
          </a:p>
        </p:txBody>
      </p:sp>
      <p:sp>
        <p:nvSpPr>
          <p:cNvPr id="212" name="Google Shape;212;p4"/>
          <p:cNvSpPr txBox="1"/>
          <p:nvPr/>
        </p:nvSpPr>
        <p:spPr>
          <a:xfrm>
            <a:off x="5749763" y="770288"/>
            <a:ext cx="1054237" cy="152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Page 04</a:t>
            </a:r>
            <a:endParaRPr/>
          </a:p>
        </p:txBody>
      </p:sp>
      <p:sp>
        <p:nvSpPr>
          <p:cNvPr id="213" name="Google Shape;213;p4"/>
          <p:cNvSpPr txBox="1"/>
          <p:nvPr/>
        </p:nvSpPr>
        <p:spPr>
          <a:xfrm>
            <a:off x="721636" y="9783600"/>
            <a:ext cx="1715355" cy="1524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2023</a:t>
            </a:r>
            <a:endParaRPr/>
          </a:p>
        </p:txBody>
      </p:sp>
      <p:sp>
        <p:nvSpPr>
          <p:cNvPr id="214" name="Google Shape;214;p4"/>
          <p:cNvSpPr/>
          <p:nvPr/>
        </p:nvSpPr>
        <p:spPr>
          <a:xfrm rot="7928002">
            <a:off x="3162727" y="10263516"/>
            <a:ext cx="6228310" cy="1442892"/>
          </a:xfrm>
          <a:custGeom>
            <a:avLst/>
            <a:gdLst/>
            <a:ahLst/>
            <a:cxnLst/>
            <a:rect l="l" t="t" r="r" b="b"/>
            <a:pathLst>
              <a:path w="6228310" h="1442892" extrusionOk="0">
                <a:moveTo>
                  <a:pt x="6228310" y="1442892"/>
                </a:moveTo>
                <a:lnTo>
                  <a:pt x="0" y="1442892"/>
                </a:lnTo>
                <a:lnTo>
                  <a:pt x="0" y="0"/>
                </a:lnTo>
                <a:lnTo>
                  <a:pt x="6228310" y="0"/>
                </a:lnTo>
                <a:lnTo>
                  <a:pt x="6228310" y="1442892"/>
                </a:lnTo>
                <a:close/>
              </a:path>
            </a:pathLst>
          </a:custGeom>
          <a:blipFill rotWithShape="1">
            <a:blip r:embed="rId4">
              <a:alphaModFix/>
            </a:blip>
            <a:stretch>
              <a:fillRect/>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219" name="Google Shape;219;p5"/>
          <p:cNvGrpSpPr/>
          <p:nvPr/>
        </p:nvGrpSpPr>
        <p:grpSpPr>
          <a:xfrm>
            <a:off x="788815" y="2529468"/>
            <a:ext cx="296321" cy="296321"/>
            <a:chOff x="0" y="0"/>
            <a:chExt cx="812800" cy="812800"/>
          </a:xfrm>
        </p:grpSpPr>
        <p:sp>
          <p:nvSpPr>
            <p:cNvPr id="220" name="Google Shape;220;p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2" name="Google Shape;222;p5"/>
          <p:cNvGrpSpPr/>
          <p:nvPr/>
        </p:nvGrpSpPr>
        <p:grpSpPr>
          <a:xfrm>
            <a:off x="756000" y="6106572"/>
            <a:ext cx="296321" cy="296321"/>
            <a:chOff x="0" y="0"/>
            <a:chExt cx="812800" cy="812800"/>
          </a:xfrm>
        </p:grpSpPr>
        <p:sp>
          <p:nvSpPr>
            <p:cNvPr id="223" name="Google Shape;223;p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5" name="Google Shape;225;p5"/>
          <p:cNvSpPr/>
          <p:nvPr/>
        </p:nvSpPr>
        <p:spPr>
          <a:xfrm rot="-2700000">
            <a:off x="856673" y="2610200"/>
            <a:ext cx="160603" cy="134856"/>
          </a:xfrm>
          <a:custGeom>
            <a:avLst/>
            <a:gdLst/>
            <a:ahLst/>
            <a:cxnLst/>
            <a:rect l="l" t="t" r="r" b="b"/>
            <a:pathLst>
              <a:path w="160603" h="134856" extrusionOk="0">
                <a:moveTo>
                  <a:pt x="0" y="0"/>
                </a:moveTo>
                <a:lnTo>
                  <a:pt x="160604" y="0"/>
                </a:lnTo>
                <a:lnTo>
                  <a:pt x="160604" y="134856"/>
                </a:lnTo>
                <a:lnTo>
                  <a:pt x="0" y="134856"/>
                </a:lnTo>
                <a:lnTo>
                  <a:pt x="0" y="0"/>
                </a:lnTo>
                <a:close/>
              </a:path>
            </a:pathLst>
          </a:custGeom>
          <a:blipFill rotWithShape="1">
            <a:blip r:embed="rId3">
              <a:alphaModFix/>
            </a:blip>
            <a:stretch>
              <a:fillRect l="-73574"/>
            </a:stretch>
          </a:blipFill>
          <a:ln>
            <a:noFill/>
          </a:ln>
        </p:spPr>
      </p:sp>
      <p:sp>
        <p:nvSpPr>
          <p:cNvPr id="226" name="Google Shape;226;p5"/>
          <p:cNvSpPr/>
          <p:nvPr/>
        </p:nvSpPr>
        <p:spPr>
          <a:xfrm rot="-2700000">
            <a:off x="823859" y="6187304"/>
            <a:ext cx="160603" cy="134856"/>
          </a:xfrm>
          <a:custGeom>
            <a:avLst/>
            <a:gdLst/>
            <a:ahLst/>
            <a:cxnLst/>
            <a:rect l="l" t="t" r="r" b="b"/>
            <a:pathLst>
              <a:path w="160603" h="134856" extrusionOk="0">
                <a:moveTo>
                  <a:pt x="0" y="0"/>
                </a:moveTo>
                <a:lnTo>
                  <a:pt x="160603" y="0"/>
                </a:lnTo>
                <a:lnTo>
                  <a:pt x="160603" y="134857"/>
                </a:lnTo>
                <a:lnTo>
                  <a:pt x="0" y="134857"/>
                </a:lnTo>
                <a:lnTo>
                  <a:pt x="0" y="0"/>
                </a:lnTo>
                <a:close/>
              </a:path>
            </a:pathLst>
          </a:custGeom>
          <a:blipFill rotWithShape="1">
            <a:blip r:embed="rId3">
              <a:alphaModFix/>
            </a:blip>
            <a:stretch>
              <a:fillRect l="-73574"/>
            </a:stretch>
          </a:blipFill>
          <a:ln>
            <a:noFill/>
          </a:ln>
        </p:spPr>
      </p:sp>
      <p:pic>
        <p:nvPicPr>
          <p:cNvPr id="227" name="Google Shape;227;p5"/>
          <p:cNvPicPr preferRelativeResize="0"/>
          <p:nvPr/>
        </p:nvPicPr>
        <p:blipFill rotWithShape="1">
          <a:blip r:embed="rId4">
            <a:alphaModFix/>
          </a:blip>
          <a:srcRect l="6461" r="6461"/>
          <a:stretch/>
        </p:blipFill>
        <p:spPr>
          <a:xfrm>
            <a:off x="756000" y="7653843"/>
            <a:ext cx="3875863" cy="1734641"/>
          </a:xfrm>
          <a:prstGeom prst="rect">
            <a:avLst/>
          </a:prstGeom>
          <a:noFill/>
          <a:ln>
            <a:noFill/>
          </a:ln>
        </p:spPr>
      </p:pic>
      <p:sp>
        <p:nvSpPr>
          <p:cNvPr id="228" name="Google Shape;228;p5"/>
          <p:cNvSpPr txBox="1"/>
          <p:nvPr/>
        </p:nvSpPr>
        <p:spPr>
          <a:xfrm>
            <a:off x="756000" y="1341616"/>
            <a:ext cx="6050805" cy="68961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800" b="0" i="0" u="none" strike="noStrike" cap="none">
                <a:solidFill>
                  <a:srgbClr val="59AB3F"/>
                </a:solidFill>
                <a:latin typeface="Arial"/>
                <a:ea typeface="Arial"/>
                <a:cs typeface="Arial"/>
                <a:sym typeface="Arial"/>
              </a:rPr>
              <a:t>History</a:t>
            </a:r>
            <a:endParaRPr/>
          </a:p>
        </p:txBody>
      </p:sp>
      <p:sp>
        <p:nvSpPr>
          <p:cNvPr id="229" name="Google Shape;229;p5"/>
          <p:cNvSpPr txBox="1"/>
          <p:nvPr/>
        </p:nvSpPr>
        <p:spPr>
          <a:xfrm>
            <a:off x="1171687" y="2549041"/>
            <a:ext cx="2170656" cy="24765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Origin  </a:t>
            </a:r>
            <a:endParaRPr/>
          </a:p>
        </p:txBody>
      </p:sp>
      <p:sp>
        <p:nvSpPr>
          <p:cNvPr id="230" name="Google Shape;230;p5"/>
          <p:cNvSpPr txBox="1"/>
          <p:nvPr/>
        </p:nvSpPr>
        <p:spPr>
          <a:xfrm>
            <a:off x="1171687" y="6126145"/>
            <a:ext cx="3460176" cy="247650"/>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600" b="0" i="0" u="none" strike="noStrike" cap="none">
                <a:solidFill>
                  <a:srgbClr val="59AB3F"/>
                </a:solidFill>
                <a:latin typeface="Arial"/>
                <a:ea typeface="Arial"/>
                <a:cs typeface="Arial"/>
                <a:sym typeface="Arial"/>
              </a:rPr>
              <a:t>Current Developmental status</a:t>
            </a:r>
            <a:endParaRPr/>
          </a:p>
        </p:txBody>
      </p:sp>
      <p:sp>
        <p:nvSpPr>
          <p:cNvPr id="231" name="Google Shape;231;p5"/>
          <p:cNvSpPr txBox="1"/>
          <p:nvPr/>
        </p:nvSpPr>
        <p:spPr>
          <a:xfrm>
            <a:off x="756000" y="3101931"/>
            <a:ext cx="3875863" cy="33655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Mention the history and origin of the technologies and output that you are working on. 80-100 words</a:t>
            </a:r>
            <a:endParaRPr/>
          </a:p>
        </p:txBody>
      </p:sp>
      <p:sp>
        <p:nvSpPr>
          <p:cNvPr id="232" name="Google Shape;232;p5"/>
          <p:cNvSpPr txBox="1"/>
          <p:nvPr/>
        </p:nvSpPr>
        <p:spPr>
          <a:xfrm>
            <a:off x="756000" y="6679118"/>
            <a:ext cx="3875863" cy="33655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Mention the current status and improvements in the technologies and output that are coming up. </a:t>
            </a:r>
            <a:endParaRPr/>
          </a:p>
        </p:txBody>
      </p:sp>
      <p:sp>
        <p:nvSpPr>
          <p:cNvPr id="233" name="Google Shape;233;p5"/>
          <p:cNvSpPr txBox="1"/>
          <p:nvPr/>
        </p:nvSpPr>
        <p:spPr>
          <a:xfrm>
            <a:off x="5749763" y="770288"/>
            <a:ext cx="1054237" cy="152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Page 05</a:t>
            </a:r>
            <a:endParaRPr/>
          </a:p>
        </p:txBody>
      </p:sp>
      <p:pic>
        <p:nvPicPr>
          <p:cNvPr id="234" name="Google Shape;234;p5"/>
          <p:cNvPicPr preferRelativeResize="0"/>
          <p:nvPr/>
        </p:nvPicPr>
        <p:blipFill rotWithShape="1">
          <a:blip r:embed="rId4">
            <a:alphaModFix/>
          </a:blip>
          <a:srcRect l="6461" r="6461"/>
          <a:stretch/>
        </p:blipFill>
        <p:spPr>
          <a:xfrm>
            <a:off x="756000" y="3927056"/>
            <a:ext cx="3875863" cy="17346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6"/>
          <p:cNvSpPr/>
          <p:nvPr/>
        </p:nvSpPr>
        <p:spPr>
          <a:xfrm rot="7928002">
            <a:off x="3162727" y="10263516"/>
            <a:ext cx="6228310" cy="1442892"/>
          </a:xfrm>
          <a:custGeom>
            <a:avLst/>
            <a:gdLst/>
            <a:ahLst/>
            <a:cxnLst/>
            <a:rect l="l" t="t" r="r" b="b"/>
            <a:pathLst>
              <a:path w="6228310" h="1442892" extrusionOk="0">
                <a:moveTo>
                  <a:pt x="6228310" y="1442892"/>
                </a:moveTo>
                <a:lnTo>
                  <a:pt x="0" y="1442892"/>
                </a:lnTo>
                <a:lnTo>
                  <a:pt x="0" y="0"/>
                </a:lnTo>
                <a:lnTo>
                  <a:pt x="6228310" y="0"/>
                </a:lnTo>
                <a:lnTo>
                  <a:pt x="6228310" y="1442892"/>
                </a:lnTo>
                <a:close/>
              </a:path>
            </a:pathLst>
          </a:custGeom>
          <a:blipFill rotWithShape="1">
            <a:blip r:embed="rId3">
              <a:alphaModFix/>
            </a:blip>
            <a:stretch>
              <a:fillRect/>
            </a:stretch>
          </a:blipFill>
          <a:ln>
            <a:noFill/>
          </a:ln>
        </p:spPr>
      </p:sp>
      <p:sp>
        <p:nvSpPr>
          <p:cNvPr id="240" name="Google Shape;240;p6"/>
          <p:cNvSpPr txBox="1"/>
          <p:nvPr/>
        </p:nvSpPr>
        <p:spPr>
          <a:xfrm>
            <a:off x="5749763" y="770288"/>
            <a:ext cx="1054237" cy="152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Page 06</a:t>
            </a:r>
            <a:endParaRPr/>
          </a:p>
        </p:txBody>
      </p:sp>
      <p:sp>
        <p:nvSpPr>
          <p:cNvPr id="241" name="Google Shape;241;p6"/>
          <p:cNvSpPr txBox="1"/>
          <p:nvPr/>
        </p:nvSpPr>
        <p:spPr>
          <a:xfrm>
            <a:off x="756000" y="1335075"/>
            <a:ext cx="6050805" cy="68961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4800" b="0" i="0" u="none" strike="noStrike" cap="none">
                <a:solidFill>
                  <a:srgbClr val="59AB3F"/>
                </a:solidFill>
                <a:latin typeface="Arial"/>
                <a:ea typeface="Arial"/>
                <a:cs typeface="Arial"/>
                <a:sym typeface="Arial"/>
              </a:rPr>
              <a:t>Research</a:t>
            </a:r>
            <a:endParaRPr/>
          </a:p>
        </p:txBody>
      </p:sp>
      <p:pic>
        <p:nvPicPr>
          <p:cNvPr id="242" name="Google Shape;242;p6"/>
          <p:cNvPicPr preferRelativeResize="0"/>
          <p:nvPr/>
        </p:nvPicPr>
        <p:blipFill rotWithShape="1">
          <a:blip r:embed="rId4">
            <a:alphaModFix/>
          </a:blip>
          <a:srcRect l="5525" r="5524"/>
          <a:stretch/>
        </p:blipFill>
        <p:spPr>
          <a:xfrm>
            <a:off x="756000" y="2541054"/>
            <a:ext cx="6048000" cy="2649751"/>
          </a:xfrm>
          <a:prstGeom prst="rect">
            <a:avLst/>
          </a:prstGeom>
          <a:noFill/>
          <a:ln>
            <a:noFill/>
          </a:ln>
        </p:spPr>
      </p:pic>
      <p:grpSp>
        <p:nvGrpSpPr>
          <p:cNvPr id="243" name="Google Shape;243;p6"/>
          <p:cNvGrpSpPr/>
          <p:nvPr/>
        </p:nvGrpSpPr>
        <p:grpSpPr>
          <a:xfrm rot="2527654">
            <a:off x="-299721" y="1449974"/>
            <a:ext cx="280842" cy="4620947"/>
            <a:chOff x="0" y="0"/>
            <a:chExt cx="100648" cy="1656043"/>
          </a:xfrm>
        </p:grpSpPr>
        <p:sp>
          <p:nvSpPr>
            <p:cNvPr id="244" name="Google Shape;244;p6"/>
            <p:cNvSpPr/>
            <p:nvPr/>
          </p:nvSpPr>
          <p:spPr>
            <a:xfrm>
              <a:off x="0" y="0"/>
              <a:ext cx="100648" cy="1656043"/>
            </a:xfrm>
            <a:custGeom>
              <a:avLst/>
              <a:gdLst/>
              <a:ahLst/>
              <a:cxnLst/>
              <a:rect l="l" t="t" r="r" b="b"/>
              <a:pathLst>
                <a:path w="100648" h="1656043" extrusionOk="0">
                  <a:moveTo>
                    <a:pt x="0" y="0"/>
                  </a:moveTo>
                  <a:lnTo>
                    <a:pt x="100648" y="0"/>
                  </a:lnTo>
                  <a:lnTo>
                    <a:pt x="100648" y="1656043"/>
                  </a:lnTo>
                  <a:lnTo>
                    <a:pt x="0" y="1656043"/>
                  </a:lnTo>
                  <a:close/>
                </a:path>
              </a:pathLst>
            </a:custGeom>
            <a:solidFill>
              <a:srgbClr val="FFFFFF"/>
            </a:solidFill>
            <a:ln>
              <a:noFill/>
            </a:ln>
          </p:spPr>
        </p:sp>
        <p:sp>
          <p:nvSpPr>
            <p:cNvPr id="245" name="Google Shape;245;p6"/>
            <p:cNvSpPr txBox="1"/>
            <p:nvPr/>
          </p:nvSpPr>
          <p:spPr>
            <a:xfrm>
              <a:off x="0" y="0"/>
              <a:ext cx="100648" cy="1656043"/>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6" name="Google Shape;246;p6"/>
          <p:cNvSpPr/>
          <p:nvPr/>
        </p:nvSpPr>
        <p:spPr>
          <a:xfrm rot="7928002">
            <a:off x="-2104081" y="3482121"/>
            <a:ext cx="3696551" cy="856368"/>
          </a:xfrm>
          <a:custGeom>
            <a:avLst/>
            <a:gdLst/>
            <a:ahLst/>
            <a:cxnLst/>
            <a:rect l="l" t="t" r="r" b="b"/>
            <a:pathLst>
              <a:path w="3696551" h="856368" extrusionOk="0">
                <a:moveTo>
                  <a:pt x="3696551" y="856368"/>
                </a:moveTo>
                <a:lnTo>
                  <a:pt x="0" y="856368"/>
                </a:lnTo>
                <a:lnTo>
                  <a:pt x="0" y="0"/>
                </a:lnTo>
                <a:lnTo>
                  <a:pt x="3696551" y="0"/>
                </a:lnTo>
                <a:lnTo>
                  <a:pt x="3696551" y="856368"/>
                </a:lnTo>
                <a:close/>
              </a:path>
            </a:pathLst>
          </a:custGeom>
          <a:blipFill rotWithShape="1">
            <a:blip r:embed="rId3">
              <a:alphaModFix/>
            </a:blip>
            <a:stretch>
              <a:fillRect/>
            </a:stretch>
          </a:blipFill>
          <a:ln>
            <a:noFill/>
          </a:ln>
        </p:spPr>
      </p:sp>
      <p:grpSp>
        <p:nvGrpSpPr>
          <p:cNvPr id="247" name="Google Shape;247;p6"/>
          <p:cNvGrpSpPr/>
          <p:nvPr/>
        </p:nvGrpSpPr>
        <p:grpSpPr>
          <a:xfrm>
            <a:off x="-234851" y="2111620"/>
            <a:ext cx="1271568" cy="429434"/>
            <a:chOff x="0" y="0"/>
            <a:chExt cx="455701" cy="153899"/>
          </a:xfrm>
        </p:grpSpPr>
        <p:sp>
          <p:nvSpPr>
            <p:cNvPr id="248" name="Google Shape;248;p6"/>
            <p:cNvSpPr/>
            <p:nvPr/>
          </p:nvSpPr>
          <p:spPr>
            <a:xfrm>
              <a:off x="0" y="0"/>
              <a:ext cx="455701" cy="153899"/>
            </a:xfrm>
            <a:custGeom>
              <a:avLst/>
              <a:gdLst/>
              <a:ahLst/>
              <a:cxnLst/>
              <a:rect l="l" t="t" r="r" b="b"/>
              <a:pathLst>
                <a:path w="455701" h="153899" extrusionOk="0">
                  <a:moveTo>
                    <a:pt x="0" y="0"/>
                  </a:moveTo>
                  <a:lnTo>
                    <a:pt x="455701" y="0"/>
                  </a:lnTo>
                  <a:lnTo>
                    <a:pt x="455701" y="153899"/>
                  </a:lnTo>
                  <a:lnTo>
                    <a:pt x="0" y="153899"/>
                  </a:lnTo>
                  <a:close/>
                </a:path>
              </a:pathLst>
            </a:custGeom>
            <a:solidFill>
              <a:srgbClr val="FFFFFF"/>
            </a:solidFill>
            <a:ln>
              <a:noFill/>
            </a:ln>
          </p:spPr>
        </p:sp>
        <p:sp>
          <p:nvSpPr>
            <p:cNvPr id="249" name="Google Shape;249;p6"/>
            <p:cNvSpPr txBox="1"/>
            <p:nvPr/>
          </p:nvSpPr>
          <p:spPr>
            <a:xfrm>
              <a:off x="0" y="0"/>
              <a:ext cx="455701" cy="153899"/>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50" name="Google Shape;250;p6"/>
          <p:cNvSpPr txBox="1"/>
          <p:nvPr/>
        </p:nvSpPr>
        <p:spPr>
          <a:xfrm>
            <a:off x="846488" y="5634885"/>
            <a:ext cx="5864523" cy="165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000" b="0" i="0" u="none" strike="noStrike" cap="none">
                <a:solidFill>
                  <a:srgbClr val="61697B"/>
                </a:solidFill>
                <a:latin typeface="Arial"/>
                <a:ea typeface="Arial"/>
                <a:cs typeface="Arial"/>
                <a:sym typeface="Arial"/>
              </a:rPr>
              <a:t>Research undertaken by you + Methodologies employed. Utilise a maximum of 5-6 pages.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7"/>
          <p:cNvSpPr/>
          <p:nvPr/>
        </p:nvSpPr>
        <p:spPr>
          <a:xfrm rot="7928002">
            <a:off x="3162727" y="10263516"/>
            <a:ext cx="6228310" cy="1442892"/>
          </a:xfrm>
          <a:custGeom>
            <a:avLst/>
            <a:gdLst/>
            <a:ahLst/>
            <a:cxnLst/>
            <a:rect l="l" t="t" r="r" b="b"/>
            <a:pathLst>
              <a:path w="6228310" h="1442892" extrusionOk="0">
                <a:moveTo>
                  <a:pt x="6228310" y="1442892"/>
                </a:moveTo>
                <a:lnTo>
                  <a:pt x="0" y="1442892"/>
                </a:lnTo>
                <a:lnTo>
                  <a:pt x="0" y="0"/>
                </a:lnTo>
                <a:lnTo>
                  <a:pt x="6228310" y="0"/>
                </a:lnTo>
                <a:lnTo>
                  <a:pt x="6228310" y="1442892"/>
                </a:lnTo>
                <a:close/>
              </a:path>
            </a:pathLst>
          </a:custGeom>
          <a:blipFill rotWithShape="1">
            <a:blip r:embed="rId3">
              <a:alphaModFix/>
            </a:blip>
            <a:stretch>
              <a:fillRect/>
            </a:stretch>
          </a:blipFill>
          <a:ln>
            <a:noFill/>
          </a:ln>
        </p:spPr>
      </p:sp>
      <p:grpSp>
        <p:nvGrpSpPr>
          <p:cNvPr id="256" name="Google Shape;256;p7"/>
          <p:cNvGrpSpPr/>
          <p:nvPr/>
        </p:nvGrpSpPr>
        <p:grpSpPr>
          <a:xfrm rot="2527654">
            <a:off x="-299721" y="1449974"/>
            <a:ext cx="280842" cy="4620947"/>
            <a:chOff x="0" y="0"/>
            <a:chExt cx="100648" cy="1656043"/>
          </a:xfrm>
        </p:grpSpPr>
        <p:sp>
          <p:nvSpPr>
            <p:cNvPr id="257" name="Google Shape;257;p7"/>
            <p:cNvSpPr/>
            <p:nvPr/>
          </p:nvSpPr>
          <p:spPr>
            <a:xfrm>
              <a:off x="0" y="0"/>
              <a:ext cx="100648" cy="1656043"/>
            </a:xfrm>
            <a:custGeom>
              <a:avLst/>
              <a:gdLst/>
              <a:ahLst/>
              <a:cxnLst/>
              <a:rect l="l" t="t" r="r" b="b"/>
              <a:pathLst>
                <a:path w="100648" h="1656043" extrusionOk="0">
                  <a:moveTo>
                    <a:pt x="0" y="0"/>
                  </a:moveTo>
                  <a:lnTo>
                    <a:pt x="100648" y="0"/>
                  </a:lnTo>
                  <a:lnTo>
                    <a:pt x="100648" y="1656043"/>
                  </a:lnTo>
                  <a:lnTo>
                    <a:pt x="0" y="1656043"/>
                  </a:lnTo>
                  <a:close/>
                </a:path>
              </a:pathLst>
            </a:custGeom>
            <a:solidFill>
              <a:srgbClr val="FFFFFF"/>
            </a:solidFill>
            <a:ln>
              <a:noFill/>
            </a:ln>
          </p:spPr>
        </p:sp>
        <p:sp>
          <p:nvSpPr>
            <p:cNvPr id="258" name="Google Shape;258;p7"/>
            <p:cNvSpPr txBox="1"/>
            <p:nvPr/>
          </p:nvSpPr>
          <p:spPr>
            <a:xfrm>
              <a:off x="0" y="0"/>
              <a:ext cx="100648" cy="1656043"/>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59" name="Google Shape;259;p7"/>
          <p:cNvSpPr/>
          <p:nvPr/>
        </p:nvSpPr>
        <p:spPr>
          <a:xfrm rot="7928002">
            <a:off x="-2448101" y="1424320"/>
            <a:ext cx="4949596" cy="1146656"/>
          </a:xfrm>
          <a:custGeom>
            <a:avLst/>
            <a:gdLst/>
            <a:ahLst/>
            <a:cxnLst/>
            <a:rect l="l" t="t" r="r" b="b"/>
            <a:pathLst>
              <a:path w="4949596" h="1146656" extrusionOk="0">
                <a:moveTo>
                  <a:pt x="4949596" y="1146656"/>
                </a:moveTo>
                <a:lnTo>
                  <a:pt x="0" y="1146656"/>
                </a:lnTo>
                <a:lnTo>
                  <a:pt x="0" y="0"/>
                </a:lnTo>
                <a:lnTo>
                  <a:pt x="4949596" y="0"/>
                </a:lnTo>
                <a:lnTo>
                  <a:pt x="4949596" y="1146656"/>
                </a:lnTo>
                <a:close/>
              </a:path>
            </a:pathLst>
          </a:custGeom>
          <a:blipFill rotWithShape="1">
            <a:blip r:embed="rId3">
              <a:alphaModFix/>
            </a:blip>
            <a:stretch>
              <a:fillRect/>
            </a:stretch>
          </a:blipFill>
          <a:ln>
            <a:noFill/>
          </a:ln>
        </p:spPr>
      </p:sp>
      <p:grpSp>
        <p:nvGrpSpPr>
          <p:cNvPr id="260" name="Google Shape;260;p7"/>
          <p:cNvGrpSpPr/>
          <p:nvPr/>
        </p:nvGrpSpPr>
        <p:grpSpPr>
          <a:xfrm>
            <a:off x="1061468" y="1046813"/>
            <a:ext cx="576515" cy="576515"/>
            <a:chOff x="0" y="0"/>
            <a:chExt cx="812800" cy="812800"/>
          </a:xfrm>
        </p:grpSpPr>
        <p:sp>
          <p:nvSpPr>
            <p:cNvPr id="261" name="Google Shape;261;p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63" name="Google Shape;263;p7"/>
          <p:cNvSpPr/>
          <p:nvPr/>
        </p:nvSpPr>
        <p:spPr>
          <a:xfrm rot="-2700000">
            <a:off x="1193493" y="1203883"/>
            <a:ext cx="312466" cy="262374"/>
          </a:xfrm>
          <a:custGeom>
            <a:avLst/>
            <a:gdLst/>
            <a:ahLst/>
            <a:cxnLst/>
            <a:rect l="l" t="t" r="r" b="b"/>
            <a:pathLst>
              <a:path w="312466" h="262374" extrusionOk="0">
                <a:moveTo>
                  <a:pt x="0" y="0"/>
                </a:moveTo>
                <a:lnTo>
                  <a:pt x="312466" y="0"/>
                </a:lnTo>
                <a:lnTo>
                  <a:pt x="312466" y="262374"/>
                </a:lnTo>
                <a:lnTo>
                  <a:pt x="0" y="262374"/>
                </a:lnTo>
                <a:lnTo>
                  <a:pt x="0" y="0"/>
                </a:lnTo>
                <a:close/>
              </a:path>
            </a:pathLst>
          </a:custGeom>
          <a:blipFill rotWithShape="1">
            <a:blip r:embed="rId4">
              <a:alphaModFix/>
            </a:blip>
            <a:stretch>
              <a:fillRect l="-73574"/>
            </a:stretch>
          </a:blipFill>
          <a:ln>
            <a:noFill/>
          </a:ln>
        </p:spPr>
      </p:sp>
      <p:sp>
        <p:nvSpPr>
          <p:cNvPr id="264" name="Google Shape;264;p7"/>
          <p:cNvSpPr txBox="1"/>
          <p:nvPr/>
        </p:nvSpPr>
        <p:spPr>
          <a:xfrm>
            <a:off x="721636" y="9783600"/>
            <a:ext cx="1715355" cy="1524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2023</a:t>
            </a:r>
            <a:endParaRPr/>
          </a:p>
        </p:txBody>
      </p:sp>
      <p:sp>
        <p:nvSpPr>
          <p:cNvPr id="265" name="Google Shape;265;p7"/>
          <p:cNvSpPr txBox="1"/>
          <p:nvPr/>
        </p:nvSpPr>
        <p:spPr>
          <a:xfrm>
            <a:off x="1806376" y="1103425"/>
            <a:ext cx="3787016" cy="463291"/>
          </a:xfrm>
          <a:prstGeom prst="rect">
            <a:avLst/>
          </a:prstGeom>
          <a:noFill/>
          <a:ln>
            <a:noFill/>
          </a:ln>
        </p:spPr>
        <p:txBody>
          <a:bodyPr spcFirstLastPara="1" wrap="square" lIns="0" tIns="0" rIns="0" bIns="0" anchor="t" anchorCtr="0">
            <a:spAutoFit/>
          </a:bodyPr>
          <a:lstStyle/>
          <a:p>
            <a:pPr marL="0" marR="0" lvl="0" indent="0" algn="just" rtl="0">
              <a:lnSpc>
                <a:spcPct val="120019"/>
              </a:lnSpc>
              <a:spcBef>
                <a:spcPts val="0"/>
              </a:spcBef>
              <a:spcAft>
                <a:spcPts val="0"/>
              </a:spcAft>
              <a:buNone/>
            </a:pPr>
            <a:r>
              <a:rPr lang="en-US" sz="3112" b="0" i="0" u="none" strike="noStrike" cap="none">
                <a:solidFill>
                  <a:srgbClr val="59AB3F"/>
                </a:solidFill>
                <a:latin typeface="Arial"/>
                <a:ea typeface="Arial"/>
                <a:cs typeface="Arial"/>
                <a:sym typeface="Arial"/>
              </a:rPr>
              <a:t>Research</a:t>
            </a:r>
            <a:endParaRPr/>
          </a:p>
        </p:txBody>
      </p:sp>
      <p:sp>
        <p:nvSpPr>
          <p:cNvPr id="266" name="Google Shape;266;p7"/>
          <p:cNvSpPr txBox="1"/>
          <p:nvPr/>
        </p:nvSpPr>
        <p:spPr>
          <a:xfrm>
            <a:off x="1061468" y="2130444"/>
            <a:ext cx="5872995" cy="312223"/>
          </a:xfrm>
          <a:prstGeom prst="rect">
            <a:avLst/>
          </a:prstGeom>
          <a:noFill/>
          <a:ln>
            <a:noFill/>
          </a:ln>
        </p:spPr>
        <p:txBody>
          <a:bodyPr spcFirstLastPara="1" wrap="square" lIns="0" tIns="0" rIns="0" bIns="0" anchor="t" anchorCtr="0">
            <a:spAutoFit/>
          </a:bodyPr>
          <a:lstStyle/>
          <a:p>
            <a:pPr marL="0" marR="0" lvl="0" indent="0" algn="just" rtl="0">
              <a:lnSpc>
                <a:spcPct val="139958"/>
              </a:lnSpc>
              <a:spcBef>
                <a:spcPts val="0"/>
              </a:spcBef>
              <a:spcAft>
                <a:spcPts val="0"/>
              </a:spcAft>
              <a:buNone/>
            </a:pPr>
            <a:r>
              <a:rPr lang="en-US" sz="1942" b="0" i="0" u="none" strike="noStrike" cap="none">
                <a:solidFill>
                  <a:srgbClr val="61697B"/>
                </a:solidFill>
                <a:latin typeface="Arial"/>
                <a:ea typeface="Arial"/>
                <a:cs typeface="Arial"/>
                <a:sym typeface="Arial"/>
              </a:rPr>
              <a:t>ABCD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8"/>
          <p:cNvSpPr/>
          <p:nvPr/>
        </p:nvSpPr>
        <p:spPr>
          <a:xfrm rot="7928002">
            <a:off x="3162727" y="10263516"/>
            <a:ext cx="6228310" cy="1442892"/>
          </a:xfrm>
          <a:custGeom>
            <a:avLst/>
            <a:gdLst/>
            <a:ahLst/>
            <a:cxnLst/>
            <a:rect l="l" t="t" r="r" b="b"/>
            <a:pathLst>
              <a:path w="6228310" h="1442892" extrusionOk="0">
                <a:moveTo>
                  <a:pt x="6228310" y="1442892"/>
                </a:moveTo>
                <a:lnTo>
                  <a:pt x="0" y="1442892"/>
                </a:lnTo>
                <a:lnTo>
                  <a:pt x="0" y="0"/>
                </a:lnTo>
                <a:lnTo>
                  <a:pt x="6228310" y="0"/>
                </a:lnTo>
                <a:lnTo>
                  <a:pt x="6228310" y="1442892"/>
                </a:lnTo>
                <a:close/>
              </a:path>
            </a:pathLst>
          </a:custGeom>
          <a:blipFill rotWithShape="1">
            <a:blip r:embed="rId3">
              <a:alphaModFix/>
            </a:blip>
            <a:stretch>
              <a:fillRect/>
            </a:stretch>
          </a:blipFill>
          <a:ln>
            <a:noFill/>
          </a:ln>
        </p:spPr>
      </p:sp>
      <p:grpSp>
        <p:nvGrpSpPr>
          <p:cNvPr id="272" name="Google Shape;272;p8"/>
          <p:cNvGrpSpPr/>
          <p:nvPr/>
        </p:nvGrpSpPr>
        <p:grpSpPr>
          <a:xfrm rot="2527654">
            <a:off x="-299721" y="1449974"/>
            <a:ext cx="280842" cy="4620947"/>
            <a:chOff x="0" y="0"/>
            <a:chExt cx="100648" cy="1656043"/>
          </a:xfrm>
        </p:grpSpPr>
        <p:sp>
          <p:nvSpPr>
            <p:cNvPr id="273" name="Google Shape;273;p8"/>
            <p:cNvSpPr/>
            <p:nvPr/>
          </p:nvSpPr>
          <p:spPr>
            <a:xfrm>
              <a:off x="0" y="0"/>
              <a:ext cx="100648" cy="1656043"/>
            </a:xfrm>
            <a:custGeom>
              <a:avLst/>
              <a:gdLst/>
              <a:ahLst/>
              <a:cxnLst/>
              <a:rect l="l" t="t" r="r" b="b"/>
              <a:pathLst>
                <a:path w="100648" h="1656043" extrusionOk="0">
                  <a:moveTo>
                    <a:pt x="0" y="0"/>
                  </a:moveTo>
                  <a:lnTo>
                    <a:pt x="100648" y="0"/>
                  </a:lnTo>
                  <a:lnTo>
                    <a:pt x="100648" y="1656043"/>
                  </a:lnTo>
                  <a:lnTo>
                    <a:pt x="0" y="1656043"/>
                  </a:lnTo>
                  <a:close/>
                </a:path>
              </a:pathLst>
            </a:custGeom>
            <a:solidFill>
              <a:srgbClr val="FFFFFF"/>
            </a:solidFill>
            <a:ln>
              <a:noFill/>
            </a:ln>
          </p:spPr>
        </p:sp>
        <p:sp>
          <p:nvSpPr>
            <p:cNvPr id="274" name="Google Shape;274;p8"/>
            <p:cNvSpPr txBox="1"/>
            <p:nvPr/>
          </p:nvSpPr>
          <p:spPr>
            <a:xfrm>
              <a:off x="0" y="0"/>
              <a:ext cx="100648" cy="1656043"/>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75" name="Google Shape;275;p8"/>
          <p:cNvSpPr/>
          <p:nvPr/>
        </p:nvSpPr>
        <p:spPr>
          <a:xfrm rot="7928002">
            <a:off x="-2448101" y="1424320"/>
            <a:ext cx="4949596" cy="1146656"/>
          </a:xfrm>
          <a:custGeom>
            <a:avLst/>
            <a:gdLst/>
            <a:ahLst/>
            <a:cxnLst/>
            <a:rect l="l" t="t" r="r" b="b"/>
            <a:pathLst>
              <a:path w="4949596" h="1146656" extrusionOk="0">
                <a:moveTo>
                  <a:pt x="4949596" y="1146656"/>
                </a:moveTo>
                <a:lnTo>
                  <a:pt x="0" y="1146656"/>
                </a:lnTo>
                <a:lnTo>
                  <a:pt x="0" y="0"/>
                </a:lnTo>
                <a:lnTo>
                  <a:pt x="4949596" y="0"/>
                </a:lnTo>
                <a:lnTo>
                  <a:pt x="4949596" y="1146656"/>
                </a:lnTo>
                <a:close/>
              </a:path>
            </a:pathLst>
          </a:custGeom>
          <a:blipFill rotWithShape="1">
            <a:blip r:embed="rId3">
              <a:alphaModFix/>
            </a:blip>
            <a:stretch>
              <a:fillRect/>
            </a:stretch>
          </a:blipFill>
          <a:ln>
            <a:noFill/>
          </a:ln>
        </p:spPr>
      </p:sp>
      <p:grpSp>
        <p:nvGrpSpPr>
          <p:cNvPr id="276" name="Google Shape;276;p8"/>
          <p:cNvGrpSpPr/>
          <p:nvPr/>
        </p:nvGrpSpPr>
        <p:grpSpPr>
          <a:xfrm>
            <a:off x="1061468" y="1046813"/>
            <a:ext cx="576515" cy="576515"/>
            <a:chOff x="0" y="0"/>
            <a:chExt cx="812800" cy="812800"/>
          </a:xfrm>
        </p:grpSpPr>
        <p:sp>
          <p:nvSpPr>
            <p:cNvPr id="277" name="Google Shape;277;p8"/>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6C738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6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79" name="Google Shape;279;p8"/>
          <p:cNvSpPr/>
          <p:nvPr/>
        </p:nvSpPr>
        <p:spPr>
          <a:xfrm rot="-2700000">
            <a:off x="1193493" y="1203883"/>
            <a:ext cx="312466" cy="262374"/>
          </a:xfrm>
          <a:custGeom>
            <a:avLst/>
            <a:gdLst/>
            <a:ahLst/>
            <a:cxnLst/>
            <a:rect l="l" t="t" r="r" b="b"/>
            <a:pathLst>
              <a:path w="312466" h="262374" extrusionOk="0">
                <a:moveTo>
                  <a:pt x="0" y="0"/>
                </a:moveTo>
                <a:lnTo>
                  <a:pt x="312466" y="0"/>
                </a:lnTo>
                <a:lnTo>
                  <a:pt x="312466" y="262374"/>
                </a:lnTo>
                <a:lnTo>
                  <a:pt x="0" y="262374"/>
                </a:lnTo>
                <a:lnTo>
                  <a:pt x="0" y="0"/>
                </a:lnTo>
                <a:close/>
              </a:path>
            </a:pathLst>
          </a:custGeom>
          <a:blipFill rotWithShape="1">
            <a:blip r:embed="rId4">
              <a:alphaModFix/>
            </a:blip>
            <a:stretch>
              <a:fillRect l="-73574"/>
            </a:stretch>
          </a:blipFill>
          <a:ln>
            <a:noFill/>
          </a:ln>
        </p:spPr>
      </p:sp>
      <p:sp>
        <p:nvSpPr>
          <p:cNvPr id="280" name="Google Shape;280;p8"/>
          <p:cNvSpPr txBox="1"/>
          <p:nvPr/>
        </p:nvSpPr>
        <p:spPr>
          <a:xfrm>
            <a:off x="721636" y="9783600"/>
            <a:ext cx="1715355" cy="1524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000" b="0" i="0" u="none" strike="noStrike" cap="none">
                <a:solidFill>
                  <a:srgbClr val="61697B"/>
                </a:solidFill>
                <a:latin typeface="Arial"/>
                <a:ea typeface="Arial"/>
                <a:cs typeface="Arial"/>
                <a:sym typeface="Arial"/>
              </a:rPr>
              <a:t>2023</a:t>
            </a:r>
            <a:endParaRPr/>
          </a:p>
        </p:txBody>
      </p:sp>
      <p:sp>
        <p:nvSpPr>
          <p:cNvPr id="281" name="Google Shape;281;p8"/>
          <p:cNvSpPr txBox="1"/>
          <p:nvPr/>
        </p:nvSpPr>
        <p:spPr>
          <a:xfrm>
            <a:off x="1806376" y="1103425"/>
            <a:ext cx="3787016" cy="463291"/>
          </a:xfrm>
          <a:prstGeom prst="rect">
            <a:avLst/>
          </a:prstGeom>
          <a:noFill/>
          <a:ln>
            <a:noFill/>
          </a:ln>
        </p:spPr>
        <p:txBody>
          <a:bodyPr spcFirstLastPara="1" wrap="square" lIns="0" tIns="0" rIns="0" bIns="0" anchor="t" anchorCtr="0">
            <a:spAutoFit/>
          </a:bodyPr>
          <a:lstStyle/>
          <a:p>
            <a:pPr marL="0" marR="0" lvl="0" indent="0" algn="just" rtl="0">
              <a:lnSpc>
                <a:spcPct val="120019"/>
              </a:lnSpc>
              <a:spcBef>
                <a:spcPts val="0"/>
              </a:spcBef>
              <a:spcAft>
                <a:spcPts val="0"/>
              </a:spcAft>
              <a:buNone/>
            </a:pPr>
            <a:r>
              <a:rPr lang="en-US" sz="3112" b="0" i="0" u="none" strike="noStrike" cap="none">
                <a:solidFill>
                  <a:srgbClr val="59AB3F"/>
                </a:solidFill>
                <a:latin typeface="Arial"/>
                <a:ea typeface="Arial"/>
                <a:cs typeface="Arial"/>
                <a:sym typeface="Arial"/>
              </a:rPr>
              <a:t>Research</a:t>
            </a:r>
            <a:endParaRPr/>
          </a:p>
        </p:txBody>
      </p:sp>
      <p:sp>
        <p:nvSpPr>
          <p:cNvPr id="282" name="Google Shape;282;p8"/>
          <p:cNvSpPr txBox="1"/>
          <p:nvPr/>
        </p:nvSpPr>
        <p:spPr>
          <a:xfrm>
            <a:off x="1061468" y="2130444"/>
            <a:ext cx="5872995" cy="312223"/>
          </a:xfrm>
          <a:prstGeom prst="rect">
            <a:avLst/>
          </a:prstGeom>
          <a:noFill/>
          <a:ln>
            <a:noFill/>
          </a:ln>
        </p:spPr>
        <p:txBody>
          <a:bodyPr spcFirstLastPara="1" wrap="square" lIns="0" tIns="0" rIns="0" bIns="0" anchor="t" anchorCtr="0">
            <a:spAutoFit/>
          </a:bodyPr>
          <a:lstStyle/>
          <a:p>
            <a:pPr marL="0" marR="0" lvl="0" indent="0" algn="just" rtl="0">
              <a:lnSpc>
                <a:spcPct val="139958"/>
              </a:lnSpc>
              <a:spcBef>
                <a:spcPts val="0"/>
              </a:spcBef>
              <a:spcAft>
                <a:spcPts val="0"/>
              </a:spcAft>
              <a:buNone/>
            </a:pPr>
            <a:r>
              <a:rPr lang="en-US" sz="1942" b="0" i="0" u="none" strike="noStrike" cap="none">
                <a:solidFill>
                  <a:srgbClr val="61697B"/>
                </a:solidFill>
                <a:latin typeface="Arial"/>
                <a:ea typeface="Arial"/>
                <a:cs typeface="Arial"/>
                <a:sym typeface="Arial"/>
              </a:rPr>
              <a:t>ABCD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720</Words>
  <Application>Microsoft Office PowerPoint</Application>
  <PresentationFormat>Custom</PresentationFormat>
  <Paragraphs>107</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Pranay Nannuri</cp:lastModifiedBy>
  <cp:revision>1</cp:revision>
  <dcterms:created xsi:type="dcterms:W3CDTF">2006-08-16T00:00:00Z</dcterms:created>
  <dcterms:modified xsi:type="dcterms:W3CDTF">2024-07-07T06:32:22Z</dcterms:modified>
</cp:coreProperties>
</file>