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8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1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A75F-3485-4572-BF1A-6D8A17ACA677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734D-3186-4E72-BD0C-FB03C8BA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6864" y="12647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4427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8524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6864" y="12647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4427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8524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0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6864" y="12647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4427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8524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99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301" y="12647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6864" y="12647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4427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8524" y="11964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화면설계</a:t>
            </a:r>
            <a:endParaRPr lang="en-US" altLang="ko-KR" dirty="0" smtClean="0"/>
          </a:p>
          <a:p>
            <a:r>
              <a:rPr lang="en-US" altLang="ko-KR" dirty="0" err="1" smtClean="0"/>
              <a:t>webplan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11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32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오대훈</dc:creator>
  <cp:lastModifiedBy>오대훈</cp:lastModifiedBy>
  <cp:revision>3</cp:revision>
  <dcterms:created xsi:type="dcterms:W3CDTF">2024-05-23T23:58:06Z</dcterms:created>
  <dcterms:modified xsi:type="dcterms:W3CDTF">2024-05-26T23:58:59Z</dcterms:modified>
</cp:coreProperties>
</file>