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21907" y="1025495"/>
            <a:ext cx="7127192" cy="48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간편회원가입 설계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9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1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35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오대훈</dc:creator>
  <cp:lastModifiedBy>오대훈</cp:lastModifiedBy>
  <cp:revision>4</cp:revision>
  <dcterms:created xsi:type="dcterms:W3CDTF">2024-05-23T23:58:06Z</dcterms:created>
  <dcterms:modified xsi:type="dcterms:W3CDTF">2024-05-27T00:20:28Z</dcterms:modified>
</cp:coreProperties>
</file>