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8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1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2935" y="183734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2.0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7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오대훈</dc:creator>
  <cp:lastModifiedBy>오대훈</cp:lastModifiedBy>
  <cp:revision>3</cp:revision>
  <dcterms:created xsi:type="dcterms:W3CDTF">2024-05-23T23:58:06Z</dcterms:created>
  <dcterms:modified xsi:type="dcterms:W3CDTF">2024-05-24T07:12:22Z</dcterms:modified>
</cp:coreProperties>
</file>