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85"/>
  </p:notesMasterIdLst>
  <p:sldIdLst>
    <p:sldId id="256" r:id="rId2"/>
    <p:sldId id="365" r:id="rId3"/>
    <p:sldId id="541" r:id="rId4"/>
    <p:sldId id="326" r:id="rId5"/>
    <p:sldId id="266" r:id="rId6"/>
    <p:sldId id="290" r:id="rId7"/>
    <p:sldId id="267" r:id="rId8"/>
    <p:sldId id="511" r:id="rId9"/>
    <p:sldId id="272" r:id="rId10"/>
    <p:sldId id="273" r:id="rId11"/>
    <p:sldId id="289" r:id="rId12"/>
    <p:sldId id="274" r:id="rId13"/>
    <p:sldId id="544" r:id="rId14"/>
    <p:sldId id="545" r:id="rId15"/>
    <p:sldId id="547" r:id="rId16"/>
    <p:sldId id="524" r:id="rId17"/>
    <p:sldId id="336" r:id="rId18"/>
    <p:sldId id="513" r:id="rId19"/>
    <p:sldId id="551" r:id="rId20"/>
    <p:sldId id="514" r:id="rId21"/>
    <p:sldId id="548" r:id="rId22"/>
    <p:sldId id="515" r:id="rId23"/>
    <p:sldId id="525" r:id="rId24"/>
    <p:sldId id="527" r:id="rId25"/>
    <p:sldId id="526" r:id="rId26"/>
    <p:sldId id="549" r:id="rId27"/>
    <p:sldId id="516" r:id="rId28"/>
    <p:sldId id="518" r:id="rId29"/>
    <p:sldId id="530" r:id="rId30"/>
    <p:sldId id="531" r:id="rId31"/>
    <p:sldId id="528" r:id="rId32"/>
    <p:sldId id="532" r:id="rId33"/>
    <p:sldId id="550" r:id="rId34"/>
    <p:sldId id="529" r:id="rId35"/>
    <p:sldId id="536" r:id="rId36"/>
    <p:sldId id="537" r:id="rId37"/>
    <p:sldId id="538" r:id="rId38"/>
    <p:sldId id="539" r:id="rId39"/>
    <p:sldId id="540" r:id="rId40"/>
    <p:sldId id="534" r:id="rId41"/>
    <p:sldId id="519" r:id="rId42"/>
    <p:sldId id="535" r:id="rId43"/>
    <p:sldId id="486" r:id="rId44"/>
    <p:sldId id="487" r:id="rId45"/>
    <p:sldId id="488" r:id="rId46"/>
    <p:sldId id="490" r:id="rId47"/>
    <p:sldId id="491" r:id="rId48"/>
    <p:sldId id="489" r:id="rId49"/>
    <p:sldId id="492" r:id="rId50"/>
    <p:sldId id="493" r:id="rId51"/>
    <p:sldId id="494" r:id="rId52"/>
    <p:sldId id="496" r:id="rId53"/>
    <p:sldId id="495" r:id="rId54"/>
    <p:sldId id="500" r:id="rId55"/>
    <p:sldId id="501" r:id="rId56"/>
    <p:sldId id="502" r:id="rId57"/>
    <p:sldId id="497" r:id="rId58"/>
    <p:sldId id="503" r:id="rId59"/>
    <p:sldId id="504" r:id="rId60"/>
    <p:sldId id="498" r:id="rId61"/>
    <p:sldId id="505" r:id="rId62"/>
    <p:sldId id="506" r:id="rId63"/>
    <p:sldId id="499" r:id="rId64"/>
    <p:sldId id="546" r:id="rId65"/>
    <p:sldId id="342" r:id="rId66"/>
    <p:sldId id="517" r:id="rId67"/>
    <p:sldId id="348" r:id="rId68"/>
    <p:sldId id="346" r:id="rId69"/>
    <p:sldId id="291" r:id="rId70"/>
    <p:sldId id="353" r:id="rId71"/>
    <p:sldId id="301" r:id="rId72"/>
    <p:sldId id="345" r:id="rId73"/>
    <p:sldId id="350" r:id="rId74"/>
    <p:sldId id="351" r:id="rId75"/>
    <p:sldId id="347" r:id="rId76"/>
    <p:sldId id="288" r:id="rId77"/>
    <p:sldId id="265" r:id="rId78"/>
    <p:sldId id="264" r:id="rId79"/>
    <p:sldId id="507" r:id="rId80"/>
    <p:sldId id="508" r:id="rId81"/>
    <p:sldId id="509" r:id="rId82"/>
    <p:sldId id="510" r:id="rId83"/>
    <p:sldId id="364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7"/>
    <p:restoredTop sz="94540"/>
  </p:normalViewPr>
  <p:slideViewPr>
    <p:cSldViewPr snapToGrid="0" snapToObjects="1">
      <p:cViewPr varScale="1">
        <p:scale>
          <a:sx n="104" d="100"/>
          <a:sy n="104" d="100"/>
        </p:scale>
        <p:origin x="17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74AE3-3F61-5B4F-826B-1C2608777B39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108EA-40CD-F540-B456-34B26229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3/2/22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forbeginners.com/requests/using-requests-in-python" TargetMode="External"/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ts262/enpm685/archive/master.zi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ck.torproject.org/cgi-bin/TorBulkExitList.py?ip=1.1.1.1&amp;port=80" TargetMode="External"/><Relationship Id="rId2" Type="http://schemas.openxmlformats.org/officeDocument/2006/relationships/hyperlink" Target="https://check.torproject.org/cgi-bin/TorBulkExitList.py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ptparse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pythonthehardway.org/" TargetMode="External"/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itgeekchronicles.files.wordpress.com/2012/05/scapyguide1.pdf" TargetMode="External"/><Relationship Id="rId4" Type="http://schemas.openxmlformats.org/officeDocument/2006/relationships/hyperlink" Target="http://www.codecademy.com/en/tracks/python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vdp/WhirlwindTourOfPython" TargetMode="External"/><Relationship Id="rId2" Type="http://schemas.openxmlformats.org/officeDocument/2006/relationships/hyperlink" Target="http://automatetheboringstuff.com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Information Security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ENPM 685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1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Why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language to learn and write</a:t>
            </a:r>
          </a:p>
          <a:p>
            <a:r>
              <a:rPr lang="en-US" b="1" dirty="0"/>
              <a:t>TONS</a:t>
            </a:r>
            <a:r>
              <a:rPr lang="en-US" dirty="0"/>
              <a:t> of modules to do just about anything</a:t>
            </a:r>
          </a:p>
          <a:p>
            <a:r>
              <a:rPr lang="en-US" dirty="0"/>
              <a:t>Python has been adopted by a number of security folks as their language of choice for quick scripts</a:t>
            </a:r>
          </a:p>
        </p:txBody>
      </p:sp>
    </p:spTree>
    <p:extLst>
      <p:ext uri="{BB962C8B-B14F-4D97-AF65-F5344CB8AC3E}">
        <p14:creationId xmlns:p14="http://schemas.microsoft.com/office/powerpoint/2010/main" val="180001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Whitespace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white space indentation (spaces or tabs) to demark blocks of code rather than the typical {} brackets</a:t>
            </a:r>
          </a:p>
          <a:p>
            <a:r>
              <a:rPr lang="en-US" dirty="0"/>
              <a:t>So </a:t>
            </a:r>
            <a:r>
              <a:rPr lang="en-US" b="1" dirty="0"/>
              <a:t>WATCH YOUR WHITESPACE!</a:t>
            </a:r>
          </a:p>
        </p:txBody>
      </p:sp>
    </p:spTree>
    <p:extLst>
      <p:ext uri="{BB962C8B-B14F-4D97-AF65-F5344CB8AC3E}">
        <p14:creationId xmlns:p14="http://schemas.microsoft.com/office/powerpoint/2010/main" val="151000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 </a:t>
            </a:r>
            <a:r>
              <a:rPr lang="en-US" dirty="0" err="1"/>
              <a:t>vs</a:t>
            </a:r>
            <a:r>
              <a:rPr lang="en-US"/>
              <a:t> 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“Python 2 is legacy, 3 is the present and future”</a:t>
            </a:r>
          </a:p>
          <a:p>
            <a:r>
              <a:rPr lang="en-US" dirty="0"/>
              <a:t>3 loses some backwards compatibility to clean up the language, mostly with improving Unicode support</a:t>
            </a:r>
          </a:p>
          <a:p>
            <a:r>
              <a:rPr lang="en-US" dirty="0"/>
              <a:t>2to3 and 3to2 tool to help test compatibility with your code</a:t>
            </a:r>
          </a:p>
          <a:p>
            <a:r>
              <a:rPr lang="en-US" dirty="0"/>
              <a:t>After a long, long time Python 2 was end-of-</a:t>
            </a:r>
            <a:r>
              <a:rPr lang="en-US" dirty="0" err="1"/>
              <a:t>life’d</a:t>
            </a:r>
            <a:r>
              <a:rPr lang="en-US" dirty="0"/>
              <a:t> on Jan 1</a:t>
            </a:r>
            <a:r>
              <a:rPr lang="en-US" baseline="30000" dirty="0"/>
              <a:t>st</a:t>
            </a:r>
            <a:r>
              <a:rPr lang="en-US" dirty="0"/>
              <a:t> 2020</a:t>
            </a:r>
          </a:p>
          <a:p>
            <a:r>
              <a:rPr lang="en-US" dirty="0"/>
              <a:t>Still plenty of Python 2.x code out there…</a:t>
            </a:r>
          </a:p>
          <a:p>
            <a:endParaRPr lang="en-US" dirty="0"/>
          </a:p>
          <a:p>
            <a:r>
              <a:rPr lang="en-US" dirty="0"/>
              <a:t>I’m </a:t>
            </a:r>
            <a:r>
              <a:rPr lang="en-US" b="1" i="1" dirty="0"/>
              <a:t>finally</a:t>
            </a:r>
            <a:r>
              <a:rPr lang="en-US" dirty="0"/>
              <a:t> updating my stuff to Python 3….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DCDB-CAFE-644B-A55A-3A37B042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Own Adventure…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3EE2-F06E-BD4F-A8A5-C50F652A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800" dirty="0"/>
              <a:t>If you are new to Python and scripting…</a:t>
            </a:r>
          </a:p>
          <a:p>
            <a:pPr lvl="1"/>
            <a:r>
              <a:rPr lang="en-US" sz="4600" dirty="0"/>
              <a:t>Go to the next slide</a:t>
            </a:r>
          </a:p>
          <a:p>
            <a:pPr lvl="1"/>
            <a:endParaRPr lang="en-US" sz="4800" dirty="0"/>
          </a:p>
          <a:p>
            <a:r>
              <a:rPr lang="en-US" sz="4800" dirty="0"/>
              <a:t>If you are an experienced coder…</a:t>
            </a:r>
          </a:p>
          <a:p>
            <a:pPr lvl="1"/>
            <a:r>
              <a:rPr lang="en-US" sz="4600" dirty="0"/>
              <a:t>Continue on to the code examples</a:t>
            </a:r>
          </a:p>
        </p:txBody>
      </p:sp>
    </p:spTree>
    <p:extLst>
      <p:ext uri="{BB962C8B-B14F-4D97-AF65-F5344CB8AC3E}">
        <p14:creationId xmlns:p14="http://schemas.microsoft.com/office/powerpoint/2010/main" val="183722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F9D-DF74-A444-86C0-C49CFC1E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new to Python…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0050-40D0-1D4B-9F32-F63DD6BD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https://automatetheboringstuff.com/</a:t>
            </a:r>
            <a:endParaRPr lang="en-US" dirty="0"/>
          </a:p>
          <a:p>
            <a:r>
              <a:rPr lang="en-US" dirty="0"/>
              <a:t>Read chapters 1 – 4, 6 – 9</a:t>
            </a:r>
          </a:p>
          <a:p>
            <a:r>
              <a:rPr lang="en-US" dirty="0"/>
              <a:t>I know it sounds like a lot but it’s really not.  Skim them at least</a:t>
            </a:r>
          </a:p>
          <a:p>
            <a:r>
              <a:rPr lang="en-US" dirty="0"/>
              <a:t>Do the examples</a:t>
            </a:r>
          </a:p>
          <a:p>
            <a:r>
              <a:rPr lang="en-US" dirty="0"/>
              <a:t>IMHO you learn by doing.  So do it and pick up a new skill!</a:t>
            </a:r>
          </a:p>
          <a:p>
            <a:endParaRPr lang="en-US" dirty="0"/>
          </a:p>
          <a:p>
            <a:r>
              <a:rPr lang="en-US" b="1" dirty="0"/>
              <a:t>Use this to help automate/solve a problem or task you have</a:t>
            </a:r>
          </a:p>
          <a:p>
            <a:endParaRPr lang="en-US" b="1" dirty="0"/>
          </a:p>
          <a:p>
            <a:r>
              <a:rPr lang="en-US" dirty="0"/>
              <a:t>If you get in the Python mindset chapters 12, 16 – 18 also cover great stuff</a:t>
            </a:r>
          </a:p>
        </p:txBody>
      </p:sp>
    </p:spTree>
    <p:extLst>
      <p:ext uri="{BB962C8B-B14F-4D97-AF65-F5344CB8AC3E}">
        <p14:creationId xmlns:p14="http://schemas.microsoft.com/office/powerpoint/2010/main" val="392841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1797-F2C8-5D40-B7EA-BC76BD51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Pro? 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05D9-F8F5-E543-A63C-9AE21CC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Roll your own </a:t>
            </a:r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urllib.request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file name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urllib.request.urlretrieve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[2])</a:t>
            </a:r>
          </a:p>
        </p:txBody>
      </p:sp>
    </p:spTree>
    <p:extLst>
      <p:ext uri="{BB962C8B-B14F-4D97-AF65-F5344CB8AC3E}">
        <p14:creationId xmlns:p14="http://schemas.microsoft.com/office/powerpoint/2010/main" val="58006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Roll your own </a:t>
            </a:r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#!/</a:t>
            </a:r>
            <a:r>
              <a:rPr lang="en-US" b="1" dirty="0" err="1"/>
              <a:t>usr</a:t>
            </a:r>
            <a:r>
              <a:rPr lang="en-US" b="1" dirty="0"/>
              <a:t>/bin/python3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urllib.request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# </a:t>
            </a:r>
            <a:r>
              <a:rPr lang="en-US" b="1" dirty="0" err="1"/>
              <a:t>sys.argv</a:t>
            </a:r>
            <a:r>
              <a:rPr lang="en-US" b="1" dirty="0"/>
              <a:t>[1] = </a:t>
            </a:r>
            <a:r>
              <a:rPr lang="en-US" b="1" dirty="0" err="1"/>
              <a:t>url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# </a:t>
            </a:r>
            <a:r>
              <a:rPr lang="en-US" b="1" dirty="0" err="1"/>
              <a:t>sys.argv</a:t>
            </a:r>
            <a:r>
              <a:rPr lang="en-US" b="1" dirty="0"/>
              <a:t>[2] = file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 = </a:t>
            </a:r>
            <a:r>
              <a:rPr lang="en-US" dirty="0" err="1"/>
              <a:t>urllib.request.urlretrieve</a:t>
            </a:r>
            <a:r>
              <a:rPr lang="en-US" dirty="0"/>
              <a:t>(</a:t>
            </a:r>
            <a:r>
              <a:rPr lang="en-US" b="1" dirty="0" err="1"/>
              <a:t>sys.argv</a:t>
            </a:r>
            <a:r>
              <a:rPr lang="en-US" b="1" dirty="0"/>
              <a:t>[1],</a:t>
            </a:r>
            <a:r>
              <a:rPr lang="en-US" dirty="0"/>
              <a:t> </a:t>
            </a:r>
            <a:r>
              <a:rPr lang="en-US" b="1" dirty="0" err="1"/>
              <a:t>sys.argv</a:t>
            </a:r>
            <a:r>
              <a:rPr lang="en-US" b="1" dirty="0"/>
              <a:t>[2]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360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DBED-BBD0-CF4F-9E57-B6AFF562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EEFC-3CCA-7E4C-854F-995F3EAD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if you’re on a system that has python (many of them) but doesn’t have curl/</a:t>
            </a:r>
            <a:r>
              <a:rPr lang="en-US" sz="3200" dirty="0" err="1"/>
              <a:t>wget</a:t>
            </a:r>
            <a:r>
              <a:rPr lang="en-US" sz="3200" dirty="0"/>
              <a:t>?</a:t>
            </a:r>
          </a:p>
          <a:p>
            <a:pPr lvl="1"/>
            <a:r>
              <a:rPr lang="en-US" sz="3200" dirty="0"/>
              <a:t>Real issue for pen testers and sysadmins/users</a:t>
            </a:r>
          </a:p>
          <a:p>
            <a:pPr lvl="1"/>
            <a:endParaRPr lang="en-US" sz="3200" dirty="0"/>
          </a:p>
          <a:p>
            <a:r>
              <a:rPr lang="en-US" sz="3200" dirty="0"/>
              <a:t>You want to dump the results into some other script you call separately or inside of a larger script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714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EA46-63DD-DD4D-852B-8E928B0C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854E-AB68-CB41-A5A7-6F2A7668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200" dirty="0"/>
              <a:t>Now replace ’</a:t>
            </a:r>
            <a:r>
              <a:rPr lang="en-US" sz="3200" dirty="0" err="1"/>
              <a:t>wget</a:t>
            </a:r>
            <a:r>
              <a:rPr lang="en-US" sz="3200" dirty="0"/>
              <a:t>’ with ‘</a:t>
            </a:r>
            <a:r>
              <a:rPr lang="en-US" sz="3200" dirty="0" err="1"/>
              <a:t>netcat</a:t>
            </a:r>
            <a:r>
              <a:rPr lang="en-US" sz="3200" dirty="0"/>
              <a:t>’ or any other tool.  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If you don’t have that tool but have access to a scripting language/compiler you can make your own tool. </a:t>
            </a:r>
          </a:p>
          <a:p>
            <a:pPr marL="114300" indent="0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b="1" dirty="0"/>
              <a:t>Living off the land!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0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need a system that has Python installed.  </a:t>
            </a:r>
          </a:p>
          <a:p>
            <a:pPr lvl="1"/>
            <a:r>
              <a:rPr lang="en-US" dirty="0"/>
              <a:t>Kali would be a good choice</a:t>
            </a:r>
          </a:p>
          <a:p>
            <a:pPr lvl="1"/>
            <a:r>
              <a:rPr lang="en-US" dirty="0"/>
              <a:t>If you are a Mac user you can use your host system</a:t>
            </a:r>
          </a:p>
          <a:p>
            <a:pPr lvl="1"/>
            <a:r>
              <a:rPr lang="en-US" dirty="0"/>
              <a:t>If you are a Windows user and have already installed Python you can use your host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014F-A0C6-8047-B062-788E4C97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Grab HTTP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7C4E-D6A0-F24F-A2E0-3C75B5B7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server on port 80/443</a:t>
            </a:r>
          </a:p>
          <a:p>
            <a:r>
              <a:rPr lang="en-US" dirty="0"/>
              <a:t>Get a request for the main page (HEAD request to save time)</a:t>
            </a:r>
          </a:p>
          <a:p>
            <a:r>
              <a:rPr lang="en-US" dirty="0"/>
              <a:t>Scan the response for the “Server” tag.</a:t>
            </a:r>
          </a:p>
          <a:p>
            <a:r>
              <a:rPr lang="en-US" dirty="0"/>
              <a:t>Server = HTTP Banner</a:t>
            </a:r>
          </a:p>
        </p:txBody>
      </p:sp>
    </p:spTree>
    <p:extLst>
      <p:ext uri="{BB962C8B-B14F-4D97-AF65-F5344CB8AC3E}">
        <p14:creationId xmlns:p14="http://schemas.microsoft.com/office/powerpoint/2010/main" val="374996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9E9C-B244-4042-9C88-1F8B0E9F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EEB-21F3-314D-8B41-1CB34795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looked like in Python 2!</a:t>
            </a:r>
          </a:p>
        </p:txBody>
      </p:sp>
    </p:spTree>
    <p:extLst>
      <p:ext uri="{BB962C8B-B14F-4D97-AF65-F5344CB8AC3E}">
        <p14:creationId xmlns:p14="http://schemas.microsoft.com/office/powerpoint/2010/main" val="337749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65EB-EAA8-2C49-B140-3D0FFE95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93FD-75A0-F44F-859D-49C03173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13"/>
            <a:ext cx="8729664" cy="675798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httplib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getHTTPHeaders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(hostname):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try: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http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httplib.HTTPConnection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(hostname)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("HEAD", "/")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http.getresponse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server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resp.getheader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('Server')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server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except Exception, 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header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getHTTPHeaders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header is not False: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print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HTTP server is: \'"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(header) + "\'"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print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Could not get HTTP Server info"</a:t>
            </a:r>
          </a:p>
        </p:txBody>
      </p:sp>
    </p:spTree>
    <p:extLst>
      <p:ext uri="{BB962C8B-B14F-4D97-AF65-F5344CB8AC3E}">
        <p14:creationId xmlns:p14="http://schemas.microsoft.com/office/powerpoint/2010/main" val="108534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65EB-EAA8-2C49-B140-3D0FFE95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93FD-75A0-F44F-859D-49C03173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13"/>
            <a:ext cx="8729664" cy="675798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httplib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getHTTPHeaders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(hostname):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try: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http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httplib.HTTPConnection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(hostname)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("HEAD", "/")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http.getresponse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server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resp.getheader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('Server')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server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except Exception, 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header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getHTTPHeaders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header is not False: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print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HTTP server is: \'"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(header) + "\'"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print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Could not get HTTP Server info"</a:t>
            </a:r>
          </a:p>
        </p:txBody>
      </p:sp>
    </p:spTree>
    <p:extLst>
      <p:ext uri="{BB962C8B-B14F-4D97-AF65-F5344CB8AC3E}">
        <p14:creationId xmlns:p14="http://schemas.microsoft.com/office/powerpoint/2010/main" val="29043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65EB-EAA8-2C49-B140-3D0FFE95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93FD-75A0-F44F-859D-49C03173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13"/>
            <a:ext cx="8729664" cy="675798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httplib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getHTTPHeaders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(hostname):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try: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http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httplib.HTTPConnection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(hostname)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("HEAD", "/")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http.getresponse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server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resp.getheader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('Server')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server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except Exception, e: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header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getHTTPHeaders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header is not False: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print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HTTP server is: \'"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(header) + "\'"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print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Could not get HTTP Server info"</a:t>
            </a:r>
          </a:p>
        </p:txBody>
      </p:sp>
    </p:spTree>
    <p:extLst>
      <p:ext uri="{BB962C8B-B14F-4D97-AF65-F5344CB8AC3E}">
        <p14:creationId xmlns:p14="http://schemas.microsoft.com/office/powerpoint/2010/main" val="3929716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65EB-EAA8-2C49-B140-3D0FFE95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93FD-75A0-F44F-859D-49C03173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13"/>
            <a:ext cx="8729664" cy="675798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httplib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getHTTPHeaders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(hostname):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try: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http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httplib.HTTPConnection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(hostname)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("HEAD", "/")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http.getresponse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server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resp.getheader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('Server')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server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except Exception, e: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header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getHTTPHeaders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header is not False: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print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 " HTTP server is: \'" +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(header) + "\'"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print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 " Could not get HTTP Server info"</a:t>
            </a:r>
          </a:p>
        </p:txBody>
      </p:sp>
    </p:spTree>
    <p:extLst>
      <p:ext uri="{BB962C8B-B14F-4D97-AF65-F5344CB8AC3E}">
        <p14:creationId xmlns:p14="http://schemas.microsoft.com/office/powerpoint/2010/main" val="213621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5E9B-25B2-AF45-A020-FE1C2B96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85AA-D745-ED4C-8DFA-6D510F26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/bin/python</a:t>
            </a:r>
          </a:p>
          <a:p>
            <a:pPr marL="11430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1430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11430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[1])</a:t>
            </a:r>
          </a:p>
          <a:p>
            <a:pPr marL="11430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[1] + ' web server is: ' +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response.headers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['Server'])</a:t>
            </a:r>
          </a:p>
        </p:txBody>
      </p:sp>
    </p:spTree>
    <p:extLst>
      <p:ext uri="{BB962C8B-B14F-4D97-AF65-F5344CB8AC3E}">
        <p14:creationId xmlns:p14="http://schemas.microsoft.com/office/powerpoint/2010/main" val="210619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956C-C0BD-8A45-B362-9E9FEBFC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22204-156D-534B-8CB1-DB69B264BB4B}"/>
              </a:ext>
            </a:extLst>
          </p:cNvPr>
          <p:cNvSpPr txBox="1"/>
          <p:nvPr/>
        </p:nvSpPr>
        <p:spPr>
          <a:xfrm>
            <a:off x="240506" y="3587462"/>
            <a:ext cx="7615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you expand this and take a lot of web sites listed and determine what version of web server they are running on. </a:t>
            </a:r>
          </a:p>
          <a:p>
            <a:endParaRPr lang="en-US" sz="2800" dirty="0"/>
          </a:p>
          <a:p>
            <a:r>
              <a:rPr lang="en-US" sz="2800" dirty="0"/>
              <a:t>You could then parse that looking for vulnerable hosts (ex: You have an exploit for Apache 2.4.24 review the list for some targets.)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0A88DD-7A3D-B546-A2F5-AD54E1F0F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7" y="1417638"/>
            <a:ext cx="7581900" cy="2095500"/>
          </a:xfrm>
        </p:spPr>
      </p:pic>
    </p:spTree>
    <p:extLst>
      <p:ext uri="{BB962C8B-B14F-4D97-AF65-F5344CB8AC3E}">
        <p14:creationId xmlns:p14="http://schemas.microsoft.com/office/powerpoint/2010/main" val="2797069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6A48-B409-1043-992A-F4A23D87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Study: </a:t>
            </a:r>
            <a:r>
              <a:rPr lang="en-US" dirty="0" err="1"/>
              <a:t>Wordpress</a:t>
            </a:r>
            <a:r>
              <a:rPr lang="en-US" dirty="0"/>
              <a:t> site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3CD6-5E00-6347-A875-A18BAD85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script that checks to see if a site might be a </a:t>
            </a:r>
            <a:r>
              <a:rPr lang="en-US" sz="3200" dirty="0" err="1"/>
              <a:t>Wordpress</a:t>
            </a:r>
            <a:r>
              <a:rPr lang="en-US" sz="3200" dirty="0"/>
              <a:t> site. </a:t>
            </a:r>
          </a:p>
          <a:p>
            <a:endParaRPr lang="en-US" sz="3200" dirty="0"/>
          </a:p>
          <a:p>
            <a:r>
              <a:rPr lang="en-US" sz="3200" dirty="0"/>
              <a:t>Look for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readme.html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/>
              <a:t>Look for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wp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-admin/admin-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ajax.php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/>
              <a:t>Look for and output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robots.txt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sz="3200" dirty="0"/>
              <a:t>(might turn up other </a:t>
            </a:r>
            <a:r>
              <a:rPr lang="en-US" sz="3200" dirty="0" err="1"/>
              <a:t>Wordpress</a:t>
            </a:r>
            <a:r>
              <a:rPr lang="en-US" sz="3200" dirty="0"/>
              <a:t> links/interesting info)</a:t>
            </a:r>
          </a:p>
        </p:txBody>
      </p:sp>
    </p:spTree>
    <p:extLst>
      <p:ext uri="{BB962C8B-B14F-4D97-AF65-F5344CB8AC3E}">
        <p14:creationId xmlns:p14="http://schemas.microsoft.com/office/powerpoint/2010/main" val="339202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8BEF-45F8-A34C-B700-F905EF03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D954-01CF-DF4C-89F9-2910FB2B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the requests module which make processing http requests/responses in Python easy.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http://docs.python-requests.org/en/master/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http://www.pythonforbeginners.com/requests/using-requests-in-python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5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1874-207A-ED41-9AAD-BDC92F3B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1345-2C84-754D-AB25-414181A6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600200"/>
            <a:ext cx="8058150" cy="4800600"/>
          </a:xfrm>
        </p:spPr>
        <p:txBody>
          <a:bodyPr/>
          <a:lstStyle/>
          <a:p>
            <a:r>
              <a:rPr lang="en-US" dirty="0"/>
              <a:t>Create a directory to work out of</a:t>
            </a:r>
          </a:p>
          <a:p>
            <a:endParaRPr lang="en-US" dirty="0"/>
          </a:p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clone https://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/kts262/enpm685.git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- OR - </a:t>
            </a:r>
          </a:p>
          <a:p>
            <a:endParaRPr lang="en-US" dirty="0"/>
          </a:p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https://github.com/kts262/enpm685/archive/master.zip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unzip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master.zip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4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2755-F4C2-F14B-94B3-38D6E3DA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9162-694C-EA4E-8BB2-0C1C275E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1430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“http://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www.umd.edu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11430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r.status_code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== 200:</a:t>
            </a:r>
          </a:p>
          <a:p>
            <a:pPr marL="11430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print(“The URL was found.”)</a:t>
            </a:r>
          </a:p>
        </p:txBody>
      </p:sp>
    </p:spTree>
    <p:extLst>
      <p:ext uri="{BB962C8B-B14F-4D97-AF65-F5344CB8AC3E}">
        <p14:creationId xmlns:p14="http://schemas.microsoft.com/office/powerpoint/2010/main" val="339253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D461-7E4F-1B48-9EB8-7869BF2D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/</a:t>
            </a:r>
            <a:r>
              <a:rPr lang="en-US" dirty="0" err="1"/>
              <a:t>readme.html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9D5A-DFA3-B749-887B-52F4811E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next is </a:t>
            </a:r>
            <a:r>
              <a:rPr lang="en-US" dirty="0" err="1"/>
              <a:t>wordpress-check.py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17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DFDF-422B-6F4B-80FC-DB9750AC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D500-6B91-EE43-9B14-E72AEC9F2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4299"/>
            <a:ext cx="7620000" cy="654367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readme.html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r.status_code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200: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- FOUND -- POSSIBLE WORDPRESS SITE”)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- NOT found”)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print("Checking " +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 "...”)</a:t>
            </a:r>
          </a:p>
          <a:p>
            <a:pPr marL="11430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2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DFDF-422B-6F4B-80FC-DB9750AC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D500-6B91-EE43-9B14-E72AEC9F2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4299"/>
            <a:ext cx="7620000" cy="654367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 "/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readme.html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r.status_code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== 200: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 " - FOUND -- POSSIBLE WORDPRESS SITE”)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 " - NOT found”)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print("Checking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"...”)</a:t>
            </a: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09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938E-E9D2-0547-B639-C196F149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</a:t>
            </a:r>
            <a:r>
              <a:rPr lang="en-US" sz="3600" dirty="0"/>
              <a:t>/</a:t>
            </a:r>
            <a:r>
              <a:rPr lang="en-US" sz="3600" dirty="0" err="1"/>
              <a:t>wp</a:t>
            </a:r>
            <a:r>
              <a:rPr lang="en-US" sz="3600" dirty="0"/>
              <a:t>-admin/admin-</a:t>
            </a:r>
            <a:r>
              <a:rPr lang="en-US" sz="3600" dirty="0" err="1"/>
              <a:t>ajax.php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5A86-0CE6-5345-9045-818FB3D9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could copy and paste the code from before and change it but what if we make the code more functional so we can request different URLs with it…</a:t>
            </a:r>
          </a:p>
          <a:p>
            <a:endParaRPr lang="en-US" sz="2800" dirty="0"/>
          </a:p>
          <a:p>
            <a:r>
              <a:rPr lang="en-US" sz="2800" dirty="0"/>
              <a:t>Change the adding to the URL into the main body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7173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DCD4-DB1C-7241-A4E7-DE58A6A4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wordpress-check2.py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E1EA-8402-FC44-9175-C6C058C3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Becomes…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readme.html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httpsvr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-admin/admin-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ajax.php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D79D3-9DE3-6042-8B0B-4D60C5DB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05398"/>
            <a:ext cx="7737553" cy="23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9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FED9-6CC8-EF43-8AB3-18735B3D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</a:t>
            </a:r>
            <a:r>
              <a:rPr lang="en-US" dirty="0" err="1"/>
              <a:t>robots.txt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D31D-E7BC-E347-969A-785310A3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find it let’s output it.  Might offer more clues of </a:t>
            </a:r>
            <a:r>
              <a:rPr lang="en-US" dirty="0" err="1"/>
              <a:t>Wordpress</a:t>
            </a:r>
            <a:r>
              <a:rPr lang="en-US" dirty="0"/>
              <a:t> URLs or other interesting URLs…</a:t>
            </a:r>
          </a:p>
          <a:p>
            <a:endParaRPr lang="en-US" dirty="0"/>
          </a:p>
          <a:p>
            <a:r>
              <a:rPr lang="en-US" dirty="0"/>
              <a:t>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F6BDE-C586-0149-8A75-D6853BD1B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6" y="3287712"/>
            <a:ext cx="5681023" cy="14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8818-9E22-DB4D-9ED1-D7059CC8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robots.txt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BA3B-F830-3F47-A065-80CCED14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modify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to see if robots is in the URL or add a second variable to the function but I’m taking the easy route of duplicating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but changing what it does.</a:t>
            </a:r>
          </a:p>
        </p:txBody>
      </p:sp>
    </p:spTree>
    <p:extLst>
      <p:ext uri="{BB962C8B-B14F-4D97-AF65-F5344CB8AC3E}">
        <p14:creationId xmlns:p14="http://schemas.microsoft.com/office/powerpoint/2010/main" val="584296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49B0-92A6-974C-B95E-A834270B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check_url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DF4A-34DA-D247-985E-2C42610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readme.html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r.status_code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200: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- FOUND -- POSSIBLE WORDPRESS SITE”)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- NOT found”)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26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FC63-8EC4-054B-8FF8-5AAA95B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print_robots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D990-2700-F14E-BFA8-C13728AA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print_robots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r.status_code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== 200: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print ("\n" +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 " - FOUND --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robots.txt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content:\n")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r.text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else: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 - NOT found")</a:t>
            </a:r>
          </a:p>
        </p:txBody>
      </p:sp>
    </p:spTree>
    <p:extLst>
      <p:ext uri="{BB962C8B-B14F-4D97-AF65-F5344CB8AC3E}">
        <p14:creationId xmlns:p14="http://schemas.microsoft.com/office/powerpoint/2010/main" val="132885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am a terrible coder</a:t>
            </a:r>
          </a:p>
          <a:p>
            <a:r>
              <a:rPr lang="en-US" sz="3200" dirty="0"/>
              <a:t>But hey my stuff works… most of the time.</a:t>
            </a:r>
          </a:p>
        </p:txBody>
      </p:sp>
    </p:spTree>
    <p:extLst>
      <p:ext uri="{BB962C8B-B14F-4D97-AF65-F5344CB8AC3E}">
        <p14:creationId xmlns:p14="http://schemas.microsoft.com/office/powerpoint/2010/main" val="3301480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44C3-4E87-9044-A9CD-441A7AAD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804F-5875-AA4B-9D46-34C29729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wordpress-check3.py</a:t>
            </a:r>
          </a:p>
        </p:txBody>
      </p:sp>
    </p:spTree>
    <p:extLst>
      <p:ext uri="{BB962C8B-B14F-4D97-AF65-F5344CB8AC3E}">
        <p14:creationId xmlns:p14="http://schemas.microsoft.com/office/powerpoint/2010/main" val="2859828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5D02-349F-6E46-B087-94173944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16B2-A28F-DB45-A246-50817304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"/>
            <a:ext cx="7620000" cy="6572251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/bin/python3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import sys</a:t>
            </a:r>
          </a:p>
          <a:p>
            <a:pPr marL="114300" indent="0">
              <a:buNone/>
            </a:pPr>
            <a:r>
              <a:rPr lang="en-US" dirty="0"/>
              <a:t>import requests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def </a:t>
            </a:r>
            <a:r>
              <a:rPr lang="en-US" dirty="0" err="1"/>
              <a:t>check_url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):</a:t>
            </a:r>
          </a:p>
          <a:p>
            <a:pPr marL="114300" indent="0">
              <a:buNone/>
            </a:pPr>
            <a:r>
              <a:rPr lang="en-US" dirty="0"/>
              <a:t>  r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  if </a:t>
            </a:r>
            <a:r>
              <a:rPr lang="en-US" dirty="0" err="1"/>
              <a:t>r.status_code</a:t>
            </a:r>
            <a:r>
              <a:rPr lang="en-US" dirty="0"/>
              <a:t> == 200:</a:t>
            </a:r>
          </a:p>
          <a:p>
            <a:pPr marL="114300" indent="0">
              <a:buNone/>
            </a:pPr>
            <a:r>
              <a:rPr lang="en-US" dirty="0"/>
              <a:t>    print(</a:t>
            </a:r>
            <a:r>
              <a:rPr lang="en-US" dirty="0" err="1"/>
              <a:t>url</a:t>
            </a:r>
            <a:r>
              <a:rPr lang="en-US" dirty="0"/>
              <a:t> + " - FOUND -- POSSIBLE WORDPRESS SITE")</a:t>
            </a:r>
          </a:p>
          <a:p>
            <a:pPr marL="114300" indent="0">
              <a:buNone/>
            </a:pPr>
            <a:r>
              <a:rPr lang="en-US" dirty="0"/>
              <a:t>  else:</a:t>
            </a:r>
          </a:p>
          <a:p>
            <a:pPr marL="114300" indent="0">
              <a:buNone/>
            </a:pPr>
            <a:r>
              <a:rPr lang="en-US" dirty="0"/>
              <a:t>    print(</a:t>
            </a:r>
            <a:r>
              <a:rPr lang="en-US" dirty="0" err="1"/>
              <a:t>url</a:t>
            </a:r>
            <a:r>
              <a:rPr lang="en-US" dirty="0"/>
              <a:t> + " - NOT found")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def </a:t>
            </a:r>
            <a:r>
              <a:rPr lang="en-US" dirty="0" err="1"/>
              <a:t>print_robots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):</a:t>
            </a:r>
          </a:p>
          <a:p>
            <a:pPr marL="114300" indent="0">
              <a:buNone/>
            </a:pPr>
            <a:r>
              <a:rPr lang="en-US" dirty="0"/>
              <a:t>  r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  if </a:t>
            </a:r>
            <a:r>
              <a:rPr lang="en-US" dirty="0" err="1"/>
              <a:t>r.status_code</a:t>
            </a:r>
            <a:r>
              <a:rPr lang="en-US" dirty="0"/>
              <a:t> == 200:</a:t>
            </a:r>
          </a:p>
          <a:p>
            <a:pPr marL="114300" indent="0">
              <a:buNone/>
            </a:pPr>
            <a:r>
              <a:rPr lang="en-US" dirty="0"/>
              <a:t>    print ("\n" + </a:t>
            </a:r>
            <a:r>
              <a:rPr lang="en-US" dirty="0" err="1"/>
              <a:t>url</a:t>
            </a:r>
            <a:r>
              <a:rPr lang="en-US" dirty="0"/>
              <a:t> + " - FOUND -- </a:t>
            </a:r>
            <a:r>
              <a:rPr lang="en-US" dirty="0" err="1"/>
              <a:t>robots.txt</a:t>
            </a:r>
            <a:r>
              <a:rPr lang="en-US" dirty="0"/>
              <a:t> content:\n")</a:t>
            </a:r>
          </a:p>
          <a:p>
            <a:pPr marL="114300" indent="0">
              <a:buNone/>
            </a:pPr>
            <a:r>
              <a:rPr lang="en-US" dirty="0"/>
              <a:t>    print(</a:t>
            </a:r>
            <a:r>
              <a:rPr lang="en-US" dirty="0" err="1"/>
              <a:t>r.text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  else:</a:t>
            </a:r>
          </a:p>
          <a:p>
            <a:pPr marL="114300" indent="0">
              <a:buNone/>
            </a:pPr>
            <a:r>
              <a:rPr lang="en-US" dirty="0"/>
              <a:t>    print(</a:t>
            </a:r>
            <a:r>
              <a:rPr lang="en-US" dirty="0" err="1"/>
              <a:t>url</a:t>
            </a:r>
            <a:r>
              <a:rPr lang="en-US" dirty="0"/>
              <a:t> + " - NOT found")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httpsvr</a:t>
            </a:r>
            <a:r>
              <a:rPr lang="en-US" dirty="0"/>
              <a:t> = </a:t>
            </a:r>
            <a:r>
              <a:rPr lang="en-US" dirty="0" err="1"/>
              <a:t>sys.argv</a:t>
            </a:r>
            <a:r>
              <a:rPr lang="en-US" dirty="0"/>
              <a:t>[1]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print("Checking " + </a:t>
            </a:r>
            <a:r>
              <a:rPr lang="en-US" dirty="0" err="1"/>
              <a:t>httpsvr</a:t>
            </a:r>
            <a:r>
              <a:rPr lang="en-US" dirty="0"/>
              <a:t> + "...")</a:t>
            </a:r>
          </a:p>
          <a:p>
            <a:pPr marL="114300" indent="0">
              <a:buNone/>
            </a:pPr>
            <a:r>
              <a:rPr lang="en-US" dirty="0" err="1"/>
              <a:t>check_url</a:t>
            </a:r>
            <a:r>
              <a:rPr lang="en-US" dirty="0"/>
              <a:t>(</a:t>
            </a:r>
            <a:r>
              <a:rPr lang="en-US" dirty="0" err="1"/>
              <a:t>httpsvr</a:t>
            </a:r>
            <a:r>
              <a:rPr lang="en-US" dirty="0"/>
              <a:t> + "/</a:t>
            </a:r>
            <a:r>
              <a:rPr lang="en-US" dirty="0" err="1"/>
              <a:t>readme.html</a:t>
            </a:r>
            <a:r>
              <a:rPr lang="en-US" dirty="0"/>
              <a:t>")</a:t>
            </a:r>
          </a:p>
          <a:p>
            <a:pPr marL="114300" indent="0">
              <a:buNone/>
            </a:pPr>
            <a:r>
              <a:rPr lang="en-US" dirty="0" err="1"/>
              <a:t>check_url</a:t>
            </a:r>
            <a:r>
              <a:rPr lang="en-US" dirty="0"/>
              <a:t>(</a:t>
            </a:r>
            <a:r>
              <a:rPr lang="en-US" dirty="0" err="1"/>
              <a:t>httpsvr</a:t>
            </a:r>
            <a:r>
              <a:rPr lang="en-US" dirty="0"/>
              <a:t> + "/wp-admin/admin-</a:t>
            </a:r>
            <a:r>
              <a:rPr lang="en-US" dirty="0" err="1"/>
              <a:t>ajax.php</a:t>
            </a:r>
            <a:r>
              <a:rPr lang="en-US" dirty="0"/>
              <a:t>")</a:t>
            </a:r>
          </a:p>
          <a:p>
            <a:pPr marL="114300" indent="0">
              <a:buNone/>
            </a:pPr>
            <a:r>
              <a:rPr lang="en-US" dirty="0" err="1"/>
              <a:t>print_robots</a:t>
            </a:r>
            <a:r>
              <a:rPr lang="en-US" dirty="0"/>
              <a:t>(</a:t>
            </a:r>
            <a:r>
              <a:rPr lang="en-US" dirty="0" err="1"/>
              <a:t>httpsvr</a:t>
            </a:r>
            <a:r>
              <a:rPr lang="en-US" dirty="0"/>
              <a:t> + "/</a:t>
            </a:r>
            <a:r>
              <a:rPr lang="en-US" dirty="0" err="1"/>
              <a:t>robots.txt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9330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9EED-1C41-F44F-8A34-B08FEB4C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0619-9265-0D44-B4DD-35D513FC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Search the content of /</a:t>
            </a:r>
            <a:r>
              <a:rPr lang="en-US" sz="2800" dirty="0" err="1"/>
              <a:t>readme.html</a:t>
            </a:r>
            <a:r>
              <a:rPr lang="en-US" sz="2800" dirty="0"/>
              <a:t> for</a:t>
            </a:r>
          </a:p>
          <a:p>
            <a:pPr lvl="1"/>
            <a:r>
              <a:rPr lang="en-US" sz="2800" dirty="0"/>
              <a:t>The text “</a:t>
            </a:r>
            <a:r>
              <a:rPr lang="en-US" sz="2800" dirty="0" err="1"/>
              <a:t>Wordpress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The version</a:t>
            </a:r>
          </a:p>
          <a:p>
            <a:r>
              <a:rPr lang="en-US" sz="2800" dirty="0"/>
              <a:t>Look for other common </a:t>
            </a:r>
            <a:r>
              <a:rPr lang="en-US" sz="2800" dirty="0" err="1"/>
              <a:t>Wordpress</a:t>
            </a:r>
            <a:r>
              <a:rPr lang="en-US" sz="2800" dirty="0"/>
              <a:t> directories</a:t>
            </a:r>
          </a:p>
          <a:p>
            <a:pPr lvl="1"/>
            <a:r>
              <a:rPr lang="en-US" sz="2800" dirty="0"/>
              <a:t>Ex “</a:t>
            </a:r>
            <a:r>
              <a:rPr lang="en-US" sz="2800" dirty="0" err="1"/>
              <a:t>wp</a:t>
            </a:r>
            <a:r>
              <a:rPr lang="en-US" sz="2800" dirty="0"/>
              <a:t>-content”</a:t>
            </a:r>
          </a:p>
          <a:p>
            <a:pPr lvl="1"/>
            <a:endParaRPr lang="en-US" sz="2800" dirty="0"/>
          </a:p>
          <a:p>
            <a:r>
              <a:rPr lang="en-US" sz="3000" dirty="0"/>
              <a:t>…next thing you know you’ll have written your own </a:t>
            </a:r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wpscan</a:t>
            </a:r>
            <a:r>
              <a:rPr lang="en-US" sz="3000" dirty="0"/>
              <a:t> in Python.  </a:t>
            </a:r>
            <a:r>
              <a:rPr lang="en-US" sz="3000" dirty="0">
                <a:sym typeface="Wingdings" pitchFamily="2" charset="2"/>
              </a:rPr>
              <a:t>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14F02-B1CA-DC49-830D-80C982ADB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8" y="0"/>
            <a:ext cx="2290762" cy="26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2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6354-8977-9444-9909-1B9D1BDC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Study: Tor Exit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8B5F-84A0-654E-B5E8-1DCEAF47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 Your organization is experiencing issues with attackers using Tor for recon and </a:t>
            </a:r>
            <a:r>
              <a:rPr lang="en-US" dirty="0" err="1"/>
              <a:t>exfil</a:t>
            </a:r>
            <a:r>
              <a:rPr lang="en-US" dirty="0"/>
              <a:t> work.  You want to block access your network from Tor.</a:t>
            </a:r>
          </a:p>
          <a:p>
            <a:r>
              <a:rPr lang="en-US" dirty="0"/>
              <a:t>You can do this by blocking Tor Exit Nodes</a:t>
            </a:r>
          </a:p>
          <a:p>
            <a:r>
              <a:rPr lang="en-US" dirty="0"/>
              <a:t>Tor makes an exit node list available here: </a:t>
            </a:r>
            <a:r>
              <a:rPr lang="en-US" dirty="0">
                <a:hlinkClick r:id="rId2"/>
              </a:rPr>
              <a:t>https://check.torproject.org/cgi-bin/TorBulkExitList.py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query it like so: </a:t>
            </a:r>
            <a:r>
              <a:rPr lang="en-US" dirty="0">
                <a:hlinkClick r:id="rId3"/>
              </a:rPr>
              <a:t>https://check.torproject.org/cgi-bin/TorBulkExitList.py?ip=1.1.1.1&amp;port=80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4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ED61-A924-AD4E-9391-14E141D8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95C13-BC6B-124D-871B-34A63CF8A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110"/>
            <a:ext cx="9168056" cy="5353903"/>
          </a:xfrm>
        </p:spPr>
      </p:pic>
    </p:spTree>
    <p:extLst>
      <p:ext uri="{BB962C8B-B14F-4D97-AF65-F5344CB8AC3E}">
        <p14:creationId xmlns:p14="http://schemas.microsoft.com/office/powerpoint/2010/main" val="1387676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483E-585B-8C4D-8260-240174CE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2649-89BF-3D41-8C74-87CE3F86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take I take this list and do something with it?</a:t>
            </a:r>
          </a:p>
          <a:p>
            <a:r>
              <a:rPr lang="en-US" sz="3200" dirty="0"/>
              <a:t>If you can export that list into a file you may be able to upload it to a blocking device (IPS, Firewall, etc.)</a:t>
            </a:r>
          </a:p>
          <a:p>
            <a:r>
              <a:rPr lang="en-US" sz="3200" dirty="0"/>
              <a:t>Or better yet programmatically and automatically do it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1446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F5B8-4D75-1248-9056-34031F2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9F29-EC7E-1D45-8608-C0275043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/bin/python3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check.torproject.org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TorBulkExitList.py?ip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=1.1.1.1&amp;port=80')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exit_list_url.text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("\n")</a:t>
            </a: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# delete that last blank line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if line[0] != "#":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1125926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E41D-1274-AF44-95EF-C4696CF9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exit-</a:t>
            </a:r>
            <a:r>
              <a:rPr lang="en-US" dirty="0" err="1"/>
              <a:t>node.py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0A04E-0A39-1E4D-B6CD-2DE38770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372350" cy="5284898"/>
          </a:xfrm>
        </p:spPr>
      </p:pic>
    </p:spTree>
    <p:extLst>
      <p:ext uri="{BB962C8B-B14F-4D97-AF65-F5344CB8AC3E}">
        <p14:creationId xmlns:p14="http://schemas.microsoft.com/office/powerpoint/2010/main" val="2905236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E14F-91B4-0744-87FB-C12A65AA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TippingPoint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756E-6AC6-584A-8928-2DC6364A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Tippingpoint</a:t>
            </a:r>
            <a:r>
              <a:rPr lang="en-US" dirty="0"/>
              <a:t> needs IPs to be blocked to have a comma after them.  </a:t>
            </a:r>
          </a:p>
          <a:p>
            <a:endParaRPr lang="en-US" dirty="0"/>
          </a:p>
          <a:p>
            <a:r>
              <a:rPr lang="en-US" dirty="0"/>
              <a:t>Let’s format our output a bit.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line + ","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7FBD1-6DD5-344E-BCDC-CB7D82289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99" y="2035175"/>
            <a:ext cx="3844925" cy="47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49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7807-B59E-604B-99AC-C14F449F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TippingPoint</a:t>
            </a:r>
            <a:r>
              <a:rPr lang="en-US" dirty="0"/>
              <a:t> Friendly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37B9-B78B-7D45-96DB-1F380123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/bin/python3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check.torproject.org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TorBulkExitList.py?ip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=1.1.1.1&amp;port=80')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exit_list_url.text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("\n")</a:t>
            </a: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# delete that last blank line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if line[0] != "#":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print(line + ",")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Traditionally interpreted and not compiled</a:t>
            </a:r>
          </a:p>
          <a:p>
            <a:r>
              <a:rPr lang="en-US" sz="3200" dirty="0"/>
              <a:t>When the speed of development is more important than the speed of execution</a:t>
            </a:r>
          </a:p>
          <a:p>
            <a:pPr lvl="1"/>
            <a:r>
              <a:rPr lang="en-US" sz="3200" dirty="0"/>
              <a:t>Rapid prototyping</a:t>
            </a:r>
          </a:p>
          <a:p>
            <a:pPr lvl="1"/>
            <a:r>
              <a:rPr lang="en-US" sz="3200" dirty="0"/>
              <a:t>Data wrangling</a:t>
            </a:r>
          </a:p>
          <a:p>
            <a:pPr lvl="1"/>
            <a:r>
              <a:rPr lang="en-US" sz="3200" dirty="0"/>
              <a:t>Quick one offs</a:t>
            </a:r>
          </a:p>
        </p:txBody>
      </p:sp>
    </p:spTree>
    <p:extLst>
      <p:ext uri="{BB962C8B-B14F-4D97-AF65-F5344CB8AC3E}">
        <p14:creationId xmlns:p14="http://schemas.microsoft.com/office/powerpoint/2010/main" val="3974359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81AB-B575-A243-A1FD-E7670591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0A66-9070-7A4C-B1F1-44065732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could pipe this into a file for output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(./exit-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node.py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US" sz="2800" dirty="0"/>
              <a:t>) but let’s write it to a file in the script</a:t>
            </a:r>
          </a:p>
          <a:p>
            <a:endParaRPr lang="en-US" sz="2800" dirty="0"/>
          </a:p>
          <a:p>
            <a:r>
              <a:rPr lang="en-US" sz="2800" dirty="0"/>
              <a:t>We’ll add some counting for the output to the screen so we can see something happened.</a:t>
            </a:r>
          </a:p>
        </p:txBody>
      </p:sp>
    </p:spTree>
    <p:extLst>
      <p:ext uri="{BB962C8B-B14F-4D97-AF65-F5344CB8AC3E}">
        <p14:creationId xmlns:p14="http://schemas.microsoft.com/office/powerpoint/2010/main" val="2262047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79A7-D942-D549-9DB9-E374668B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583E-18CE-8149-9D90-2EEA4453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71450"/>
            <a:ext cx="7620000" cy="65151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/bin/python3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 = open("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tor_exit_nodes.txt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", "w")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check.torproject.org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TorBulkExitList.py?ip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=1.1.1.1&amp;port=80')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exit_list_url.text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("\n")</a:t>
            </a: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# delete that last blank line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print("Pulling Tor exit node list...")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if line[0] != "#":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(line + ",\n")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print("Done, " + str(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+ " exit nodes")</a:t>
            </a:r>
          </a:p>
        </p:txBody>
      </p:sp>
    </p:spTree>
    <p:extLst>
      <p:ext uri="{BB962C8B-B14F-4D97-AF65-F5344CB8AC3E}">
        <p14:creationId xmlns:p14="http://schemas.microsoft.com/office/powerpoint/2010/main" val="915724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ED9-42A4-DE4D-B5DA-2C625BB6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4747-ADB1-024F-81CD-2492CF53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TippingPoint</a:t>
            </a:r>
            <a:r>
              <a:rPr lang="en-US" sz="3200" dirty="0"/>
              <a:t> let’s you point it to a URL you control to pull updates to block lists from.  </a:t>
            </a:r>
          </a:p>
          <a:p>
            <a:r>
              <a:rPr lang="en-US" sz="3200" dirty="0"/>
              <a:t>You could put this file on an internal web server and your </a:t>
            </a:r>
            <a:r>
              <a:rPr lang="en-US" sz="3200" dirty="0" err="1"/>
              <a:t>TippingPoint</a:t>
            </a:r>
            <a:r>
              <a:rPr lang="en-US" sz="3200" dirty="0"/>
              <a:t> management server will poll it to get updates </a:t>
            </a:r>
          </a:p>
          <a:p>
            <a:r>
              <a:rPr lang="en-US" sz="3200" dirty="0"/>
              <a:t>Automate all the things!</a:t>
            </a:r>
          </a:p>
        </p:txBody>
      </p:sp>
    </p:spTree>
    <p:extLst>
      <p:ext uri="{BB962C8B-B14F-4D97-AF65-F5344CB8AC3E}">
        <p14:creationId xmlns:p14="http://schemas.microsoft.com/office/powerpoint/2010/main" val="774537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3661-8A0F-6F40-9378-48E6B37C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D59F-FFFA-B442-A4E7-F8DDCBD0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endParaRPr lang="en-US" dirty="0"/>
          </a:p>
          <a:p>
            <a:r>
              <a:rPr lang="en-US" dirty="0" err="1"/>
              <a:t>sys.argv</a:t>
            </a:r>
            <a:r>
              <a:rPr lang="en-US" dirty="0"/>
              <a:t>[x] where x =</a:t>
            </a:r>
          </a:p>
          <a:p>
            <a:pPr lvl="1"/>
            <a:r>
              <a:rPr lang="en-US" dirty="0"/>
              <a:t>0 = script name (or ‘python script’ if invoked with python)</a:t>
            </a:r>
          </a:p>
          <a:p>
            <a:pPr lvl="1"/>
            <a:r>
              <a:rPr lang="en-US" dirty="0"/>
              <a:t>1 = first argument</a:t>
            </a:r>
          </a:p>
          <a:p>
            <a:pPr lvl="1"/>
            <a:r>
              <a:rPr lang="en-US" dirty="0"/>
              <a:t>2 = second argument</a:t>
            </a:r>
          </a:p>
          <a:p>
            <a:pPr lvl="1"/>
            <a:r>
              <a:rPr lang="en-US" dirty="0"/>
              <a:t>N = nth argument</a:t>
            </a:r>
          </a:p>
        </p:txBody>
      </p:sp>
    </p:spTree>
    <p:extLst>
      <p:ext uri="{BB962C8B-B14F-4D97-AF65-F5344CB8AC3E}">
        <p14:creationId xmlns:p14="http://schemas.microsoft.com/office/powerpoint/2010/main" val="1655834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83-5B92-D842-A0EA-8CC6D4A8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CA0C-535E-A342-962A-8BFA30D2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77800"/>
            <a:ext cx="7620000" cy="6680199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/bin/python3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&lt; 2: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print("You need to specify a file name")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"w")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check.torproject.org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TorBulkExitList.py?ip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=1.1.1.1&amp;port=80')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exit_list_url.text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("\n")</a:t>
            </a: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# delete that last blank line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print("Pulling Tor exit node list...")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if line[0] != "#":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(line + ",\n")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print("Done, " + 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" exit nodes")</a:t>
            </a:r>
          </a:p>
        </p:txBody>
      </p:sp>
    </p:spTree>
    <p:extLst>
      <p:ext uri="{BB962C8B-B14F-4D97-AF65-F5344CB8AC3E}">
        <p14:creationId xmlns:p14="http://schemas.microsoft.com/office/powerpoint/2010/main" val="1013648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E505-5444-244D-99A2-E91C66DE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optparse</a:t>
            </a:r>
            <a:r>
              <a:rPr lang="en-US" dirty="0"/>
              <a:t> – Option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D80D-7178-9F49-A6EE-C6F9C0054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https://docs.python.org/3/library/optparse.html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82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8F67-6DE2-314C-AF7B-720A32F2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1580-3CF1-114C-8BE4-85DA6DDC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7620000" cy="685800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/bin/python3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optparse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OptionParser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parser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OptionParser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(usage="Usage %prog [-f format] file")</a:t>
            </a:r>
          </a:p>
          <a:p>
            <a:pPr marL="11430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parser.add_option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("-f",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="format", help="output format to use [csv ,palo, iptables]")</a:t>
            </a:r>
          </a:p>
          <a:p>
            <a:pPr marL="11430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options,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parser.parse_args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&lt; 2: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parser.error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("You need to specify a format and a file name")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 = open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"w")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check.torproject.org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TorBulkExitList.py?ip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=1.1.1.1&amp;port=80')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exit_list_url.text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("\n")</a:t>
            </a: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# delete that last blank line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print("Pulling Tor exit node list...")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print("Output option selected: " +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options.format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if line[0] != "#":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options.format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== "csv":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(line + ",\n")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print("Done, " + 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" exit nodes")</a:t>
            </a:r>
          </a:p>
        </p:txBody>
      </p:sp>
    </p:spTree>
    <p:extLst>
      <p:ext uri="{BB962C8B-B14F-4D97-AF65-F5344CB8AC3E}">
        <p14:creationId xmlns:p14="http://schemas.microsoft.com/office/powerpoint/2010/main" val="1452282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9526-85AF-EC49-8188-DA8F12FF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Palo Alto - /32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78EC-D355-D947-ADC9-011E9802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Palo Alto needs IP addresses/subnets to have the CIDR block with them.</a:t>
            </a:r>
          </a:p>
          <a:p>
            <a:endParaRPr lang="en-US" sz="3200" dirty="0"/>
          </a:p>
          <a:p>
            <a:r>
              <a:rPr lang="en-US" sz="3200" dirty="0"/>
              <a:t>1.1.1.1/32 = 1.1.1.1</a:t>
            </a:r>
          </a:p>
        </p:txBody>
      </p:sp>
    </p:spTree>
    <p:extLst>
      <p:ext uri="{BB962C8B-B14F-4D97-AF65-F5344CB8AC3E}">
        <p14:creationId xmlns:p14="http://schemas.microsoft.com/office/powerpoint/2010/main" val="32869602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004F-7F44-EE43-9438-D5A95FF1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it up a bit…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9586-9044-B142-8BE8-5EAB33EE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" y="1600200"/>
            <a:ext cx="8329613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if line[0] != "#":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options.format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"csv":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line_output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line + ",\n"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options.format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== 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palo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line_output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line + "/32\n"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line_output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i+1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61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2F1D-8DF3-9D44-9645-0CCFD097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 or….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3E58-3138-D743-A33C-3EEBD441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9" y="1600200"/>
            <a:ext cx="8358186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options.format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 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options.format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”</a:t>
            </a:r>
            <a:r>
              <a:rPr lang="en-US" dirty="0" err="1"/>
              <a:t>palo</a:t>
            </a:r>
            <a:r>
              <a:rPr lang="en-US" dirty="0"/>
              <a:t>” and “</a:t>
            </a:r>
            <a:r>
              <a:rPr lang="en-US" dirty="0" err="1"/>
              <a:t>cidr</a:t>
            </a:r>
            <a:r>
              <a:rPr lang="en-US" dirty="0"/>
              <a:t>” options do the same thing.  Making it flexible.</a:t>
            </a:r>
          </a:p>
        </p:txBody>
      </p:sp>
    </p:spTree>
    <p:extLst>
      <p:ext uri="{BB962C8B-B14F-4D97-AF65-F5344CB8AC3E}">
        <p14:creationId xmlns:p14="http://schemas.microsoft.com/office/powerpoint/2010/main" val="423498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Because scripting can help</a:t>
            </a:r>
          </a:p>
          <a:p>
            <a:pPr lvl="1"/>
            <a:r>
              <a:rPr lang="en-US" sz="3200" dirty="0"/>
              <a:t>Automate tasks for us </a:t>
            </a:r>
          </a:p>
          <a:p>
            <a:pPr lvl="1"/>
            <a:r>
              <a:rPr lang="en-US" sz="3200" dirty="0"/>
              <a:t>Process data far faster than we can</a:t>
            </a:r>
          </a:p>
          <a:p>
            <a:pPr lvl="1"/>
            <a:r>
              <a:rPr lang="en-US" sz="3200" dirty="0"/>
              <a:t>Glue multiple applications together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38324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DE28-D4FC-A245-88E2-15B6A38E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04D3-7D8F-D345-9093-DC226E90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-A INPUT -s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ip.address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-j DROP</a:t>
            </a:r>
          </a:p>
          <a:p>
            <a:endParaRPr lang="en-US" dirty="0"/>
          </a:p>
          <a:p>
            <a:r>
              <a:rPr lang="en-US" dirty="0"/>
              <a:t>How would you add that into the code?</a:t>
            </a:r>
          </a:p>
        </p:txBody>
      </p:sp>
    </p:spTree>
    <p:extLst>
      <p:ext uri="{BB962C8B-B14F-4D97-AF65-F5344CB8AC3E}">
        <p14:creationId xmlns:p14="http://schemas.microsoft.com/office/powerpoint/2010/main" val="916638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965-773D-DD42-93FD-9AED200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3304-5B11-DC4B-9903-70BAA18D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options.format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== 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line_output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iptables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-A INPUT -s " + line + "-j DROP\n"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41AB1-F31E-7541-8287-EBA42931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633662"/>
            <a:ext cx="4610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67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6FAF-F6C5-2346-93D0-1730EE82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31C58-3DD9-4049-8E88-E92CAA333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388938"/>
            <a:ext cx="6515100" cy="6094303"/>
          </a:xfrm>
        </p:spPr>
      </p:pic>
    </p:spTree>
    <p:extLst>
      <p:ext uri="{BB962C8B-B14F-4D97-AF65-F5344CB8AC3E}">
        <p14:creationId xmlns:p14="http://schemas.microsoft.com/office/powerpoint/2010/main" val="4242929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F6F-697D-974C-9B66-D0ED7EF1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add </a:t>
            </a:r>
            <a:r>
              <a:rPr lang="en-US" dirty="0" err="1"/>
              <a:t>ufw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4AB4-0D5E-1A46-9FFB-0FCEF6DA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Format: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ufw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deny from 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ip.address</a:t>
            </a:r>
            <a:endParaRPr lang="en-US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i="1" dirty="0"/>
          </a:p>
          <a:p>
            <a:r>
              <a:rPr lang="en-US" dirty="0"/>
              <a:t>You can do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373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9A11-576E-894E-AB3A-45C64DB5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5330-48D6-004C-B10E-E2211F84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slides after this are for reference.  </a:t>
            </a:r>
          </a:p>
          <a:p>
            <a:endParaRPr lang="en-US" sz="3200" dirty="0"/>
          </a:p>
          <a:p>
            <a:r>
              <a:rPr lang="en-US" sz="3200" dirty="0"/>
              <a:t>NOTE: They were written for Python 2, but most of the concepts should work for 3</a:t>
            </a:r>
          </a:p>
        </p:txBody>
      </p:sp>
    </p:spTree>
    <p:extLst>
      <p:ext uri="{BB962C8B-B14F-4D97-AF65-F5344CB8AC3E}">
        <p14:creationId xmlns:p14="http://schemas.microsoft.com/office/powerpoint/2010/main" val="2297942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var2 = “string”</a:t>
            </a:r>
          </a:p>
          <a:p>
            <a:pPr marL="0" indent="0">
              <a:buNone/>
            </a:pPr>
            <a:r>
              <a:rPr lang="en-US" dirty="0"/>
              <a:t>var3 = [“1”, “2”]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 must be declared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15550594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4AE5-CEDB-9548-B565-AD1444E5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BCA8-FFA0-E94C-8579-96909728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some types of variables you can change their type with various functions. (</a:t>
            </a:r>
            <a:r>
              <a:rPr lang="en-US" sz="2800" dirty="0" err="1"/>
              <a:t>str</a:t>
            </a:r>
            <a:r>
              <a:rPr lang="en-US" sz="2800" dirty="0"/>
              <a:t>(), </a:t>
            </a:r>
            <a:r>
              <a:rPr lang="en-US" sz="2800" dirty="0" err="1"/>
              <a:t>int</a:t>
            </a:r>
            <a:r>
              <a:rPr lang="en-US" sz="2800" dirty="0"/>
              <a:t>(), float() …)</a:t>
            </a:r>
          </a:p>
          <a:p>
            <a:endParaRPr lang="en-US" sz="2800" dirty="0"/>
          </a:p>
          <a:p>
            <a:r>
              <a:rPr lang="en-US" sz="2800" dirty="0"/>
              <a:t>Ex:</a:t>
            </a:r>
          </a:p>
          <a:p>
            <a:pPr lvl="1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“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is equal to “ +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var)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0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lists </a:t>
            </a:r>
            <a:r>
              <a:rPr lang="en-US" dirty="0" err="1"/>
              <a:t>vs</a:t>
            </a:r>
            <a:r>
              <a:rPr lang="en-US" dirty="0"/>
              <a:t> tuples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Lists</a:t>
            </a:r>
            <a:r>
              <a:rPr lang="en-US" sz="2800" dirty="0"/>
              <a:t> – list of values, each numbered from 0 with a value</a:t>
            </a:r>
          </a:p>
          <a:p>
            <a:pPr lvl="1"/>
            <a:r>
              <a:rPr lang="en-US" sz="2800" dirty="0"/>
              <a:t>Ex: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people = [‘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Bob’,‘Sue’,‘Beth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Tuples</a:t>
            </a:r>
            <a:r>
              <a:rPr lang="en-US" sz="2800" dirty="0"/>
              <a:t> – lists but you can’t change their values</a:t>
            </a:r>
          </a:p>
          <a:p>
            <a:pPr lvl="1"/>
            <a:r>
              <a:rPr lang="en-US" sz="2800" dirty="0"/>
              <a:t>Ex: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months = (‘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Jan’,’Feb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’,…’Dec’)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Dictionary</a:t>
            </a:r>
            <a:r>
              <a:rPr lang="en-US" sz="2800" dirty="0"/>
              <a:t> – “index” of words and with each one a definition</a:t>
            </a:r>
          </a:p>
          <a:p>
            <a:pPr lvl="1"/>
            <a:r>
              <a:rPr lang="en-US" sz="2800" dirty="0"/>
              <a:t>Ex: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phonebook – {‘Bob’:1112222, ‘Jenny’:8675309, ‘Joe’: 1234567}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4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print/get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print “text” + </a:t>
            </a:r>
            <a:r>
              <a:rPr lang="en-US" dirty="0" err="1"/>
              <a:t>var</a:t>
            </a:r>
            <a:r>
              <a:rPr lang="en-US" dirty="0"/>
              <a:t> + “\n”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“Enter something:”</a:t>
            </a:r>
          </a:p>
          <a:p>
            <a:pPr marL="0" indent="0">
              <a:buNone/>
            </a:pPr>
            <a:r>
              <a:rPr lang="en-US" dirty="0"/>
              <a:t>input = </a:t>
            </a:r>
            <a:r>
              <a:rPr lang="en-US" dirty="0" err="1"/>
              <a:t>raw_input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= </a:t>
            </a:r>
            <a:r>
              <a:rPr lang="en-US" dirty="0" err="1"/>
              <a:t>raw_input</a:t>
            </a:r>
            <a:r>
              <a:rPr lang="en-US" dirty="0"/>
              <a:t>(“Enter something: “)</a:t>
            </a:r>
          </a:p>
        </p:txBody>
      </p:sp>
    </p:spTree>
    <p:extLst>
      <p:ext uri="{BB962C8B-B14F-4D97-AF65-F5344CB8AC3E}">
        <p14:creationId xmlns:p14="http://schemas.microsoft.com/office/powerpoint/2010/main" val="5603139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= open(filename)</a:t>
            </a:r>
          </a:p>
          <a:p>
            <a:pPr marL="0" indent="0">
              <a:buNone/>
            </a:pPr>
            <a:r>
              <a:rPr lang="en-US" dirty="0"/>
              <a:t>var2 = open(“filename”, “r”)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= read, w = write, a = append, r+ = </a:t>
            </a:r>
            <a:r>
              <a:rPr lang="en-US" dirty="0" err="1"/>
              <a:t>read+write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 = binary mode, used on Windows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var.read</a:t>
            </a:r>
            <a:r>
              <a:rPr lang="en-US" dirty="0"/>
              <a:t>() = reads file character by character</a:t>
            </a:r>
          </a:p>
          <a:p>
            <a:pPr marL="0" indent="0">
              <a:buNone/>
            </a:pPr>
            <a:r>
              <a:rPr lang="en-US" dirty="0" err="1"/>
              <a:t>var.readlines</a:t>
            </a:r>
            <a:r>
              <a:rPr lang="en-US" dirty="0"/>
              <a:t>() = read file line by line</a:t>
            </a:r>
          </a:p>
        </p:txBody>
      </p:sp>
    </p:spTree>
    <p:extLst>
      <p:ext uri="{BB962C8B-B14F-4D97-AF65-F5344CB8AC3E}">
        <p14:creationId xmlns:p14="http://schemas.microsoft.com/office/powerpoint/2010/main" val="190326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your script with the </a:t>
            </a:r>
            <a:r>
              <a:rPr lang="en-US" dirty="0" err="1"/>
              <a:t>hashbang</a:t>
            </a:r>
            <a:r>
              <a:rPr lang="en-US" dirty="0"/>
              <a:t> to let the OS know it should execute the file with the program you list</a:t>
            </a:r>
          </a:p>
          <a:p>
            <a:r>
              <a:rPr lang="en-US" dirty="0"/>
              <a:t>#! /path/to/executable</a:t>
            </a:r>
          </a:p>
          <a:p>
            <a:pPr marL="742950" lvl="2" indent="-342900"/>
            <a:r>
              <a:rPr lang="en-US" sz="2800" dirty="0"/>
              <a:t>#! /bin/</a:t>
            </a:r>
            <a:r>
              <a:rPr lang="en-US" sz="2800" dirty="0" err="1"/>
              <a:t>sh</a:t>
            </a:r>
            <a:endParaRPr lang="en-US" sz="2800" dirty="0"/>
          </a:p>
          <a:p>
            <a:pPr marL="742950" lvl="2" indent="-342900"/>
            <a:r>
              <a:rPr lang="en-US" sz="2800" dirty="0"/>
              <a:t>#! /</a:t>
            </a:r>
            <a:r>
              <a:rPr lang="en-US" sz="2800" dirty="0" err="1"/>
              <a:t>usr</a:t>
            </a:r>
            <a:r>
              <a:rPr lang="en-US" sz="2800" dirty="0"/>
              <a:t>/bin/python</a:t>
            </a:r>
            <a:endParaRPr lang="en-US" dirty="0"/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#! python</a:t>
            </a:r>
          </a:p>
        </p:txBody>
      </p:sp>
    </p:spTree>
    <p:extLst>
      <p:ext uri="{BB962C8B-B14F-4D97-AF65-F5344CB8AC3E}">
        <p14:creationId xmlns:p14="http://schemas.microsoft.com/office/powerpoint/2010/main" val="31330399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var.write</a:t>
            </a:r>
            <a:r>
              <a:rPr lang="en-US" dirty="0"/>
              <a:t>(“text”) = write to file</a:t>
            </a:r>
          </a:p>
          <a:p>
            <a:pPr marL="0" indent="0">
              <a:buNone/>
            </a:pPr>
            <a:r>
              <a:rPr lang="en-US" dirty="0" err="1"/>
              <a:t>var.close</a:t>
            </a:r>
            <a:r>
              <a:rPr lang="en-US" dirty="0"/>
              <a:t>() = close file</a:t>
            </a:r>
          </a:p>
        </p:txBody>
      </p:sp>
    </p:spTree>
    <p:extLst>
      <p:ext uri="{BB962C8B-B14F-4D97-AF65-F5344CB8AC3E}">
        <p14:creationId xmlns:p14="http://schemas.microsoft.com/office/powerpoint/2010/main" val="3180790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favorite modules</a:t>
            </a:r>
          </a:p>
          <a:p>
            <a:pPr lvl="1"/>
            <a:r>
              <a:rPr lang="en-US" dirty="0" err="1"/>
              <a:t>csv</a:t>
            </a:r>
            <a:r>
              <a:rPr lang="en-US" dirty="0"/>
              <a:t> (Process </a:t>
            </a:r>
            <a:r>
              <a:rPr lang="en-US" dirty="0" err="1"/>
              <a:t>csv</a:t>
            </a:r>
            <a:r>
              <a:rPr lang="en-US" dirty="0"/>
              <a:t> files with ease)</a:t>
            </a:r>
          </a:p>
          <a:p>
            <a:pPr lvl="1"/>
            <a:r>
              <a:rPr lang="en-US" dirty="0" err="1"/>
              <a:t>feedparser</a:t>
            </a:r>
            <a:r>
              <a:rPr lang="en-US" dirty="0"/>
              <a:t> (Parses RSS feeds)</a:t>
            </a:r>
          </a:p>
          <a:p>
            <a:pPr lvl="1"/>
            <a:r>
              <a:rPr lang="en-US" dirty="0"/>
              <a:t>python-</a:t>
            </a:r>
            <a:r>
              <a:rPr lang="en-US" dirty="0" err="1"/>
              <a:t>nmap</a:t>
            </a:r>
            <a:r>
              <a:rPr lang="en-US" dirty="0"/>
              <a:t> (Do </a:t>
            </a:r>
            <a:r>
              <a:rPr lang="en-US" dirty="0" err="1"/>
              <a:t>nmap</a:t>
            </a:r>
            <a:r>
              <a:rPr lang="en-US" dirty="0"/>
              <a:t>-things with Python)</a:t>
            </a:r>
          </a:p>
          <a:p>
            <a:pPr lvl="1"/>
            <a:r>
              <a:rPr lang="en-US" dirty="0"/>
              <a:t>urllib2</a:t>
            </a:r>
          </a:p>
          <a:p>
            <a:pPr lvl="1"/>
            <a:r>
              <a:rPr lang="en-US" dirty="0"/>
              <a:t>socket (low level I/O socket functions)</a:t>
            </a:r>
          </a:p>
          <a:p>
            <a:pPr lvl="1"/>
            <a:r>
              <a:rPr lang="en-US" dirty="0" err="1"/>
              <a:t>scapy</a:t>
            </a:r>
            <a:r>
              <a:rPr lang="en-US" dirty="0"/>
              <a:t> (packet crafting)</a:t>
            </a:r>
          </a:p>
          <a:p>
            <a:pPr lvl="1"/>
            <a:r>
              <a:rPr lang="en-US" dirty="0" err="1"/>
              <a:t>BeautifulSoup</a:t>
            </a:r>
            <a:r>
              <a:rPr lang="en-US" dirty="0"/>
              <a:t> (great for web scraping)</a:t>
            </a:r>
          </a:p>
          <a:p>
            <a:pPr lvl="1"/>
            <a:r>
              <a:rPr lang="en-US" dirty="0" err="1"/>
              <a:t>splunklib</a:t>
            </a:r>
            <a:r>
              <a:rPr lang="en-US" dirty="0"/>
              <a:t> (Interacting with </a:t>
            </a:r>
            <a:r>
              <a:rPr lang="en-US" dirty="0" err="1"/>
              <a:t>Splunk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optparse</a:t>
            </a:r>
            <a:r>
              <a:rPr lang="en-US" dirty="0"/>
              <a:t> (process command line options)</a:t>
            </a:r>
          </a:p>
        </p:txBody>
      </p:sp>
    </p:spTree>
    <p:extLst>
      <p:ext uri="{BB962C8B-B14F-4D97-AF65-F5344CB8AC3E}">
        <p14:creationId xmlns:p14="http://schemas.microsoft.com/office/powerpoint/2010/main" val="1679822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Using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sys</a:t>
            </a:r>
          </a:p>
          <a:p>
            <a:r>
              <a:rPr lang="en-US" dirty="0"/>
              <a:t>value = </a:t>
            </a:r>
            <a:r>
              <a:rPr lang="en-US" dirty="0" err="1"/>
              <a:t>sys.argv</a:t>
            </a:r>
            <a:r>
              <a:rPr lang="en-US" dirty="0"/>
              <a:t>[]</a:t>
            </a:r>
          </a:p>
          <a:p>
            <a:endParaRPr lang="en-US" dirty="0"/>
          </a:p>
          <a:p>
            <a:r>
              <a:rPr lang="en-US" dirty="0"/>
              <a:t>from sys import </a:t>
            </a:r>
            <a:r>
              <a:rPr lang="en-US" dirty="0" err="1"/>
              <a:t>argv</a:t>
            </a:r>
            <a:endParaRPr lang="en-US" dirty="0"/>
          </a:p>
          <a:p>
            <a:r>
              <a:rPr lang="en-US" dirty="0"/>
              <a:t>value = </a:t>
            </a:r>
            <a:r>
              <a:rPr lang="en-US" dirty="0" err="1"/>
              <a:t>argv</a:t>
            </a:r>
            <a:r>
              <a:rPr lang="en-US" dirty="0"/>
              <a:t>[]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199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something == </a:t>
            </a:r>
            <a:r>
              <a:rPr lang="en-US" dirty="0" err="1"/>
              <a:t>something_else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#do something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something &lt; </a:t>
            </a:r>
            <a:r>
              <a:rPr lang="en-US" dirty="0" err="1"/>
              <a:t>something_else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#do something else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#do this other thing</a:t>
            </a:r>
          </a:p>
        </p:txBody>
      </p:sp>
    </p:spTree>
    <p:extLst>
      <p:ext uri="{BB962C8B-B14F-4D97-AF65-F5344CB8AC3E}">
        <p14:creationId xmlns:p14="http://schemas.microsoft.com/office/powerpoint/2010/main" val="8493086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line in lines:</a:t>
            </a:r>
          </a:p>
          <a:p>
            <a:pPr marL="0" indent="0">
              <a:buNone/>
            </a:pPr>
            <a:r>
              <a:rPr lang="en-US" dirty="0"/>
              <a:t>	#do something with/to each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 = 220</a:t>
            </a:r>
          </a:p>
          <a:p>
            <a:pPr marL="0" indent="0">
              <a:buNone/>
            </a:pPr>
            <a:r>
              <a:rPr lang="en-US" dirty="0"/>
              <a:t>while temp &gt; 212:</a:t>
            </a:r>
          </a:p>
          <a:p>
            <a:pPr marL="0" indent="0">
              <a:buNone/>
            </a:pPr>
            <a:r>
              <a:rPr lang="en-US" dirty="0"/>
              <a:t>	#do something</a:t>
            </a:r>
          </a:p>
          <a:p>
            <a:pPr marL="0" indent="0">
              <a:buNone/>
            </a:pPr>
            <a:r>
              <a:rPr lang="en-US" dirty="0"/>
              <a:t>	temp – temp -1</a:t>
            </a:r>
          </a:p>
        </p:txBody>
      </p:sp>
    </p:spTree>
    <p:extLst>
      <p:ext uri="{BB962C8B-B14F-4D97-AF65-F5344CB8AC3E}">
        <p14:creationId xmlns:p14="http://schemas.microsoft.com/office/powerpoint/2010/main" val="35634459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# do stuff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function_name2(</a:t>
            </a:r>
            <a:r>
              <a:rPr lang="en-US" dirty="0" err="1"/>
              <a:t>input_var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#do stuff with </a:t>
            </a:r>
            <a:r>
              <a:rPr lang="en-US" dirty="0" err="1"/>
              <a:t>input_var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function_name3(</a:t>
            </a:r>
            <a:r>
              <a:rPr lang="en-US" dirty="0" err="1"/>
              <a:t>var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var</a:t>
            </a:r>
            <a:r>
              <a:rPr lang="en-US" dirty="0"/>
              <a:t>*</a:t>
            </a:r>
            <a:r>
              <a:rPr lang="en-US" dirty="0" err="1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477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 The Boring Stuff with Python by Al </a:t>
            </a:r>
            <a:r>
              <a:rPr lang="en-US" dirty="0" err="1"/>
              <a:t>Sweigart</a:t>
            </a:r>
            <a:r>
              <a:rPr lang="en-US" dirty="0"/>
              <a:t> – In print and (free) online - </a:t>
            </a:r>
            <a:r>
              <a:rPr lang="en-US" dirty="0">
                <a:hlinkClick r:id="rId2"/>
              </a:rPr>
              <a:t>https://automatetheboringstuff.com/</a:t>
            </a:r>
            <a:endParaRPr lang="en-US" dirty="0"/>
          </a:p>
          <a:p>
            <a:r>
              <a:rPr lang="en-US" dirty="0">
                <a:hlinkClick r:id="rId3"/>
              </a:rPr>
              <a:t>http://learnpythonthehardway.org/</a:t>
            </a:r>
            <a:endParaRPr lang="en-US" dirty="0"/>
          </a:p>
          <a:p>
            <a:r>
              <a:rPr lang="en-US" dirty="0">
                <a:hlinkClick r:id="rId4"/>
              </a:rPr>
              <a:t>http://www.codecademy.com/en/tracks/python</a:t>
            </a:r>
            <a:endParaRPr lang="en-US" dirty="0"/>
          </a:p>
          <a:p>
            <a:r>
              <a:rPr lang="en-US" dirty="0">
                <a:hlinkClick r:id="rId5"/>
              </a:rPr>
              <a:t>https://theitgeekchronicles.files.wordpress.com/2012/05/scapyguide1.pdf</a:t>
            </a:r>
            <a:r>
              <a:rPr lang="en-US" dirty="0"/>
              <a:t> - Guide to </a:t>
            </a:r>
            <a:r>
              <a:rPr lang="en-US" dirty="0" err="1"/>
              <a:t>Scapy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535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Google!</a:t>
            </a:r>
          </a:p>
          <a:p>
            <a:r>
              <a:rPr lang="en-US"/>
              <a:t>Stackoverflow.com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260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/>
              <a:t>Automated The Boring Stuff With Python by Al </a:t>
            </a:r>
            <a:r>
              <a:rPr lang="en-US" dirty="0" err="1"/>
              <a:t>Sweigart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http://automatetheboringstuff.com/</a:t>
            </a:r>
            <a:r>
              <a:rPr lang="en-US" dirty="0"/>
              <a:t> and in print too)</a:t>
            </a:r>
          </a:p>
          <a:p>
            <a:r>
              <a:rPr lang="en-US" dirty="0"/>
              <a:t>A Whirlwind Tour of Python - </a:t>
            </a:r>
            <a:r>
              <a:rPr lang="en-US" dirty="0">
                <a:hlinkClick r:id="rId3"/>
              </a:rPr>
              <a:t>https://github.com/jakevdp/WhirlwindTourOfPython</a:t>
            </a:r>
            <a:endParaRPr lang="en-US" dirty="0"/>
          </a:p>
          <a:p>
            <a:r>
              <a:rPr lang="en-US" dirty="0"/>
              <a:t>Coding for Penetration Testers by Jason </a:t>
            </a:r>
            <a:r>
              <a:rPr lang="en-US" dirty="0" err="1"/>
              <a:t>Andress</a:t>
            </a:r>
            <a:r>
              <a:rPr lang="en-US" dirty="0"/>
              <a:t> and Ryan Linn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Other languages:</a:t>
            </a:r>
          </a:p>
          <a:p>
            <a:r>
              <a:rPr lang="en-US" dirty="0"/>
              <a:t>Learning Perl and Programming Perl – both from O’Reilly Media (the Camel books)</a:t>
            </a:r>
          </a:p>
          <a:p>
            <a:r>
              <a:rPr lang="en-US" dirty="0"/>
              <a:t>Programming Ruby by Dave Thomas (the Pickaxe 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892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3582-B673-0941-95E3-F2823326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0AC90-BE9E-5442-8D1A-304BAD6D9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3657600" cy="4800600"/>
          </a:xfrm>
        </p:spPr>
      </p:pic>
    </p:spTree>
    <p:extLst>
      <p:ext uri="{BB962C8B-B14F-4D97-AF65-F5344CB8AC3E}">
        <p14:creationId xmlns:p14="http://schemas.microsoft.com/office/powerpoint/2010/main" val="354302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4BD-9BCC-A840-830A-EDD31E82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in </a:t>
            </a:r>
            <a:r>
              <a:rPr lang="en-US" dirty="0" err="1"/>
              <a:t>Infosec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F508-9DC9-914B-BD58-4DCEA61D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Popular languages</a:t>
            </a:r>
          </a:p>
          <a:p>
            <a:pPr lvl="1"/>
            <a:r>
              <a:rPr lang="en-US" sz="3200" dirty="0"/>
              <a:t>Python</a:t>
            </a:r>
          </a:p>
          <a:p>
            <a:pPr lvl="1"/>
            <a:r>
              <a:rPr lang="en-US" sz="3200" dirty="0"/>
              <a:t>Shell scripts (bash, </a:t>
            </a:r>
            <a:r>
              <a:rPr lang="en-US" sz="3200" dirty="0" err="1"/>
              <a:t>csh</a:t>
            </a:r>
            <a:r>
              <a:rPr lang="en-US" sz="3200" dirty="0"/>
              <a:t>, </a:t>
            </a:r>
            <a:r>
              <a:rPr lang="en-US" sz="3200" dirty="0" err="1"/>
              <a:t>sh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Ruby</a:t>
            </a:r>
          </a:p>
          <a:p>
            <a:pPr lvl="1"/>
            <a:r>
              <a:rPr lang="en-US" sz="3200" dirty="0"/>
              <a:t>Perl</a:t>
            </a:r>
          </a:p>
          <a:p>
            <a:pPr lvl="1"/>
            <a:r>
              <a:rPr lang="en-US" sz="3200" dirty="0" err="1"/>
              <a:t>Powershell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97440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CACC-332C-0248-968A-CD13979F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DA589-6742-9A43-BEF4-69C4E5ECA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3657600" cy="4800600"/>
          </a:xfrm>
        </p:spPr>
      </p:pic>
    </p:spTree>
    <p:extLst>
      <p:ext uri="{BB962C8B-B14F-4D97-AF65-F5344CB8AC3E}">
        <p14:creationId xmlns:p14="http://schemas.microsoft.com/office/powerpoint/2010/main" val="4861735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2AE3-4C19-4A4A-9C87-BFFE3D69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2706A-C251-5E44-BA6C-70F784405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38" y="1600200"/>
            <a:ext cx="3659923" cy="4800600"/>
          </a:xfrm>
        </p:spPr>
      </p:pic>
    </p:spTree>
    <p:extLst>
      <p:ext uri="{BB962C8B-B14F-4D97-AF65-F5344CB8AC3E}">
        <p14:creationId xmlns:p14="http://schemas.microsoft.com/office/powerpoint/2010/main" val="26510739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5774-21E2-A044-8685-D3EA25C6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E7059-D3B8-3742-A052-6265E18EA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3657600" cy="4800600"/>
          </a:xfrm>
        </p:spPr>
      </p:pic>
    </p:spTree>
    <p:extLst>
      <p:ext uri="{BB962C8B-B14F-4D97-AF65-F5344CB8AC3E}">
        <p14:creationId xmlns:p14="http://schemas.microsoft.com/office/powerpoint/2010/main" val="1173667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Python Madness</a:t>
            </a:r>
          </a:p>
        </p:txBody>
      </p:sp>
    </p:spTree>
    <p:extLst>
      <p:ext uri="{BB962C8B-B14F-4D97-AF65-F5344CB8AC3E}">
        <p14:creationId xmlns:p14="http://schemas.microsoft.com/office/powerpoint/2010/main" val="296932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with an emphasis on code readability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Great for small and large scale projects</a:t>
            </a:r>
          </a:p>
          <a:p>
            <a:r>
              <a:rPr lang="en-US" dirty="0"/>
              <a:t>Created by Guido van </a:t>
            </a:r>
            <a:r>
              <a:rPr lang="en-US" dirty="0" err="1"/>
              <a:t>Rossum</a:t>
            </a:r>
            <a:r>
              <a:rPr lang="en-US" dirty="0"/>
              <a:t> in 1991</a:t>
            </a:r>
          </a:p>
        </p:txBody>
      </p:sp>
    </p:spTree>
    <p:extLst>
      <p:ext uri="{BB962C8B-B14F-4D97-AF65-F5344CB8AC3E}">
        <p14:creationId xmlns:p14="http://schemas.microsoft.com/office/powerpoint/2010/main" val="41034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6618</TotalTime>
  <Words>4164</Words>
  <Application>Microsoft Macintosh PowerPoint</Application>
  <PresentationFormat>On-screen Show (4:3)</PresentationFormat>
  <Paragraphs>637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Cambria</vt:lpstr>
      <vt:lpstr>Consolas</vt:lpstr>
      <vt:lpstr>Adjacency</vt:lpstr>
      <vt:lpstr>Information Security Tools</vt:lpstr>
      <vt:lpstr>Scripting with Python</vt:lpstr>
      <vt:lpstr>Grab code examples</vt:lpstr>
      <vt:lpstr>Disclaimer</vt:lpstr>
      <vt:lpstr>Scripting</vt:lpstr>
      <vt:lpstr>Why do we care?</vt:lpstr>
      <vt:lpstr>#!</vt:lpstr>
      <vt:lpstr>Scripting in Infosec</vt:lpstr>
      <vt:lpstr>Python – What is it?</vt:lpstr>
      <vt:lpstr>Python – Why use it?</vt:lpstr>
      <vt:lpstr>Python and Whitespace</vt:lpstr>
      <vt:lpstr>Python 2 vs 3?</vt:lpstr>
      <vt:lpstr>Choose Your Own Adventure…</vt:lpstr>
      <vt:lpstr>If you’re new to Python…</vt:lpstr>
      <vt:lpstr>Python Pro?  Let’s Go!</vt:lpstr>
      <vt:lpstr>Python – Roll your own wget</vt:lpstr>
      <vt:lpstr>Python – Roll your own wget</vt:lpstr>
      <vt:lpstr>Why would you do this?</vt:lpstr>
      <vt:lpstr>Why would you do this?</vt:lpstr>
      <vt:lpstr>Python – Grab HTTP Banner</vt:lpstr>
      <vt:lpstr>But first!</vt:lpstr>
      <vt:lpstr> </vt:lpstr>
      <vt:lpstr> </vt:lpstr>
      <vt:lpstr> </vt:lpstr>
      <vt:lpstr> </vt:lpstr>
      <vt:lpstr>Python3 </vt:lpstr>
      <vt:lpstr>Results</vt:lpstr>
      <vt:lpstr>Study: Wordpress site finder</vt:lpstr>
      <vt:lpstr>Python requests module</vt:lpstr>
      <vt:lpstr>requests</vt:lpstr>
      <vt:lpstr>Look for /readme.html</vt:lpstr>
      <vt:lpstr> </vt:lpstr>
      <vt:lpstr> </vt:lpstr>
      <vt:lpstr>Look for /wp-admin/admin-ajax.php </vt:lpstr>
      <vt:lpstr>wordpress-check2.py</vt:lpstr>
      <vt:lpstr>Look for robots.txt</vt:lpstr>
      <vt:lpstr>robots.txt</vt:lpstr>
      <vt:lpstr>check_url</vt:lpstr>
      <vt:lpstr>print_robots</vt:lpstr>
      <vt:lpstr>The Final Form</vt:lpstr>
      <vt:lpstr> </vt:lpstr>
      <vt:lpstr>Go further…</vt:lpstr>
      <vt:lpstr>Study: Tor Exit Nodes</vt:lpstr>
      <vt:lpstr>PowerPoint Presentation</vt:lpstr>
      <vt:lpstr>So now what?</vt:lpstr>
      <vt:lpstr>Initial script</vt:lpstr>
      <vt:lpstr>python exit-node.py</vt:lpstr>
      <vt:lpstr>TippingPoint example</vt:lpstr>
      <vt:lpstr>TippingPoint Friendly</vt:lpstr>
      <vt:lpstr>Save as…</vt:lpstr>
      <vt:lpstr> </vt:lpstr>
      <vt:lpstr>Now what?</vt:lpstr>
      <vt:lpstr>Command line options</vt:lpstr>
      <vt:lpstr> </vt:lpstr>
      <vt:lpstr>optparse – Option Parser</vt:lpstr>
      <vt:lpstr> </vt:lpstr>
      <vt:lpstr>Palo Alto - /32</vt:lpstr>
      <vt:lpstr>Cleaning it up a bit…</vt:lpstr>
      <vt:lpstr>Either or….</vt:lpstr>
      <vt:lpstr>iptables</vt:lpstr>
      <vt:lpstr>PowerPoint Presentation</vt:lpstr>
      <vt:lpstr> </vt:lpstr>
      <vt:lpstr>Exercise: add ufw output</vt:lpstr>
      <vt:lpstr>Reference Material</vt:lpstr>
      <vt:lpstr>Python - Variables</vt:lpstr>
      <vt:lpstr>Python - Variables</vt:lpstr>
      <vt:lpstr>Python – lists vs tuples vs dicts</vt:lpstr>
      <vt:lpstr>Python print/get input</vt:lpstr>
      <vt:lpstr>Python – File I/O</vt:lpstr>
      <vt:lpstr>Python – File I/O</vt:lpstr>
      <vt:lpstr>Python – Modules </vt:lpstr>
      <vt:lpstr>Python – Using Modules</vt:lpstr>
      <vt:lpstr>Python - Conditionals</vt:lpstr>
      <vt:lpstr>Python - Loops</vt:lpstr>
      <vt:lpstr>Python - functions</vt:lpstr>
      <vt:lpstr>Python References</vt:lpstr>
      <vt:lpstr>Sites for help</vt:lpstr>
      <vt:lpstr>Helpful Books</vt:lpstr>
      <vt:lpstr>Helpful Books</vt:lpstr>
      <vt:lpstr>Helpful Books</vt:lpstr>
      <vt:lpstr>Helpful Books</vt:lpstr>
      <vt:lpstr>Helpful Books</vt:lpstr>
      <vt:lpstr>Next week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Tools for Information Security</dc:title>
  <dc:creator>Kevin Shivers</dc:creator>
  <cp:lastModifiedBy>Microsoft Office User</cp:lastModifiedBy>
  <cp:revision>182</cp:revision>
  <dcterms:created xsi:type="dcterms:W3CDTF">2015-06-08T17:56:25Z</dcterms:created>
  <dcterms:modified xsi:type="dcterms:W3CDTF">2022-03-02T21:06:48Z</dcterms:modified>
</cp:coreProperties>
</file>