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9554-AF6F-302A-CB85-CDBE49BBB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C5669-A8B8-5E43-8F33-7E2454BDE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720B-731E-1EB8-0E23-4F5920A5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487C-D330-4CBA-8A71-563A7D3CFF0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82052-F558-B8B1-C91C-B68E61AE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B32B3-7989-2711-D65E-F93A8A0A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A296-B404-4B99-9F71-9ED9CFD60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8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AFC8-42F8-36E9-16A8-70944C15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A2650-95FF-0395-A4E6-6AAD97A83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BD47-B206-77B5-749C-F4D69306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487C-D330-4CBA-8A71-563A7D3CFF0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F8F7D-638C-14BA-74E7-93620D0D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BD178-7913-0883-FFD7-6D1A5CBB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A296-B404-4B99-9F71-9ED9CFD60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A8C6F-5FAA-707F-0E5B-69A55DCE9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F4D0E-C702-DDCA-CCA0-5F1917BFC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6A9A4-DC41-0CC4-3404-47EF40E5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487C-D330-4CBA-8A71-563A7D3CFF0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B4E09-7E86-6E4A-9314-FC1E8C9A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F1B4C-93B3-C6F9-24E3-D8BB9824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A296-B404-4B99-9F71-9ED9CFD60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0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FB69-5123-F6C0-7624-39890D51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C8D36-86B4-2F20-0CE9-5E0415E1B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CBA6F-86E7-7FA3-03C5-13351BFD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487C-D330-4CBA-8A71-563A7D3CFF0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476BC-FCC9-3D2B-B4F7-F066502E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591DB-75C6-C880-9B81-6C15E586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A296-B404-4B99-9F71-9ED9CFD60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0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3815-0DAF-3F0F-B0E6-614FFAA6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EED56-6E99-6FC4-9B71-E3EEF4E29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1ADD9-1EAE-50A8-7357-2E4D56B3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487C-D330-4CBA-8A71-563A7D3CFF0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B42FD-D186-44A2-6DA5-52D4C1E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0F88B-77A9-2CC6-BC6C-10D33C00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A296-B404-4B99-9F71-9ED9CFD60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43A8-8B10-53CE-DF7A-64B675DD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EFF7A-28E5-7485-83CB-561954B5D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DC408-5F73-71C0-BEAE-C5058BD87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2C0C7-5C99-BB99-A2C0-74085F77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487C-D330-4CBA-8A71-563A7D3CFF0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80D64-5AB4-8C39-D5AF-40BFD47D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C497B-0E7E-372A-5F37-99C00A48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A296-B404-4B99-9F71-9ED9CFD60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6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AA63-D4A4-F223-9B22-710FE022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09D6-F3AD-1A5D-1F3C-25C9495C1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DDEEE-A458-8B94-7EA9-2C19ADC66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D2E31-B238-30E3-C192-1EB8A8A25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F9AAD-D25A-CEC8-AFA1-9400092FA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82306-A715-6C5B-BFAC-171DC532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487C-D330-4CBA-8A71-563A7D3CFF0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CBCF3-97DA-DB65-A645-A8A29905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AD41D-D762-A27A-3C9F-AC3746DF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A296-B404-4B99-9F71-9ED9CFD60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43CB-A355-F2F1-0A72-3CA623D2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FA061-A433-11B4-BB8D-887D0BE5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487C-D330-4CBA-8A71-563A7D3CFF0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A148-FDCD-82DE-65D8-ACC9E373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9D290-C4C4-952C-6A99-D5909169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A296-B404-4B99-9F71-9ED9CFD60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7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32503-0BBC-CF37-2CDF-BF8FFE91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487C-D330-4CBA-8A71-563A7D3CFF0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06E2B-FBE4-6C2E-42E4-6E0FC46F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8EAF1-7FD1-4AB3-074A-8ADB386F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A296-B404-4B99-9F71-9ED9CFD60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0B-9493-4AE7-B0FE-CDEF915F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5203F-0203-9A86-0688-9EA6300CF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6496C-BE8C-8D87-A8A8-D72227555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499CE-8B2E-4AB1-C8C1-0FB8573A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487C-D330-4CBA-8A71-563A7D3CFF0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18E60-D4CD-726A-49A0-5FCEC479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F0CEC-F3C7-174A-4917-15AA3FC1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A296-B404-4B99-9F71-9ED9CFD60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7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9D2D-8DD9-06CF-C908-293EE86C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501B2-3E6F-A062-8F80-B5B8E93C9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B2D32-055D-D657-FF1F-09AC2860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E553E-011E-CE8D-3B63-25CE1C2B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487C-D330-4CBA-8A71-563A7D3CFF0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88276-1FC3-00C2-E03C-B6BC84CF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40DF4-8B2A-F7BC-7913-6CA80C04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A296-B404-4B99-9F71-9ED9CFD60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D3FE5-C37C-3D54-8671-F4BCAFA3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5B1EA-84C0-E68F-EB93-EC95D9B4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87FAE-7B05-2A60-FABF-7FFA5A998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487C-D330-4CBA-8A71-563A7D3CFF0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9EA4D-82D9-FAFA-78A4-88F62CA2D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878B6-EECD-00C3-F8FE-D446D5103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FA296-B404-4B99-9F71-9ED9CFD60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2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4709-3016-BAAA-B98C-C7864D9A4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ENPM808A – 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B8A37-0942-B3A3-21D5-2275D13B0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Presentation</a:t>
            </a:r>
          </a:p>
          <a:p>
            <a:r>
              <a:rPr lang="en-US" dirty="0"/>
              <a:t>Syed Mohammad Ibrahim</a:t>
            </a:r>
          </a:p>
          <a:p>
            <a:r>
              <a:rPr lang="en-US" dirty="0"/>
              <a:t>UID: 118428369</a:t>
            </a:r>
          </a:p>
        </p:txBody>
      </p:sp>
    </p:spTree>
    <p:extLst>
      <p:ext uri="{BB962C8B-B14F-4D97-AF65-F5344CB8AC3E}">
        <p14:creationId xmlns:p14="http://schemas.microsoft.com/office/powerpoint/2010/main" val="46213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D7AB-D367-A62A-385F-88C2B999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CDBB-8814-66CB-C043-55699D6E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 model using a dataset recorder by a car like robot to predict its linear and angular velocities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3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5521-68DF-3639-E449-F5AA96EB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D362-7E31-5746-A739-511DF84A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features present in the recording is about 1092.</a:t>
            </a:r>
          </a:p>
          <a:p>
            <a:r>
              <a:rPr lang="en-US" dirty="0"/>
              <a:t>To reduce the computational time and processing power, we need feature selection. </a:t>
            </a:r>
          </a:p>
          <a:p>
            <a:r>
              <a:rPr lang="en-US" dirty="0"/>
              <a:t>After feature selection, the number of features are reduced to 10 of 108 each.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3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2854-0D63-CCF8-01CE-A2FC05DD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Model Selection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1ACA7-3286-0718-6B1F-ADAE45CD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While Validating Deep Neural networks and linear regression for choosing the better model for training the larger data set, we get Different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000" dirty="0"/>
              <a:t> from each model that aids us in choosing the better model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Regression: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0.0764, E</a:t>
            </a:r>
            <a:r>
              <a:rPr lang="en-US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0.0786,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0.08907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Neural Network: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0.04027, E</a:t>
            </a:r>
            <a:r>
              <a:rPr lang="en-US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0.0483,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0.08084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3F0D261-021F-D661-C61A-DFD85934B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170128"/>
            <a:ext cx="6019331" cy="451449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9038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BC12-AE85-7945-CADB-F37FFA99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4100"/>
              <a:t>Training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F915-599D-3B3A-D76B-D3FF0A0A2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After model validation, the DNN model performs better and hence we train the model using the original data set D.</a:t>
            </a:r>
          </a:p>
          <a:p>
            <a:r>
              <a:rPr lang="en-US" sz="2000"/>
              <a:t>The Ein for one test scenario is shown here.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145B67D-18C2-53D3-6B29-C7712A246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170128"/>
            <a:ext cx="6019331" cy="451449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6952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D055-5F17-7BD4-CC77-2D19C2C0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Hyperparameter Tuning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78BD-073D-3DAE-764F-8DB9A3E27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I tried fitting the data using the hyperparameter tuning and regularization.</a:t>
            </a:r>
          </a:p>
          <a:p>
            <a:r>
              <a:rPr lang="en-US" sz="2000"/>
              <a:t>The regularization changes were unsuccessful as the MSE started increasing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22EA5D4-7F19-897D-6219-A28C6CFEC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170128"/>
            <a:ext cx="6019331" cy="451449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987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D753-2A06-9E01-478D-B0ADF649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B5851-3B1C-9378-F0BA-5D61711E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successfully compared two different models, decided the better model, and trained a DNN model for predicting the linear and angular velocities of the test data with minimal E</a:t>
            </a:r>
            <a:r>
              <a:rPr lang="en-US" sz="1800" dirty="0"/>
              <a:t>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123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ENPM808A – Introduction to Machine Learning</vt:lpstr>
      <vt:lpstr>Problem Statement</vt:lpstr>
      <vt:lpstr>Feature Selection</vt:lpstr>
      <vt:lpstr>Model Selection and Validation</vt:lpstr>
      <vt:lpstr>Training Neural Network</vt:lpstr>
      <vt:lpstr>Hyperparameter Tuning and Regularization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ENPM808A – Introduction to Machine Learning</dc:title>
  <dc:creator>Syed Mohammad Ibrahim</dc:creator>
  <cp:lastModifiedBy>Syed Mohammad Ibrahim</cp:lastModifiedBy>
  <cp:revision>15</cp:revision>
  <dcterms:created xsi:type="dcterms:W3CDTF">2022-12-13T04:09:48Z</dcterms:created>
  <dcterms:modified xsi:type="dcterms:W3CDTF">2022-12-13T04:20:21Z</dcterms:modified>
</cp:coreProperties>
</file>