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125" d="100"/>
          <a:sy n="125" d="100"/>
        </p:scale>
        <p:origin x="76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68397-A7F9-4C4A-A5D5-E467B2792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5FF302-E6A0-4D84-8FDF-DBF74F433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8F482-2351-4847-A1B4-BB798C20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88FA-09CB-48BB-A455-F90B402EF3C7}" type="datetimeFigureOut">
              <a:rPr lang="ko-KR" altLang="en-US" smtClean="0"/>
              <a:t>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1D409-A69C-42A4-97B5-C4D93FCD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DC28F-B02F-48AB-8480-97550D6B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C589-122E-40C2-83AD-0C05957F3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77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E536D-5238-4CFE-9A22-2CC5F50D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A171BD-0ED9-4F65-ACB5-34248B5A7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00BEE-77F7-469F-9286-D4CBF826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88FA-09CB-48BB-A455-F90B402EF3C7}" type="datetimeFigureOut">
              <a:rPr lang="ko-KR" altLang="en-US" smtClean="0"/>
              <a:t>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266C1-FD3A-42E2-972E-AF3B0EE2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39841-185B-47CB-9880-8E6393BF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C589-122E-40C2-83AD-0C05957F3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2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D9E683-CA10-4A05-B11B-A471FA0FC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591CDE-A2EB-465A-9101-DCE51A4EE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4FA10-6AD5-46C0-8D9E-C6659701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88FA-09CB-48BB-A455-F90B402EF3C7}" type="datetimeFigureOut">
              <a:rPr lang="ko-KR" altLang="en-US" smtClean="0"/>
              <a:t>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551D9-F265-4BDE-8C22-3A7E340B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0A43E-398F-4914-A759-403ABE4B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C589-122E-40C2-83AD-0C05957F3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64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59760-A272-4142-B844-5CBCC697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EF9AE-029F-45F4-AE1C-243E6D1D1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492D4-9A46-4BB0-BF61-0DEF4D54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88FA-09CB-48BB-A455-F90B402EF3C7}" type="datetimeFigureOut">
              <a:rPr lang="ko-KR" altLang="en-US" smtClean="0"/>
              <a:t>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2C660-7D72-4433-965A-15DCCCD6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07AA96-FF04-4E0D-A61B-CB882497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C589-122E-40C2-83AD-0C05957F3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BFCB9-2AC6-4C8C-908C-A4948564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95447-A444-44EE-ACA2-416699063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FA86CF-1463-4477-AF5A-02FF0096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88FA-09CB-48BB-A455-F90B402EF3C7}" type="datetimeFigureOut">
              <a:rPr lang="ko-KR" altLang="en-US" smtClean="0"/>
              <a:t>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3C0868-6C9F-415C-AE00-F7F369AD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14260A-0044-42D8-AE5C-DBF8CE15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C589-122E-40C2-83AD-0C05957F3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39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27152-533F-4A4B-94B3-19B72818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4CE57-45BC-45DD-9B85-7820C1EF9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09BA2E-CB20-4319-AEFA-C41383638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725D3-C64E-404A-B9FB-B725B033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88FA-09CB-48BB-A455-F90B402EF3C7}" type="datetimeFigureOut">
              <a:rPr lang="ko-KR" altLang="en-US" smtClean="0"/>
              <a:t>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B59E51-7A58-4323-BEDE-83226311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195964-FDFB-4F36-AAFF-F07194BD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C589-122E-40C2-83AD-0C05957F3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07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0080E-E95A-4D6E-829B-E68ACC2F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3FCB6-1224-4F8A-915E-E5A6E380A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0DEBAD-244A-4E2C-B9EA-86A703894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18FB78-63C3-4214-A056-8A9505009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E7018B-4CD1-4FC7-A52D-177EC08D7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7DAF00-A928-4AE2-94B6-C4B4E6E1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88FA-09CB-48BB-A455-F90B402EF3C7}" type="datetimeFigureOut">
              <a:rPr lang="ko-KR" altLang="en-US" smtClean="0"/>
              <a:t>21-09-08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A21594-5CE5-448B-958C-B140B401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6D181B-0B76-4C4F-ABDA-EF91A86A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C589-122E-40C2-83AD-0C05957F3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99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D8BDB-1378-462B-B6B5-DD409447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228DBB-F7B8-4BE3-AF02-EC4A7E00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88FA-09CB-48BB-A455-F90B402EF3C7}" type="datetimeFigureOut">
              <a:rPr lang="ko-KR" altLang="en-US" smtClean="0"/>
              <a:t>21-09-08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C90A3A-6A88-40D1-BCD5-126676D4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0BD8A3-8060-48AB-89DE-440CA648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C589-122E-40C2-83AD-0C05957F3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14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345613-CEF8-420A-97FD-1CCD78C6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88FA-09CB-48BB-A455-F90B402EF3C7}" type="datetimeFigureOut">
              <a:rPr lang="ko-KR" altLang="en-US" smtClean="0"/>
              <a:t>21-09-08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25301B-40CA-4BA8-B160-F793D757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59311F-24D8-40F6-A1C6-2237CB86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C589-122E-40C2-83AD-0C05957F3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11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5B50A-B457-459C-978F-6A454F1B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C27EB-492A-4264-8BAB-68432EC70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32AAD1-7E20-49D7-AF90-FAF27A97F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636A32-0CF6-4658-9FA4-8CC7760D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88FA-09CB-48BB-A455-F90B402EF3C7}" type="datetimeFigureOut">
              <a:rPr lang="ko-KR" altLang="en-US" smtClean="0"/>
              <a:t>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467761-9FDD-467E-AFBC-0C3924E0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5017A3-5AF1-4B85-B7E8-FB23F00D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C589-122E-40C2-83AD-0C05957F3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2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7D998-8F49-416D-A141-B02A49C95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0B7630-BEFB-4C60-AB78-C3C0A83C8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350F4D-75E5-4EAF-9A51-540C532F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F0FEF6-F4DB-4392-AC92-1B981BF7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88FA-09CB-48BB-A455-F90B402EF3C7}" type="datetimeFigureOut">
              <a:rPr lang="ko-KR" altLang="en-US" smtClean="0"/>
              <a:t>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6DCA2C-6C7F-4690-8781-4ABC2F65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092D80-6163-4922-ABA6-6A0FAFA5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C589-122E-40C2-83AD-0C05957F3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9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D5D646-7891-477A-B24F-AE76841F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E599DB-66C7-475C-8252-AD7A1CC55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86DD8-397E-4A09-8CC0-3D6BB08CA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E88FA-09CB-48BB-A455-F90B402EF3C7}" type="datetimeFigureOut">
              <a:rPr lang="ko-KR" altLang="en-US" smtClean="0"/>
              <a:t>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6EADB-18EA-45A7-856D-A8F1F6120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1EF86-0EA1-46FE-A102-329137935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2C589-122E-40C2-83AD-0C05957F3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62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BD4520CB-2B80-407B-A09F-C2AE8E23FF12}"/>
              </a:ext>
            </a:extLst>
          </p:cNvPr>
          <p:cNvGrpSpPr/>
          <p:nvPr/>
        </p:nvGrpSpPr>
        <p:grpSpPr>
          <a:xfrm>
            <a:off x="-7145" y="0"/>
            <a:ext cx="12199145" cy="7257872"/>
            <a:chOff x="-7145" y="0"/>
            <a:chExt cx="12199145" cy="7257872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856A9A19-867A-4FAC-905F-BE15EC223612}"/>
                </a:ext>
              </a:extLst>
            </p:cNvPr>
            <p:cNvGrpSpPr/>
            <p:nvPr/>
          </p:nvGrpSpPr>
          <p:grpSpPr>
            <a:xfrm>
              <a:off x="-7145" y="0"/>
              <a:ext cx="12199145" cy="7257872"/>
              <a:chOff x="-51596" y="-342900"/>
              <a:chExt cx="12199145" cy="7257872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B93E36B-990E-4EB7-AA89-21FEC7616939}"/>
                  </a:ext>
                </a:extLst>
              </p:cNvPr>
              <p:cNvSpPr/>
              <p:nvPr/>
            </p:nvSpPr>
            <p:spPr>
              <a:xfrm>
                <a:off x="-51596" y="-342900"/>
                <a:ext cx="12199145" cy="7257872"/>
              </a:xfrm>
              <a:prstGeom prst="rect">
                <a:avLst/>
              </a:prstGeom>
              <a:solidFill>
                <a:srgbClr val="E5E5E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B531DD5-D43C-4854-AD12-F7CF95C28D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4300" y="6172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B4BCE1-E1C9-448F-AB3F-782B48DE42A7}"/>
                </a:ext>
              </a:extLst>
            </p:cNvPr>
            <p:cNvSpPr txBox="1"/>
            <p:nvPr/>
          </p:nvSpPr>
          <p:spPr>
            <a:xfrm>
              <a:off x="2250679" y="1251035"/>
              <a:ext cx="75723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safe-area</a:t>
              </a:r>
              <a:endParaRPr lang="ko-KR" altLang="en-US" sz="1050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6A02C58-ACBE-4688-A771-BFCC87F10206}"/>
                </a:ext>
              </a:extLst>
            </p:cNvPr>
            <p:cNvCxnSpPr>
              <a:cxnSpLocks/>
            </p:cNvCxnSpPr>
            <p:nvPr/>
          </p:nvCxnSpPr>
          <p:spPr>
            <a:xfrm>
              <a:off x="3059114" y="1504951"/>
              <a:ext cx="1790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82CE943-6856-4EC5-BB27-D7B47AF70364}"/>
                </a:ext>
              </a:extLst>
            </p:cNvPr>
            <p:cNvCxnSpPr>
              <a:cxnSpLocks/>
            </p:cNvCxnSpPr>
            <p:nvPr/>
          </p:nvCxnSpPr>
          <p:spPr>
            <a:xfrm>
              <a:off x="3059114" y="1838326"/>
              <a:ext cx="1790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33A41FA-A6C4-45E5-87C7-5F94BE06107B}"/>
                </a:ext>
              </a:extLst>
            </p:cNvPr>
            <p:cNvCxnSpPr>
              <a:cxnSpLocks/>
            </p:cNvCxnSpPr>
            <p:nvPr/>
          </p:nvCxnSpPr>
          <p:spPr>
            <a:xfrm>
              <a:off x="3059114" y="2819401"/>
              <a:ext cx="1790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7C07CDE-95AD-402F-AE4A-2B8F27B2AA3D}"/>
                </a:ext>
              </a:extLst>
            </p:cNvPr>
            <p:cNvCxnSpPr>
              <a:cxnSpLocks/>
            </p:cNvCxnSpPr>
            <p:nvPr/>
          </p:nvCxnSpPr>
          <p:spPr>
            <a:xfrm>
              <a:off x="3059114" y="3019426"/>
              <a:ext cx="1790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22081DA-A2B2-4590-A3ED-FC7C3FFD14C8}"/>
                </a:ext>
              </a:extLst>
            </p:cNvPr>
            <p:cNvSpPr/>
            <p:nvPr/>
          </p:nvSpPr>
          <p:spPr>
            <a:xfrm>
              <a:off x="3611564" y="1990732"/>
              <a:ext cx="661988" cy="171445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868DCA1-26B0-414F-9DF5-3C520BF22AB1}"/>
                </a:ext>
              </a:extLst>
            </p:cNvPr>
            <p:cNvSpPr/>
            <p:nvPr/>
          </p:nvSpPr>
          <p:spPr>
            <a:xfrm>
              <a:off x="3530600" y="2228853"/>
              <a:ext cx="804864" cy="171445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A0B6C6F-0EAC-42F2-844A-87E2D4F0C9DD}"/>
                </a:ext>
              </a:extLst>
            </p:cNvPr>
            <p:cNvSpPr/>
            <p:nvPr/>
          </p:nvSpPr>
          <p:spPr>
            <a:xfrm>
              <a:off x="3340100" y="2447933"/>
              <a:ext cx="1281114" cy="1333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BF4CC1A-5D55-4F74-9D28-B4619D10A79F}"/>
                </a:ext>
              </a:extLst>
            </p:cNvPr>
            <p:cNvSpPr/>
            <p:nvPr/>
          </p:nvSpPr>
          <p:spPr>
            <a:xfrm>
              <a:off x="3340100" y="2600332"/>
              <a:ext cx="1095376" cy="133348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F677DBE-5CA7-44B0-A83E-4A14A53BDEDA}"/>
                </a:ext>
              </a:extLst>
            </p:cNvPr>
            <p:cNvSpPr/>
            <p:nvPr/>
          </p:nvSpPr>
          <p:spPr>
            <a:xfrm>
              <a:off x="4397376" y="2009455"/>
              <a:ext cx="190501" cy="1333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8004622-0E2C-488B-B2E5-DB58C0DA16CF}"/>
                </a:ext>
              </a:extLst>
            </p:cNvPr>
            <p:cNvSpPr/>
            <p:nvPr/>
          </p:nvSpPr>
          <p:spPr>
            <a:xfrm>
              <a:off x="3133238" y="1883428"/>
              <a:ext cx="1633229" cy="9505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CC91BBE-5F42-432A-AE39-CC7484911C57}"/>
                </a:ext>
              </a:extLst>
            </p:cNvPr>
            <p:cNvSpPr/>
            <p:nvPr/>
          </p:nvSpPr>
          <p:spPr>
            <a:xfrm>
              <a:off x="2978151" y="3072137"/>
              <a:ext cx="1871663" cy="1957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CEDCCEE-1671-41E9-AC03-99128EDBFEAA}"/>
                </a:ext>
              </a:extLst>
            </p:cNvPr>
            <p:cNvSpPr/>
            <p:nvPr/>
          </p:nvSpPr>
          <p:spPr>
            <a:xfrm>
              <a:off x="3754437" y="3076575"/>
              <a:ext cx="338139" cy="666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4D535AB-77A4-4B0D-B480-73E1919FD0F4}"/>
                </a:ext>
              </a:extLst>
            </p:cNvPr>
            <p:cNvSpPr/>
            <p:nvPr/>
          </p:nvSpPr>
          <p:spPr>
            <a:xfrm>
              <a:off x="3106737" y="3181352"/>
              <a:ext cx="1700214" cy="2809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16B59A2-B653-496B-922C-1FC200AD3C84}"/>
                </a:ext>
              </a:extLst>
            </p:cNvPr>
            <p:cNvSpPr/>
            <p:nvPr/>
          </p:nvSpPr>
          <p:spPr>
            <a:xfrm>
              <a:off x="2978151" y="5067297"/>
              <a:ext cx="1905000" cy="338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9A6D277-BA1D-410D-918F-A722B6832638}"/>
                </a:ext>
              </a:extLst>
            </p:cNvPr>
            <p:cNvSpPr txBox="1"/>
            <p:nvPr/>
          </p:nvSpPr>
          <p:spPr>
            <a:xfrm>
              <a:off x="2250679" y="1586655"/>
              <a:ext cx="75723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Header</a:t>
              </a:r>
              <a:endParaRPr lang="ko-KR" altLang="en-US" sz="105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032D5A-9237-4FF6-9242-194CB11D1690}"/>
                </a:ext>
              </a:extLst>
            </p:cNvPr>
            <p:cNvSpPr txBox="1"/>
            <p:nvPr/>
          </p:nvSpPr>
          <p:spPr>
            <a:xfrm>
              <a:off x="2250679" y="1941411"/>
              <a:ext cx="75723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Section </a:t>
              </a:r>
            </a:p>
            <a:p>
              <a:r>
                <a:rPr lang="en-US" altLang="ko-KR" sz="1050" dirty="0"/>
                <a:t>summary</a:t>
              </a:r>
              <a:endParaRPr lang="ko-KR" altLang="en-US" sz="105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23E5CF-05B5-472F-A060-11E6D75DE50C}"/>
                </a:ext>
              </a:extLst>
            </p:cNvPr>
            <p:cNvSpPr txBox="1"/>
            <p:nvPr/>
          </p:nvSpPr>
          <p:spPr>
            <a:xfrm>
              <a:off x="2254844" y="2794519"/>
              <a:ext cx="75723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notice</a:t>
              </a:r>
              <a:endParaRPr lang="ko-KR" altLang="en-US" sz="105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A1FCC8-58B9-4E91-83B1-4FA546148185}"/>
                </a:ext>
              </a:extLst>
            </p:cNvPr>
            <p:cNvSpPr txBox="1"/>
            <p:nvPr/>
          </p:nvSpPr>
          <p:spPr>
            <a:xfrm>
              <a:off x="2256632" y="3054394"/>
              <a:ext cx="75723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main</a:t>
              </a:r>
              <a:endParaRPr lang="ko-KR" altLang="en-US" sz="105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EFBA55F-8FE4-4CA3-B2E6-22E6DE095997}"/>
                </a:ext>
              </a:extLst>
            </p:cNvPr>
            <p:cNvSpPr txBox="1"/>
            <p:nvPr/>
          </p:nvSpPr>
          <p:spPr>
            <a:xfrm>
              <a:off x="2063942" y="3667616"/>
              <a:ext cx="75723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ul</a:t>
              </a:r>
              <a:endParaRPr lang="ko-KR" altLang="en-US" sz="105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D77691-59D9-4D84-A508-14B9DC606A07}"/>
                </a:ext>
              </a:extLst>
            </p:cNvPr>
            <p:cNvSpPr txBox="1"/>
            <p:nvPr/>
          </p:nvSpPr>
          <p:spPr>
            <a:xfrm>
              <a:off x="2508551" y="4953281"/>
              <a:ext cx="75723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nav</a:t>
              </a:r>
              <a:endParaRPr lang="ko-KR" altLang="en-US" sz="105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0551304-83BA-4A45-BE88-A2812924217E}"/>
                </a:ext>
              </a:extLst>
            </p:cNvPr>
            <p:cNvSpPr/>
            <p:nvPr/>
          </p:nvSpPr>
          <p:spPr>
            <a:xfrm>
              <a:off x="3106737" y="5081906"/>
              <a:ext cx="338139" cy="323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E1C3E07-0E82-4C8D-BD8E-0F3D46420CD7}"/>
                </a:ext>
              </a:extLst>
            </p:cNvPr>
            <p:cNvSpPr/>
            <p:nvPr/>
          </p:nvSpPr>
          <p:spPr>
            <a:xfrm>
              <a:off x="3563941" y="5081906"/>
              <a:ext cx="338139" cy="323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C6FC6CE-5D91-4852-A27C-2827616D071A}"/>
                </a:ext>
              </a:extLst>
            </p:cNvPr>
            <p:cNvSpPr/>
            <p:nvPr/>
          </p:nvSpPr>
          <p:spPr>
            <a:xfrm>
              <a:off x="4037213" y="5081906"/>
              <a:ext cx="338139" cy="323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AAF48A8-C800-4F35-BABA-A43E3C6505F5}"/>
                </a:ext>
              </a:extLst>
            </p:cNvPr>
            <p:cNvSpPr/>
            <p:nvPr/>
          </p:nvSpPr>
          <p:spPr>
            <a:xfrm>
              <a:off x="4471493" y="5081906"/>
              <a:ext cx="338139" cy="323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45D44A76-9712-40DB-B268-BEECBD1F7F88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>
              <a:off x="6347621" y="1275243"/>
              <a:ext cx="477439" cy="499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E5D8AD9-EF07-483A-8E85-EE876133D57F}"/>
                </a:ext>
              </a:extLst>
            </p:cNvPr>
            <p:cNvSpPr txBox="1"/>
            <p:nvPr/>
          </p:nvSpPr>
          <p:spPr>
            <a:xfrm>
              <a:off x="6446441" y="1021327"/>
              <a:ext cx="75723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50" b="0" i="0" dirty="0">
                  <a:solidFill>
                    <a:srgbClr val="000000"/>
                  </a:solidFill>
                  <a:effectLst/>
                  <a:latin typeface="Linux Libertine"/>
                </a:rPr>
                <a:t>draggable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A87DD3A0-AA30-4015-8276-616540DC40F7}"/>
                </a:ext>
              </a:extLst>
            </p:cNvPr>
            <p:cNvCxnSpPr>
              <a:cxnSpLocks/>
              <a:stCxn id="61" idx="1"/>
            </p:cNvCxnSpPr>
            <p:nvPr/>
          </p:nvCxnSpPr>
          <p:spPr>
            <a:xfrm flipH="1" flipV="1">
              <a:off x="4621215" y="2083076"/>
              <a:ext cx="185734" cy="2384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43B654E-D049-4DC9-9110-3FCAF6F1280D}"/>
                </a:ext>
              </a:extLst>
            </p:cNvPr>
            <p:cNvCxnSpPr>
              <a:cxnSpLocks/>
              <a:stCxn id="61" idx="1"/>
              <a:endCxn id="16" idx="3"/>
            </p:cNvCxnSpPr>
            <p:nvPr/>
          </p:nvCxnSpPr>
          <p:spPr>
            <a:xfrm flipH="1">
              <a:off x="4621214" y="2321488"/>
              <a:ext cx="185735" cy="193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3D55990-AD10-480F-8C24-1DE364146557}"/>
                </a:ext>
              </a:extLst>
            </p:cNvPr>
            <p:cNvSpPr/>
            <p:nvPr/>
          </p:nvSpPr>
          <p:spPr>
            <a:xfrm>
              <a:off x="7507288" y="2153916"/>
              <a:ext cx="1557338" cy="1333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D122570-E968-4180-93D8-CEEEA7CE1D9E}"/>
                </a:ext>
              </a:extLst>
            </p:cNvPr>
            <p:cNvSpPr/>
            <p:nvPr/>
          </p:nvSpPr>
          <p:spPr>
            <a:xfrm>
              <a:off x="8945564" y="1469943"/>
              <a:ext cx="200024" cy="1333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68A3B8D-F5F5-4ACE-85F1-60FC3037E19D}"/>
                </a:ext>
              </a:extLst>
            </p:cNvPr>
            <p:cNvSpPr txBox="1"/>
            <p:nvPr/>
          </p:nvSpPr>
          <p:spPr>
            <a:xfrm>
              <a:off x="4806949" y="2194530"/>
              <a:ext cx="6179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50" b="0" i="0" dirty="0">
                  <a:solidFill>
                    <a:srgbClr val="000000"/>
                  </a:solidFill>
                  <a:effectLst/>
                  <a:latin typeface="Linux Libertine"/>
                </a:rPr>
                <a:t>event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E703B84-0F0B-44B9-B5D0-B778110803EE}"/>
                </a:ext>
              </a:extLst>
            </p:cNvPr>
            <p:cNvSpPr txBox="1"/>
            <p:nvPr/>
          </p:nvSpPr>
          <p:spPr>
            <a:xfrm>
              <a:off x="2339776" y="3561045"/>
              <a:ext cx="75723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category</a:t>
              </a:r>
              <a:endParaRPr lang="ko-KR" altLang="en-US" sz="105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4A1B07A-3599-4171-B17F-4476BE495F19}"/>
                </a:ext>
              </a:extLst>
            </p:cNvPr>
            <p:cNvSpPr txBox="1"/>
            <p:nvPr/>
          </p:nvSpPr>
          <p:spPr>
            <a:xfrm>
              <a:off x="2381845" y="3806510"/>
              <a:ext cx="75723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i="0" dirty="0">
                  <a:solidFill>
                    <a:srgbClr val="333333"/>
                  </a:solidFill>
                  <a:effectLst/>
                  <a:latin typeface="나눔바른고딕 옛한글"/>
                </a:rPr>
                <a:t>Details</a:t>
              </a:r>
              <a:endParaRPr lang="ko-KR" altLang="en-US" sz="1050" dirty="0"/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15A38627-B3F2-4412-8990-F086F9377DA4}"/>
                </a:ext>
              </a:extLst>
            </p:cNvPr>
            <p:cNvCxnSpPr>
              <a:cxnSpLocks/>
            </p:cNvCxnSpPr>
            <p:nvPr/>
          </p:nvCxnSpPr>
          <p:spPr>
            <a:xfrm>
              <a:off x="9112251" y="1185863"/>
              <a:ext cx="0" cy="268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214C731-4533-4C5A-9E33-D251CA9FD780}"/>
                </a:ext>
              </a:extLst>
            </p:cNvPr>
            <p:cNvSpPr txBox="1"/>
            <p:nvPr/>
          </p:nvSpPr>
          <p:spPr>
            <a:xfrm>
              <a:off x="8818166" y="940619"/>
              <a:ext cx="6179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50" b="0" i="0" dirty="0">
                  <a:solidFill>
                    <a:srgbClr val="000000"/>
                  </a:solidFill>
                  <a:effectLst/>
                  <a:latin typeface="Linux Libertine"/>
                </a:rPr>
                <a:t>event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9AE2E01-14C5-40FB-9862-6CEDAA783F1E}"/>
                </a:ext>
              </a:extLst>
            </p:cNvPr>
            <p:cNvSpPr/>
            <p:nvPr/>
          </p:nvSpPr>
          <p:spPr>
            <a:xfrm>
              <a:off x="7507288" y="1641632"/>
              <a:ext cx="1557338" cy="1333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528D29D-D8C8-4C15-942A-0739B4D50D1A}"/>
                </a:ext>
              </a:extLst>
            </p:cNvPr>
            <p:cNvSpPr/>
            <p:nvPr/>
          </p:nvSpPr>
          <p:spPr>
            <a:xfrm>
              <a:off x="7509669" y="1876107"/>
              <a:ext cx="1557338" cy="167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A874927-D2D7-49E3-BD64-D957D1C1B503}"/>
                </a:ext>
              </a:extLst>
            </p:cNvPr>
            <p:cNvSpPr/>
            <p:nvPr/>
          </p:nvSpPr>
          <p:spPr>
            <a:xfrm>
              <a:off x="7507288" y="2529269"/>
              <a:ext cx="1557338" cy="1333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EA2D19D-BEAD-48D8-9A9D-FFC3A66333DA}"/>
                </a:ext>
              </a:extLst>
            </p:cNvPr>
            <p:cNvSpPr/>
            <p:nvPr/>
          </p:nvSpPr>
          <p:spPr>
            <a:xfrm>
              <a:off x="7507288" y="2738696"/>
              <a:ext cx="1557338" cy="976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10ED522-FE28-4E89-A741-6F554348E156}"/>
                </a:ext>
              </a:extLst>
            </p:cNvPr>
            <p:cNvSpPr/>
            <p:nvPr/>
          </p:nvSpPr>
          <p:spPr>
            <a:xfrm>
              <a:off x="7507288" y="3896684"/>
              <a:ext cx="1557338" cy="208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E08BC26-96CB-437D-8906-1C535993064A}"/>
                </a:ext>
              </a:extLst>
            </p:cNvPr>
            <p:cNvSpPr/>
            <p:nvPr/>
          </p:nvSpPr>
          <p:spPr>
            <a:xfrm>
              <a:off x="7507288" y="4106111"/>
              <a:ext cx="1557338" cy="15231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4C32DE9-4390-4406-9DD5-5C110767F1AA}"/>
                </a:ext>
              </a:extLst>
            </p:cNvPr>
            <p:cNvSpPr/>
            <p:nvPr/>
          </p:nvSpPr>
          <p:spPr>
            <a:xfrm>
              <a:off x="7507288" y="5667692"/>
              <a:ext cx="1557338" cy="10950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0B07FDC-D6E8-411D-A1DD-730A17D854B2}"/>
                </a:ext>
              </a:extLst>
            </p:cNvPr>
            <p:cNvSpPr txBox="1"/>
            <p:nvPr/>
          </p:nvSpPr>
          <p:spPr>
            <a:xfrm>
              <a:off x="7466807" y="2765768"/>
              <a:ext cx="75723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library</a:t>
              </a:r>
              <a:endParaRPr lang="ko-KR" altLang="en-US" sz="105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2F7E254-0014-4523-932B-A8BC86294FB5}"/>
                </a:ext>
              </a:extLst>
            </p:cNvPr>
            <p:cNvSpPr txBox="1"/>
            <p:nvPr/>
          </p:nvSpPr>
          <p:spPr>
            <a:xfrm>
              <a:off x="7490322" y="4143195"/>
              <a:ext cx="75723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library</a:t>
              </a:r>
              <a:endParaRPr lang="ko-KR" altLang="en-US" sz="105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7E07A49-54F6-4D91-882D-F618746D13BB}"/>
                </a:ext>
              </a:extLst>
            </p:cNvPr>
            <p:cNvSpPr/>
            <p:nvPr/>
          </p:nvSpPr>
          <p:spPr>
            <a:xfrm>
              <a:off x="7550151" y="3841108"/>
              <a:ext cx="71438" cy="208094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0D5FBC4-59D4-4917-9534-B8EEBB48F6E9}"/>
                </a:ext>
              </a:extLst>
            </p:cNvPr>
            <p:cNvSpPr/>
            <p:nvPr/>
          </p:nvSpPr>
          <p:spPr>
            <a:xfrm>
              <a:off x="5379044" y="3281871"/>
              <a:ext cx="179193" cy="208094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14D7850-BA69-464E-B50A-EA171CD9A549}"/>
                </a:ext>
              </a:extLst>
            </p:cNvPr>
            <p:cNvSpPr/>
            <p:nvPr/>
          </p:nvSpPr>
          <p:spPr>
            <a:xfrm>
              <a:off x="6557170" y="2845483"/>
              <a:ext cx="364628" cy="208094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427F799-AA37-477B-A699-47241D751E08}"/>
                </a:ext>
              </a:extLst>
            </p:cNvPr>
            <p:cNvSpPr/>
            <p:nvPr/>
          </p:nvSpPr>
          <p:spPr>
            <a:xfrm>
              <a:off x="5388280" y="1883428"/>
              <a:ext cx="364628" cy="208094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1C618B0-4C0E-41B4-B3F1-F2FC84CF930D}"/>
                </a:ext>
              </a:extLst>
            </p:cNvPr>
            <p:cNvSpPr/>
            <p:nvPr/>
          </p:nvSpPr>
          <p:spPr>
            <a:xfrm>
              <a:off x="8683626" y="5643746"/>
              <a:ext cx="381000" cy="208094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672B7B2-285A-4676-A43E-7B8ACD2C783B}"/>
                </a:ext>
              </a:extLst>
            </p:cNvPr>
            <p:cNvSpPr/>
            <p:nvPr/>
          </p:nvSpPr>
          <p:spPr>
            <a:xfrm>
              <a:off x="7581106" y="5666358"/>
              <a:ext cx="666453" cy="19238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E3D42A7-ED35-4610-9A44-E2ABC1200396}"/>
                </a:ext>
              </a:extLst>
            </p:cNvPr>
            <p:cNvSpPr/>
            <p:nvPr/>
          </p:nvSpPr>
          <p:spPr>
            <a:xfrm>
              <a:off x="8371678" y="1874980"/>
              <a:ext cx="692948" cy="208094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7807F66-6463-43C7-B467-378B2BF60140}"/>
                </a:ext>
              </a:extLst>
            </p:cNvPr>
            <p:cNvSpPr txBox="1"/>
            <p:nvPr/>
          </p:nvSpPr>
          <p:spPr>
            <a:xfrm>
              <a:off x="8613775" y="1572959"/>
              <a:ext cx="75723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h3</a:t>
              </a:r>
              <a:endParaRPr lang="ko-KR" altLang="en-US" sz="105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623CA21-DB15-4B14-B88F-8E8A286B0614}"/>
                </a:ext>
              </a:extLst>
            </p:cNvPr>
            <p:cNvSpPr txBox="1"/>
            <p:nvPr/>
          </p:nvSpPr>
          <p:spPr>
            <a:xfrm>
              <a:off x="9077230" y="1857098"/>
              <a:ext cx="75723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이하 </a:t>
              </a:r>
              <a:r>
                <a:rPr lang="en-US" altLang="ko-KR" sz="1050" dirty="0"/>
                <a:t>span</a:t>
              </a:r>
              <a:endParaRPr lang="ko-KR" altLang="en-US" sz="1050" dirty="0"/>
            </a:p>
          </p:txBody>
        </p: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707EE297-E226-4476-B16C-8AA30767AEE0}"/>
                </a:ext>
              </a:extLst>
            </p:cNvPr>
            <p:cNvCxnSpPr/>
            <p:nvPr/>
          </p:nvCxnSpPr>
          <p:spPr>
            <a:xfrm flipV="1">
              <a:off x="2865239" y="3393363"/>
              <a:ext cx="252809" cy="243367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4AAC3D01-7B5E-4526-A018-9A6F99A9B5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5239" y="3602798"/>
              <a:ext cx="273844" cy="320472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D2076585-8DE4-4BE8-B976-4C4069F4E3E6}"/>
                </a:ext>
              </a:extLst>
            </p:cNvPr>
            <p:cNvSpPr/>
            <p:nvPr/>
          </p:nvSpPr>
          <p:spPr>
            <a:xfrm>
              <a:off x="2993229" y="1271281"/>
              <a:ext cx="1880987" cy="523764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</a:rPr>
                <a:t>container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2620FC09-6A4B-4443-A090-0A5C01E84D93}"/>
                </a:ext>
              </a:extLst>
            </p:cNvPr>
            <p:cNvCxnSpPr/>
            <p:nvPr/>
          </p:nvCxnSpPr>
          <p:spPr>
            <a:xfrm>
              <a:off x="6151167" y="1797613"/>
              <a:ext cx="0" cy="119828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07BF84F-30E1-4372-B62C-7901176B07D5}"/>
                </a:ext>
              </a:extLst>
            </p:cNvPr>
            <p:cNvSpPr/>
            <p:nvPr/>
          </p:nvSpPr>
          <p:spPr>
            <a:xfrm>
              <a:off x="7456294" y="1439779"/>
              <a:ext cx="1727394" cy="3209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942B333-F508-49F2-B741-DC5B6305CADD}"/>
                </a:ext>
              </a:extLst>
            </p:cNvPr>
            <p:cNvSpPr txBox="1"/>
            <p:nvPr/>
          </p:nvSpPr>
          <p:spPr>
            <a:xfrm>
              <a:off x="9211072" y="1338202"/>
              <a:ext cx="8703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rgbClr val="FF0000"/>
                  </a:solidFill>
                </a:rPr>
                <a:t>container2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884C08E-BB79-4C69-867C-0CC191321C7C}"/>
                </a:ext>
              </a:extLst>
            </p:cNvPr>
            <p:cNvSpPr txBox="1"/>
            <p:nvPr/>
          </p:nvSpPr>
          <p:spPr>
            <a:xfrm>
              <a:off x="7086703" y="5563670"/>
              <a:ext cx="75723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ul</a:t>
              </a:r>
              <a:endParaRPr lang="ko-KR" altLang="en-US" sz="105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E99B224-0325-43FF-AE18-94C8DEC2C50B}"/>
                </a:ext>
              </a:extLst>
            </p:cNvPr>
            <p:cNvSpPr txBox="1"/>
            <p:nvPr/>
          </p:nvSpPr>
          <p:spPr>
            <a:xfrm>
              <a:off x="7171532" y="5831953"/>
              <a:ext cx="75723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i="0" dirty="0">
                  <a:solidFill>
                    <a:srgbClr val="333333"/>
                  </a:solidFill>
                  <a:effectLst/>
                  <a:latin typeface="나눔바른고딕 옛한글"/>
                </a:rPr>
                <a:t>item</a:t>
              </a:r>
              <a:endParaRPr lang="ko-KR" altLang="en-US" sz="1050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1DA39BB-165C-457B-9DC5-B18432C10D70}"/>
                </a:ext>
              </a:extLst>
            </p:cNvPr>
            <p:cNvSpPr/>
            <p:nvPr/>
          </p:nvSpPr>
          <p:spPr>
            <a:xfrm>
              <a:off x="7507288" y="5654603"/>
              <a:ext cx="1557338" cy="1932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CBA1C88-F7F5-46B3-9A59-3262D2AF2235}"/>
                </a:ext>
              </a:extLst>
            </p:cNvPr>
            <p:cNvSpPr/>
            <p:nvPr/>
          </p:nvSpPr>
          <p:spPr>
            <a:xfrm>
              <a:off x="5380537" y="2629633"/>
              <a:ext cx="364628" cy="208094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4E24F25A-5A10-4887-BD6F-863A8778D3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1303" y="4952996"/>
              <a:ext cx="338139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248EE29-66C3-4CC0-8F00-3D827693F62E}"/>
                </a:ext>
              </a:extLst>
            </p:cNvPr>
            <p:cNvSpPr txBox="1"/>
            <p:nvPr/>
          </p:nvSpPr>
          <p:spPr>
            <a:xfrm>
              <a:off x="6187087" y="2247367"/>
              <a:ext cx="75723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50" dirty="0">
                  <a:solidFill>
                    <a:srgbClr val="000000"/>
                  </a:solidFill>
                  <a:latin typeface="Linux Libertine"/>
                </a:rPr>
                <a:t>Y</a:t>
              </a:r>
              <a:r>
                <a:rPr lang="ko-KR" altLang="en-US" sz="1050" dirty="0" err="1">
                  <a:solidFill>
                    <a:srgbClr val="000000"/>
                  </a:solidFill>
                  <a:latin typeface="Linux Libertine"/>
                </a:rPr>
                <a:t>축이동</a:t>
              </a:r>
              <a:endParaRPr lang="en-US" altLang="ko-KR" sz="1050" dirty="0">
                <a:solidFill>
                  <a:srgbClr val="000000"/>
                </a:solidFill>
                <a:latin typeface="Linux Libertine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45AA1CD0-3822-49E5-8B1B-D478D0E5EE33}"/>
              </a:ext>
            </a:extLst>
          </p:cNvPr>
          <p:cNvSpPr txBox="1"/>
          <p:nvPr/>
        </p:nvSpPr>
        <p:spPr>
          <a:xfrm>
            <a:off x="1770363" y="148990"/>
            <a:ext cx="531633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Check</a:t>
            </a:r>
            <a:r>
              <a:rPr lang="ko-KR" altLang="en-US" sz="1050" dirty="0"/>
              <a:t> 사항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모바일 디바이스 상관없이 대응 가능 할 것</a:t>
            </a:r>
            <a:r>
              <a:rPr lang="en-US" altLang="ko-KR" sz="1050" dirty="0"/>
              <a:t>(view-port)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옆으로 늘리면 같이 늘어날 것</a:t>
            </a:r>
            <a:r>
              <a:rPr lang="en-US" altLang="ko-KR" sz="1050" dirty="0"/>
              <a:t>?( </a:t>
            </a:r>
            <a:r>
              <a:rPr lang="ko-KR" altLang="en-US" sz="1050" dirty="0"/>
              <a:t>요소 중앙 박스들만</a:t>
            </a:r>
            <a:r>
              <a:rPr lang="en-US" altLang="ko-KR" sz="1050" dirty="0"/>
              <a:t>? )</a:t>
            </a:r>
            <a:endParaRPr lang="ko-KR" altLang="en-US" sz="105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73ADEEA-6081-4DE9-9E50-F7395135AEE6}"/>
              </a:ext>
            </a:extLst>
          </p:cNvPr>
          <p:cNvSpPr/>
          <p:nvPr/>
        </p:nvSpPr>
        <p:spPr>
          <a:xfrm>
            <a:off x="7492600" y="1481922"/>
            <a:ext cx="1789907" cy="33748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4E69DC7-A6FB-44B6-94B2-D059BA3B11A8}"/>
              </a:ext>
            </a:extLst>
          </p:cNvPr>
          <p:cNvSpPr txBox="1"/>
          <p:nvPr/>
        </p:nvSpPr>
        <p:spPr>
          <a:xfrm>
            <a:off x="9206218" y="1603291"/>
            <a:ext cx="7572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accent4">
                    <a:lumMod val="75000"/>
                  </a:schemeClr>
                </a:solidFill>
              </a:rPr>
              <a:t>fixed</a:t>
            </a:r>
            <a:endParaRPr lang="ko-KR" altLang="en-US" sz="10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B4A3D7A-15BE-40E2-97CA-01AC71B6770F}"/>
              </a:ext>
            </a:extLst>
          </p:cNvPr>
          <p:cNvSpPr txBox="1"/>
          <p:nvPr/>
        </p:nvSpPr>
        <p:spPr>
          <a:xfrm>
            <a:off x="3084714" y="2318441"/>
            <a:ext cx="7572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input</a:t>
            </a:r>
            <a:endParaRPr lang="ko-KR" altLang="en-US" sz="105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F08FE98-1C73-4AE2-8A07-6C80AA9360F7}"/>
              </a:ext>
            </a:extLst>
          </p:cNvPr>
          <p:cNvSpPr txBox="1"/>
          <p:nvPr/>
        </p:nvSpPr>
        <p:spPr>
          <a:xfrm>
            <a:off x="4805566" y="2356248"/>
            <a:ext cx="7572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/>
              <a:t>btn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2741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50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Linux Libertine</vt:lpstr>
      <vt:lpstr>나눔바른고딕 옛한글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hyung chul yoo</dc:creator>
  <cp:lastModifiedBy>hyung chul yoo</cp:lastModifiedBy>
  <cp:revision>12</cp:revision>
  <dcterms:created xsi:type="dcterms:W3CDTF">2021-09-08T08:46:17Z</dcterms:created>
  <dcterms:modified xsi:type="dcterms:W3CDTF">2021-09-08T12:35:30Z</dcterms:modified>
</cp:coreProperties>
</file>