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3AF87-320E-4A6A-A478-976FA1876878}" type="datetimeFigureOut">
              <a:rPr lang="en-US" smtClean="0"/>
              <a:t>2018-04-16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F6FF-0765-4A59-934F-57B5F142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3A668F-9D29-4F6B-B8FC-730DCB59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4DCDAA2-2AC6-4FED-A9EB-B290F1E9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3891DDD-7F0D-47CC-8DC3-C62483AF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BCED-0A6E-4DBB-9E35-D3D8C882B34C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8F229D-DFEE-4D12-8ACA-D60B7219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BA0EA8-DB24-4DB9-979C-8423AE53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E88A18-F67C-48E9-B7CB-9D98489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862DC0F-3CD6-49CC-8907-B3F920C13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03B3A9-970F-49B0-A986-68960C52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CC6B-62B6-4687-A0E3-816DA269664D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9957ED4-267E-43B8-84B0-1F69BF99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0871626-2B72-42BC-AB5D-A9ADDD75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A3E8345-F243-4D00-9ED9-0F7A0B072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72AE561-6BBE-469C-AB5C-B7808780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5CB786B-FAE5-4E65-BF5F-189160B3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C38-15A7-4A8D-B61B-CED9AA52805C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0ADE56D-B28D-4610-94A3-7F907140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2367F6-9A3A-4C89-89A8-889C5E2A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294484-034D-461C-B914-B9D8E563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0103E0-F52E-4F5F-B7FC-96647AFE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8156D0-A001-4017-88C2-17F99C1E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21A-C123-401B-BD1F-A565EEEC4A8A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015999-273A-44EC-873F-90421AFE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B5CD7A-9A60-4E5C-BC8D-932EDFE5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FB3D4E-8B5F-404F-AEC6-0579656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0D57F9-BE71-4CC8-8C33-4E0DE9BA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86E0F9-05E5-46BC-8460-63339BD4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AB45-2A59-47BE-B195-68A648B881E4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B59EE55-070F-435A-A9BD-32428919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F04591-BD54-4275-B50A-5C69EB48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CA070A-D453-4913-A617-CA96CD5B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D9802A-E821-4173-92BA-C9CCAB5C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52F91E9-3BB2-4292-94DE-E734352B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C0941F1-B962-443B-BE70-7D336478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0CA8-66D6-48F9-9A40-99D9484CF1BD}" type="datetime1">
              <a:rPr lang="en-US" smtClean="0"/>
              <a:t>2018-04-16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903512-BD10-4DBC-9B3D-A6006D55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B7147B-B549-42B5-8136-0544FA48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09DDEB-F810-4AD3-93F5-853C372A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CFBB25-48FE-4B4B-98AB-2287DD73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8C11706-5D8A-4FF5-BFBE-F8508CEF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B5F8102-287C-4A49-963B-7783209D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34FC0D7-E76A-47AF-812F-6852E4873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65F090E-3B62-4D61-8D88-964E5A3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1392-180C-487C-BDC7-1B16274D76F2}" type="datetime1">
              <a:rPr lang="en-US" smtClean="0"/>
              <a:t>2018-04-16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3A6BB7D-9026-4968-B0E3-B15EB82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1734DF3-C746-4068-84A3-1074B3FF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0DC06A-3034-4B83-9E88-CF5FD83E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E40EB51-E3C1-4965-B9A9-42EC3CD8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E69E-757A-4B20-94B4-10D103FE54C8}" type="datetime1">
              <a:rPr lang="en-US" smtClean="0"/>
              <a:t>2018-04-16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BC5C2B-AAD3-44CE-9746-5DD8FD99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BFE348B-B2A9-4D7D-A87C-821EE07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707C0E2-5063-4CBF-8F81-580CE6AF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4991-35E2-4D7B-AE63-903974F7EA10}" type="datetime1">
              <a:rPr lang="en-US" smtClean="0"/>
              <a:t>2018-04-16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040AEEF-FABB-493F-9037-9DF21987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8527F5-BBEF-49A0-A885-23D74650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07F6B6-8FA0-4E9B-9B39-D38FA7BB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EB1754-0D41-4C93-AF22-FE76EDE3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795EE98-6CE5-4734-8252-46750D06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F135960-57E7-4337-9C2C-46A13AB4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3F7-4129-465D-84A8-3BA3039E9AE8}" type="datetime1">
              <a:rPr lang="en-US" smtClean="0"/>
              <a:t>2018-04-16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FF3D46D-854A-41C3-9EEC-25C97AE9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0100E57-DEB6-42E6-A6E9-16BA7334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5B3E11-59F2-4C0B-9C62-8858B49D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BFDBA8E-9744-4720-BE98-054DACDC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6E6CC0-AF01-4DCC-83FF-11359070C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A580EE-6631-4270-8131-BBE9BB12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8E8-20C8-4BC3-8972-50A8DF7B8D6C}" type="datetime1">
              <a:rPr lang="en-US" smtClean="0"/>
              <a:t>2018-04-16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2687B38-50FA-4E0D-A7E1-99AEE09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D2ED14-DE11-4D63-AA01-903723DC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2A9E536-6D40-4106-A22C-FE0496BE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CF13654-950F-41A2-9333-B97A3675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4649824-31D2-41CD-9543-476F0EEB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8D90-D7D0-487F-B42E-F0CF82AF4C0C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6232B8F-CA2B-47AB-AE28-F13103C2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3D8C91-B0CE-4323-B4CD-4E595D0F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9B37-1C2D-4851-B44D-950B230F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C64C4B-6AA5-4889-B45A-7710C952A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ontano Sans" pitchFamily="2" charset="0"/>
              </a:rPr>
              <a:t>Project Flex</a:t>
            </a:r>
            <a:br>
              <a:rPr lang="en-US" dirty="0">
                <a:latin typeface="Pontano Sans" pitchFamily="2" charset="0"/>
              </a:rPr>
            </a:br>
            <a:r>
              <a:rPr lang="en-US" sz="2800" dirty="0">
                <a:latin typeface="Pontano Sans" pitchFamily="2" charset="0"/>
              </a:rPr>
              <a:t>(Diagrams and stuff)</a:t>
            </a:r>
            <a:endParaRPr lang="en-US" dirty="0">
              <a:latin typeface="Pontan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67FD19-920C-401E-B5BC-00434DB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ntano Sans" pitchFamily="2" charset="0"/>
              </a:rPr>
              <a:t>Webpage JS execution schema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F34A88-1329-4772-AAF9-4A04FC1A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CE3-0727-4332-A71F-2C8C4953CBF3}" type="datetime1">
              <a:rPr lang="en-US" smtClean="0">
                <a:latin typeface="Pontano Sans" pitchFamily="2" charset="0"/>
              </a:rPr>
              <a:t>2018-04-16</a:t>
            </a:fld>
            <a:endParaRPr lang="en-US">
              <a:latin typeface="Pontano Sans" pitchFamily="2" charset="0"/>
            </a:endParaRP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E17E002-1710-4FCD-891D-C79884E7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ontano Sans" pitchFamily="2" charset="0"/>
              </a:rPr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20B921-7C90-4B6E-A5FC-7146B192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>
                <a:latin typeface="Pontano Sans" pitchFamily="2" charset="0"/>
              </a:rPr>
              <a:t>2</a:t>
            </a:fld>
            <a:endParaRPr lang="en-US">
              <a:latin typeface="Pontano Sans" pitchFamily="2" charset="0"/>
            </a:endParaRPr>
          </a:p>
        </p:txBody>
      </p:sp>
      <p:grpSp>
        <p:nvGrpSpPr>
          <p:cNvPr id="44" name="Grupp 43">
            <a:extLst>
              <a:ext uri="{FF2B5EF4-FFF2-40B4-BE49-F238E27FC236}">
                <a16:creationId xmlns:a16="http://schemas.microsoft.com/office/drawing/2014/main" id="{4744C71F-39F2-4183-962F-49BC5F3D59C8}"/>
              </a:ext>
            </a:extLst>
          </p:cNvPr>
          <p:cNvGrpSpPr/>
          <p:nvPr/>
        </p:nvGrpSpPr>
        <p:grpSpPr>
          <a:xfrm>
            <a:off x="838200" y="2440941"/>
            <a:ext cx="7924800" cy="510540"/>
            <a:chOff x="838200" y="2255520"/>
            <a:chExt cx="7924800" cy="510540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CDDCBC69-FBDA-4696-9F7A-CCCEBC2B16B2}"/>
                </a:ext>
              </a:extLst>
            </p:cNvPr>
            <p:cNvSpPr/>
            <p:nvPr/>
          </p:nvSpPr>
          <p:spPr>
            <a:xfrm>
              <a:off x="838200" y="2255520"/>
              <a:ext cx="1638300" cy="510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ontano Sans" pitchFamily="2" charset="0"/>
                </a:rPr>
                <a:t>Page Opened</a:t>
              </a:r>
            </a:p>
          </p:txBody>
        </p:sp>
        <p:cxnSp>
          <p:nvCxnSpPr>
            <p:cNvPr id="11" name="Rak pilkoppling 10">
              <a:extLst>
                <a:ext uri="{FF2B5EF4-FFF2-40B4-BE49-F238E27FC236}">
                  <a16:creationId xmlns:a16="http://schemas.microsoft.com/office/drawing/2014/main" id="{B2E114BC-448D-4B9C-8E26-432EEC84F49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2476500" y="2510790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829997E6-430D-4AA6-8F95-A8EC8E646648}"/>
                </a:ext>
              </a:extLst>
            </p:cNvPr>
            <p:cNvSpPr/>
            <p:nvPr/>
          </p:nvSpPr>
          <p:spPr>
            <a:xfrm>
              <a:off x="2933700" y="2255520"/>
              <a:ext cx="1638300" cy="510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ontano Sans" pitchFamily="2" charset="0"/>
                </a:rPr>
                <a:t>Client performance assessment (&lt;200ms)</a:t>
              </a:r>
            </a:p>
          </p:txBody>
        </p:sp>
        <p:cxnSp>
          <p:nvCxnSpPr>
            <p:cNvPr id="15" name="Rak pilkoppling 14">
              <a:extLst>
                <a:ext uri="{FF2B5EF4-FFF2-40B4-BE49-F238E27FC236}">
                  <a16:creationId xmlns:a16="http://schemas.microsoft.com/office/drawing/2014/main" id="{0031A4D8-6707-42F5-A504-3DC995EA584B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2476500" y="251079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9FB6B01C-2282-46FA-B55A-C9CF00E7FD88}"/>
                </a:ext>
              </a:extLst>
            </p:cNvPr>
            <p:cNvSpPr/>
            <p:nvPr/>
          </p:nvSpPr>
          <p:spPr>
            <a:xfrm>
              <a:off x="5029200" y="2255520"/>
              <a:ext cx="1638300" cy="510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ontano Sans" pitchFamily="2" charset="0"/>
                </a:rPr>
                <a:t>Background </a:t>
              </a:r>
              <a:r>
                <a:rPr lang="en-US" sz="1100" dirty="0" err="1">
                  <a:latin typeface="Pontano Sans" pitchFamily="2" charset="0"/>
                </a:rPr>
                <a:t>anim</a:t>
              </a:r>
              <a:r>
                <a:rPr lang="en-US" sz="1100" dirty="0">
                  <a:latin typeface="Pontano Sans" pitchFamily="2" charset="0"/>
                </a:rPr>
                <a:t> </a:t>
              </a:r>
              <a:r>
                <a:rPr lang="en-US" sz="1100" dirty="0" err="1">
                  <a:latin typeface="Pontano Sans" pitchFamily="2" charset="0"/>
                </a:rPr>
                <a:t>init</a:t>
              </a:r>
              <a:r>
                <a:rPr lang="en-US" sz="1100" dirty="0">
                  <a:latin typeface="Pontano Sans" pitchFamily="2" charset="0"/>
                </a:rPr>
                <a:t> setup</a:t>
              </a:r>
            </a:p>
          </p:txBody>
        </p:sp>
        <p:cxnSp>
          <p:nvCxnSpPr>
            <p:cNvPr id="21" name="Rak pilkoppling 20">
              <a:extLst>
                <a:ext uri="{FF2B5EF4-FFF2-40B4-BE49-F238E27FC236}">
                  <a16:creationId xmlns:a16="http://schemas.microsoft.com/office/drawing/2014/main" id="{F1445DC6-31AF-4D46-8FFA-C020206AF3ED}"/>
                </a:ext>
              </a:extLst>
            </p:cNvPr>
            <p:cNvCxnSpPr/>
            <p:nvPr/>
          </p:nvCxnSpPr>
          <p:spPr>
            <a:xfrm>
              <a:off x="4572000" y="249174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291A4ADC-B5CE-4652-A69A-EFA3A118B703}"/>
                </a:ext>
              </a:extLst>
            </p:cNvPr>
            <p:cNvSpPr/>
            <p:nvPr/>
          </p:nvSpPr>
          <p:spPr>
            <a:xfrm>
              <a:off x="7124700" y="2255520"/>
              <a:ext cx="1638300" cy="510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ontano Sans" pitchFamily="2" charset="0"/>
                </a:rPr>
                <a:t>Background </a:t>
              </a:r>
              <a:r>
                <a:rPr lang="en-US" sz="1100" dirty="0" err="1">
                  <a:latin typeface="Pontano Sans" pitchFamily="2" charset="0"/>
                </a:rPr>
                <a:t>anim</a:t>
              </a:r>
              <a:r>
                <a:rPr lang="en-US" sz="1100" dirty="0">
                  <a:latin typeface="Pontano Sans" pitchFamily="2" charset="0"/>
                </a:rPr>
                <a:t> cycle</a:t>
              </a:r>
            </a:p>
          </p:txBody>
        </p:sp>
        <p:cxnSp>
          <p:nvCxnSpPr>
            <p:cNvPr id="23" name="Rak pilkoppling 22">
              <a:extLst>
                <a:ext uri="{FF2B5EF4-FFF2-40B4-BE49-F238E27FC236}">
                  <a16:creationId xmlns:a16="http://schemas.microsoft.com/office/drawing/2014/main" id="{336B2CE9-BAD4-46D2-8D98-A9EA97D9E04B}"/>
                </a:ext>
              </a:extLst>
            </p:cNvPr>
            <p:cNvCxnSpPr/>
            <p:nvPr/>
          </p:nvCxnSpPr>
          <p:spPr>
            <a:xfrm>
              <a:off x="6667500" y="249174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Koppling: böjd 24">
              <a:extLst>
                <a:ext uri="{FF2B5EF4-FFF2-40B4-BE49-F238E27FC236}">
                  <a16:creationId xmlns:a16="http://schemas.microsoft.com/office/drawing/2014/main" id="{278D04A8-BF47-4F5F-937B-BBBEE9F10121}"/>
                </a:ext>
              </a:extLst>
            </p:cNvPr>
            <p:cNvCxnSpPr>
              <a:cxnSpLocks/>
              <a:stCxn id="22" idx="3"/>
              <a:endCxn id="22" idx="1"/>
            </p:cNvCxnSpPr>
            <p:nvPr/>
          </p:nvCxnSpPr>
          <p:spPr>
            <a:xfrm flipH="1">
              <a:off x="7124700" y="2510790"/>
              <a:ext cx="1638300" cy="12700"/>
            </a:xfrm>
            <a:prstGeom prst="curvedConnector5">
              <a:avLst>
                <a:gd name="adj1" fmla="val -17674"/>
                <a:gd name="adj2" fmla="val 6090000"/>
                <a:gd name="adj3" fmla="val 1083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FA9ED4BE-B84B-44F0-976B-C0606C4347EB}"/>
              </a:ext>
            </a:extLst>
          </p:cNvPr>
          <p:cNvGrpSpPr/>
          <p:nvPr/>
        </p:nvGrpSpPr>
        <p:grpSpPr>
          <a:xfrm>
            <a:off x="2933700" y="4290060"/>
            <a:ext cx="5829300" cy="510540"/>
            <a:chOff x="2933700" y="3536950"/>
            <a:chExt cx="5829300" cy="510540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6E00849B-805A-464F-87CF-B35B8254D083}"/>
                </a:ext>
              </a:extLst>
            </p:cNvPr>
            <p:cNvSpPr/>
            <p:nvPr/>
          </p:nvSpPr>
          <p:spPr>
            <a:xfrm>
              <a:off x="2933700" y="3536950"/>
              <a:ext cx="1638300" cy="5105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Pontano Sans" pitchFamily="2" charset="0"/>
                </a:rPr>
                <a:t>initPerformance</a:t>
              </a:r>
              <a:r>
                <a:rPr lang="en-US" sz="1100" dirty="0">
                  <a:latin typeface="Pontano Sans" pitchFamily="2" charset="0"/>
                </a:rPr>
                <a:t>()</a:t>
              </a:r>
            </a:p>
          </p:txBody>
        </p:sp>
        <p:sp>
          <p:nvSpPr>
            <p:cNvPr id="37" name="Rektangel 36">
              <a:extLst>
                <a:ext uri="{FF2B5EF4-FFF2-40B4-BE49-F238E27FC236}">
                  <a16:creationId xmlns:a16="http://schemas.microsoft.com/office/drawing/2014/main" id="{E30ED1B1-537F-4569-B27E-8D61076CE80A}"/>
                </a:ext>
              </a:extLst>
            </p:cNvPr>
            <p:cNvSpPr/>
            <p:nvPr/>
          </p:nvSpPr>
          <p:spPr>
            <a:xfrm>
              <a:off x="5029200" y="3536950"/>
              <a:ext cx="1638300" cy="5105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latin typeface="Pontano Sans" pitchFamily="2" charset="0"/>
                </a:rPr>
                <a:t>initialState</a:t>
              </a:r>
              <a:r>
                <a:rPr lang="en-US" sz="1100" dirty="0">
                  <a:latin typeface="Pontano Sans" pitchFamily="2" charset="0"/>
                </a:rPr>
                <a:t>()</a:t>
              </a:r>
            </a:p>
          </p:txBody>
        </p:sp>
        <p:cxnSp>
          <p:nvCxnSpPr>
            <p:cNvPr id="38" name="Rak pilkoppling 37">
              <a:extLst>
                <a:ext uri="{FF2B5EF4-FFF2-40B4-BE49-F238E27FC236}">
                  <a16:creationId xmlns:a16="http://schemas.microsoft.com/office/drawing/2014/main" id="{87473B73-C112-4325-8D99-50836751B915}"/>
                </a:ext>
              </a:extLst>
            </p:cNvPr>
            <p:cNvCxnSpPr/>
            <p:nvPr/>
          </p:nvCxnSpPr>
          <p:spPr>
            <a:xfrm>
              <a:off x="4572000" y="377317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660BF488-12EC-4EDA-A070-3BC4C5A3A341}"/>
                </a:ext>
              </a:extLst>
            </p:cNvPr>
            <p:cNvSpPr/>
            <p:nvPr/>
          </p:nvSpPr>
          <p:spPr>
            <a:xfrm>
              <a:off x="7124700" y="3536950"/>
              <a:ext cx="1638300" cy="5105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latin typeface="Pontano Sans" pitchFamily="2" charset="0"/>
                </a:rPr>
                <a:t>performCycle</a:t>
              </a:r>
              <a:r>
                <a:rPr lang="en-US" sz="1100" dirty="0">
                  <a:latin typeface="Pontano Sans" pitchFamily="2" charset="0"/>
                </a:rPr>
                <a:t>()</a:t>
              </a:r>
            </a:p>
          </p:txBody>
        </p:sp>
        <p:cxnSp>
          <p:nvCxnSpPr>
            <p:cNvPr id="40" name="Rak pilkoppling 39">
              <a:extLst>
                <a:ext uri="{FF2B5EF4-FFF2-40B4-BE49-F238E27FC236}">
                  <a16:creationId xmlns:a16="http://schemas.microsoft.com/office/drawing/2014/main" id="{E7B05E4D-F5D8-4744-B882-C50F18D3995B}"/>
                </a:ext>
              </a:extLst>
            </p:cNvPr>
            <p:cNvCxnSpPr/>
            <p:nvPr/>
          </p:nvCxnSpPr>
          <p:spPr>
            <a:xfrm>
              <a:off x="6667500" y="377317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Koppling: böjd 40">
              <a:extLst>
                <a:ext uri="{FF2B5EF4-FFF2-40B4-BE49-F238E27FC236}">
                  <a16:creationId xmlns:a16="http://schemas.microsoft.com/office/drawing/2014/main" id="{A75B3A0A-D770-4EB2-AEF1-2F45CDA10303}"/>
                </a:ext>
              </a:extLst>
            </p:cNvPr>
            <p:cNvCxnSpPr>
              <a:cxnSpLocks/>
              <a:stCxn id="39" idx="3"/>
              <a:endCxn id="39" idx="1"/>
            </p:cNvCxnSpPr>
            <p:nvPr/>
          </p:nvCxnSpPr>
          <p:spPr>
            <a:xfrm flipH="1">
              <a:off x="7124700" y="3792220"/>
              <a:ext cx="1638300" cy="12700"/>
            </a:xfrm>
            <a:prstGeom prst="curvedConnector5">
              <a:avLst>
                <a:gd name="adj1" fmla="val -17674"/>
                <a:gd name="adj2" fmla="val 6090000"/>
                <a:gd name="adj3" fmla="val 1083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40125ABC-5242-48EE-B39D-96C50667A60D}"/>
              </a:ext>
            </a:extLst>
          </p:cNvPr>
          <p:cNvSpPr txBox="1"/>
          <p:nvPr/>
        </p:nvSpPr>
        <p:spPr>
          <a:xfrm>
            <a:off x="838200" y="1824117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14A0BBFE-0D6D-4145-9A90-D9264B8AA526}"/>
              </a:ext>
            </a:extLst>
          </p:cNvPr>
          <p:cNvSpPr txBox="1"/>
          <p:nvPr/>
        </p:nvSpPr>
        <p:spPr>
          <a:xfrm>
            <a:off x="838200" y="374919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01427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AA5AA6-956F-49D6-A504-2B18E60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initPerformance</a:t>
            </a:r>
            <a:r>
              <a:rPr lang="en-US" dirty="0"/>
              <a:t>()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0E5E371-3EE5-41C0-ABE2-C10FBBDC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321A-C123-401B-BD1F-A565EEEC4A8A}" type="datetime1">
              <a:rPr lang="en-US" smtClean="0"/>
              <a:t>2018-04-16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2E2F1F-E5D0-426B-8803-2F8E1BA2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Kinago, Lorentz Kinde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FE7CA8-804A-4E8E-84BB-B844481F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37-1C2D-4851-B44D-950B230F65E7}" type="slidenum">
              <a:rPr lang="en-US" smtClean="0"/>
              <a:t>3</a:t>
            </a:fld>
            <a:endParaRPr lang="en-US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4955E38C-2BF2-40C4-9185-63FF9F0E2302}"/>
              </a:ext>
            </a:extLst>
          </p:cNvPr>
          <p:cNvSpPr txBox="1"/>
          <p:nvPr/>
        </p:nvSpPr>
        <p:spPr>
          <a:xfrm>
            <a:off x="742950" y="1790700"/>
            <a:ext cx="1053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t0 = </a:t>
            </a:r>
            <a:r>
              <a:rPr lang="en-US" dirty="0" err="1"/>
              <a:t>performance.now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doWork</a:t>
            </a:r>
            <a:r>
              <a:rPr lang="en-US" dirty="0"/>
              <a:t>(c)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doSomething</a:t>
            </a:r>
            <a:r>
              <a:rPr lang="en-US" dirty="0"/>
              <a:t>() * 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Needs to be SHORT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Needs to break at stop immediately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stop= </a:t>
            </a:r>
            <a:r>
              <a:rPr lang="en-US" dirty="0" err="1"/>
              <a:t>performance.now</a:t>
            </a:r>
            <a:r>
              <a:rPr lang="en-US" dirty="0"/>
              <a:t>()-t0 &gt; 200ms? </a:t>
            </a:r>
            <a:r>
              <a:rPr lang="en-US" dirty="0" err="1"/>
              <a:t>true:false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!stop: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doWork</a:t>
            </a:r>
            <a:r>
              <a:rPr lang="en-US" dirty="0"/>
              <a:t>(2 * 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Performance ++</a:t>
            </a:r>
          </a:p>
        </p:txBody>
      </p:sp>
    </p:spTree>
    <p:extLst>
      <p:ext uri="{BB962C8B-B14F-4D97-AF65-F5344CB8AC3E}">
        <p14:creationId xmlns:p14="http://schemas.microsoft.com/office/powerpoint/2010/main" val="348709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93</Words>
  <Application>Microsoft Office PowerPoint</Application>
  <PresentationFormat>Bredbild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Pontano Sans</vt:lpstr>
      <vt:lpstr>Office-tema</vt:lpstr>
      <vt:lpstr>Project Flex (Diagrams and stuff)</vt:lpstr>
      <vt:lpstr>Webpage JS execution schema</vt:lpstr>
      <vt:lpstr>initPerformance()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Flex (Diagrams and stuff)</dc:title>
  <dc:creator>Lorentz Kinde</dc:creator>
  <cp:lastModifiedBy>Lorentz Kinde</cp:lastModifiedBy>
  <cp:revision>8</cp:revision>
  <dcterms:created xsi:type="dcterms:W3CDTF">2018-04-16T16:47:32Z</dcterms:created>
  <dcterms:modified xsi:type="dcterms:W3CDTF">2018-04-16T17:55:34Z</dcterms:modified>
</cp:coreProperties>
</file>