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1" r:id="rId2"/>
    <p:sldId id="362" r:id="rId3"/>
    <p:sldId id="3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96"/>
  </p:normalViewPr>
  <p:slideViewPr>
    <p:cSldViewPr snapToGrid="0">
      <p:cViewPr varScale="1">
        <p:scale>
          <a:sx n="105" d="100"/>
          <a:sy n="105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5D83-C62F-477F-AFAD-0C536AD9CABC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7AE2-0606-42D5-8BD5-0C49047D9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3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4707-D904-4D54-9E60-5FC73A51D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14601-21B6-44FA-A7D9-B573AC394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D287-1E70-463D-9D2B-C6AEA0C9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86EE-6AF2-4F37-B958-BED68D67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C8D0-9D72-4051-B948-1D46A601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47AA-BFB3-4511-B13C-AEABD744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5FA4A-1A00-4D7D-806B-6E2B33724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7CDFE-5D66-4F65-94F5-8F14B5B8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1F08-4F7D-4999-B3D6-24A09A63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814D0-B0C1-4822-B1FF-A0A4063D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8669F-67A9-4214-98C2-8AC656966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CBD21-409A-4568-8EC5-5E78B8F5D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E2CA-7BAA-4A00-8926-FBCCE9F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50FF-4187-4EE4-BC9D-553C58AB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B5A9C-D6CA-4C7E-9E2D-59E11DBB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F81D-BF7F-4F26-B7C0-EFF792A7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87C1-3C9A-48EA-9E1D-DDB589E6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6B509-128B-4D9B-8D98-DF48ECDA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B19F-7604-4611-A4C0-6DB1AF86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FCD8-ABF7-4C52-8226-BA16D983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8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C045-82F9-4859-9485-4F11A69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D6DB6-B08F-4F8C-A2B0-3DF237BF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28B6-899F-45E6-BB85-ECA27C21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39C7-1DA5-44EB-A8B6-3AD007F0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2379-5D3C-4C96-A789-7AA20CC5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30C6-2CC3-45BB-8E9F-B6D93E7A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844C-D0D1-47C3-B81B-719F797D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0889F-9B2D-4590-8DF0-B43974529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53509-82F6-49EA-9637-2C3D333B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4E516-16C8-4FA3-A175-571367F9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5E986-DAE8-42DB-9BD8-EE9D3A39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8F81-56CE-4462-B14D-92DA29E3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6DEA1-147B-47AC-9CD0-E54DF300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83026-C40B-4144-8610-521D6A87A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31F46-89E5-4BF7-801F-B60B2430F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4EC2B-C481-43E9-9D48-DEA5E657E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44EB4-3DB3-431A-A00B-823BAF26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6ABE2-FF3C-4FBC-BE35-E92BE51A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6B21D-CE58-4B85-BD0A-68357EE8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09-70E7-43D3-8E88-2C401D2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6B36C-EDF7-4FB4-90EB-C42DCF1F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D163C-CE17-4B60-BD5B-C0AC7BFC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693CE-E932-44F1-BE65-6B81FDA5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E20E4-FC22-468F-A17D-86D082C2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AA863-026A-4437-935F-554D495C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837AD-5843-4588-AC28-81E5158A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18E5-DCE8-47F3-B965-B7E88B37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4D1E-CDB7-4FBD-82EF-9D240884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9FB8-61D0-4F01-A01A-D3F2F7AB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F78B6-C2A9-40CC-B80A-DEF60657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B09C8-AC36-405F-8398-BD412A01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371EF-4333-4044-9B80-4ECEB1FA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A859-30CC-4A73-8AF1-79A38FE5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08A38-E5DC-4C2B-9817-7ABF734A9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EB4B9-EFE4-465B-A15B-9C7D9558E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39552-6332-4196-A3D3-C0FE6FF4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38AC-471A-4C2D-87AE-15B3CF6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17259-238D-4236-8D3E-49C0A6E7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00965-729E-4360-8D8E-DFD2BF8A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F59A2-8FDA-498F-B7D4-6FADFC4A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A78E-E954-4D1F-B77F-BF8D2996F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26B7F-D882-4595-A0BD-F52D5D65D4C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B79C-92F2-422A-8DC6-0ADC04FE2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CA68-9039-4545-A90C-F5C668276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394E0-3569-471D-BCDA-8B7F1DB0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tb.ac.in/" TargetMode="External"/><Relationship Id="rId2" Type="http://schemas.openxmlformats.org/officeDocument/2006/relationships/hyperlink" Target="http://www.elsevi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m.org/" TargetMode="External"/><Relationship Id="rId5" Type="http://schemas.openxmlformats.org/officeDocument/2006/relationships/hyperlink" Target="https://iitd.ac.in/" TargetMode="External"/><Relationship Id="rId4" Type="http://schemas.openxmlformats.org/officeDocument/2006/relationships/hyperlink" Target="https://www.nitk.ac.i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C524-9493-4661-8BD0-2FB624B5845D}"/>
              </a:ext>
            </a:extLst>
          </p:cNvPr>
          <p:cNvSpPr txBox="1"/>
          <p:nvPr/>
        </p:nvSpPr>
        <p:spPr>
          <a:xfrm>
            <a:off x="421063" y="559495"/>
            <a:ext cx="11141149" cy="616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26035" algn="ctr">
              <a:lnSpc>
                <a:spcPct val="116000"/>
              </a:lnSpc>
              <a:spcBef>
                <a:spcPts val="102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Cases for IT352-Lab-Program-2 for First Set of Students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9E7AB-C2F3-458C-89C1-BFA04A28AEC1}"/>
              </a:ext>
            </a:extLst>
          </p:cNvPr>
          <p:cNvSpPr txBox="1"/>
          <p:nvPr/>
        </p:nvSpPr>
        <p:spPr>
          <a:xfrm>
            <a:off x="1265879" y="2443887"/>
            <a:ext cx="5908644" cy="2606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7239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Cases are as follows:</a:t>
            </a:r>
          </a:p>
          <a:p>
            <a:pPr marL="863600" marR="7239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www.elsevier.com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0" marR="7239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https://www.iitb.ac.in/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0" marR="7239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https://www.nitk.ac.in/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0" marR="7239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https://iitd.ac.in/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0" marR="7239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www.ibm.org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562228-5256-45C7-9689-70BC41257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1063" y="1390942"/>
            <a:ext cx="11349872" cy="609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Reg. No 181IT245, 191IT101-191IT212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3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59E7AB-C2F3-458C-89C1-BFA04A28AEC1}"/>
              </a:ext>
            </a:extLst>
          </p:cNvPr>
          <p:cNvSpPr txBox="1"/>
          <p:nvPr/>
        </p:nvSpPr>
        <p:spPr>
          <a:xfrm>
            <a:off x="933375" y="1533383"/>
            <a:ext cx="2001865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7239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Case-1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FA190375-FA83-4612-A2B4-AAF45E68B6F3}"/>
              </a:ext>
            </a:extLst>
          </p:cNvPr>
          <p:cNvSpPr txBox="1">
            <a:spLocks noChangeArrowheads="1"/>
          </p:cNvSpPr>
          <p:nvPr/>
        </p:nvSpPr>
        <p:spPr>
          <a:xfrm>
            <a:off x="82940" y="862603"/>
            <a:ext cx="1134987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Reg. No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191IT213 -  191IT258         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EA40B-23DF-4AC8-B7C7-D5C86D43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9" y="2127884"/>
            <a:ext cx="3486777" cy="3009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D5BD0F-E7F4-40B6-B978-F60CE9FDE0A3}"/>
              </a:ext>
            </a:extLst>
          </p:cNvPr>
          <p:cNvSpPr txBox="1"/>
          <p:nvPr/>
        </p:nvSpPr>
        <p:spPr>
          <a:xfrm>
            <a:off x="5010224" y="1473897"/>
            <a:ext cx="2001865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7239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Case-2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CE255-C3BD-481D-97F6-3D386DCAE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2127884"/>
            <a:ext cx="3772821" cy="29465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188970-AD50-4B1D-941C-76C15B13E938}"/>
              </a:ext>
            </a:extLst>
          </p:cNvPr>
          <p:cNvSpPr txBox="1"/>
          <p:nvPr/>
        </p:nvSpPr>
        <p:spPr>
          <a:xfrm>
            <a:off x="8689596" y="1473897"/>
            <a:ext cx="2001865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7239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Case-3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175AAA-7E44-4B67-ACF9-95E4201F4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95" y="2127884"/>
            <a:ext cx="3579426" cy="30091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01299F-542E-4F52-B5BE-722D8208F44B}"/>
              </a:ext>
            </a:extLst>
          </p:cNvPr>
          <p:cNvSpPr txBox="1"/>
          <p:nvPr/>
        </p:nvSpPr>
        <p:spPr>
          <a:xfrm>
            <a:off x="301451" y="184459"/>
            <a:ext cx="11349872" cy="616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26035" algn="ctr">
              <a:lnSpc>
                <a:spcPct val="116000"/>
              </a:lnSpc>
              <a:spcBef>
                <a:spcPts val="102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Cases for IT352-Lab-Program-2 for Second Set of Students </a:t>
            </a:r>
          </a:p>
        </p:txBody>
      </p:sp>
    </p:spTree>
    <p:extLst>
      <p:ext uri="{BB962C8B-B14F-4D97-AF65-F5344CB8AC3E}">
        <p14:creationId xmlns:p14="http://schemas.microsoft.com/office/powerpoint/2010/main" val="75276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59E7AB-C2F3-458C-89C1-BFA04A28AEC1}"/>
              </a:ext>
            </a:extLst>
          </p:cNvPr>
          <p:cNvSpPr txBox="1"/>
          <p:nvPr/>
        </p:nvSpPr>
        <p:spPr>
          <a:xfrm>
            <a:off x="2259756" y="1617675"/>
            <a:ext cx="2001865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7239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Case-4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FA190375-FA83-4612-A2B4-AAF45E68B6F3}"/>
              </a:ext>
            </a:extLst>
          </p:cNvPr>
          <p:cNvSpPr txBox="1">
            <a:spLocks noChangeArrowheads="1"/>
          </p:cNvSpPr>
          <p:nvPr/>
        </p:nvSpPr>
        <p:spPr>
          <a:xfrm>
            <a:off x="103037" y="983230"/>
            <a:ext cx="1134987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Reg. No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191IT213 -  191IT258         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88970-AD50-4B1D-941C-76C15B13E938}"/>
              </a:ext>
            </a:extLst>
          </p:cNvPr>
          <p:cNvSpPr txBox="1"/>
          <p:nvPr/>
        </p:nvSpPr>
        <p:spPr>
          <a:xfrm>
            <a:off x="7714713" y="1617675"/>
            <a:ext cx="2001865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7239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Case-5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7E14B-FF2A-4FB5-94A8-E0BB31A99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2278817"/>
            <a:ext cx="5302183" cy="4031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C22E7D-B587-4808-8CE5-B9A328391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19" y="2319012"/>
            <a:ext cx="4870855" cy="39511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62C397-2964-45F2-AC55-37327881CA08}"/>
              </a:ext>
            </a:extLst>
          </p:cNvPr>
          <p:cNvSpPr txBox="1"/>
          <p:nvPr/>
        </p:nvSpPr>
        <p:spPr>
          <a:xfrm>
            <a:off x="236845" y="330074"/>
            <a:ext cx="11349872" cy="616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26035" algn="ctr">
              <a:lnSpc>
                <a:spcPct val="116000"/>
              </a:lnSpc>
              <a:spcBef>
                <a:spcPts val="102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Cases for IT352-Lab-Program-2 for Second Set of Students </a:t>
            </a:r>
          </a:p>
        </p:txBody>
      </p:sp>
    </p:spTree>
    <p:extLst>
      <p:ext uri="{BB962C8B-B14F-4D97-AF65-F5344CB8AC3E}">
        <p14:creationId xmlns:p14="http://schemas.microsoft.com/office/powerpoint/2010/main" val="145046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102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For Reg. No 181IT245, 191IT101-191IT212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Lists</dc:title>
  <dc:creator>ency</dc:creator>
  <cp:lastModifiedBy>Annam Indhu Lekha</cp:lastModifiedBy>
  <cp:revision>79</cp:revision>
  <dcterms:created xsi:type="dcterms:W3CDTF">2021-02-26T05:09:47Z</dcterms:created>
  <dcterms:modified xsi:type="dcterms:W3CDTF">2022-02-06T10:08:50Z</dcterms:modified>
</cp:coreProperties>
</file>