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ink/ink1.xml" ContentType="application/inkml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ink/ink2.xml" ContentType="application/inkml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ink/ink3.xml" ContentType="application/inkml+xml"/>
  <Override PartName="/ppt/notesSlides/notesSlide3.xml" ContentType="application/vnd.openxmlformats-officedocument.presentationml.notesSlide+xml"/>
  <Override PartName="/ppt/ink/ink4.xml" ContentType="application/inkml+xml"/>
  <Override PartName="/ppt/ink/ink5.xml" ContentType="application/inkml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ink/ink6.xml" ContentType="application/inkml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6.xml" ContentType="application/vnd.openxmlformats-officedocument.presentationml.notesSlide+xml"/>
  <Override PartName="/ppt/ink/ink7.xml" ContentType="application/inkml+xml"/>
  <Override PartName="/ppt/ink/ink8.xml" ContentType="application/inkml+xml"/>
  <Override PartName="/ppt/notesSlides/notesSlide7.xml" ContentType="application/vnd.openxmlformats-officedocument.presentationml.notesSlide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notesSlides/notesSlide8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notesSlides/notesSlide9.xml" ContentType="application/vnd.openxmlformats-officedocument.presentationml.notesSlide+xml"/>
  <Override PartName="/ppt/ink/ink11.xml" ContentType="application/inkml+xml"/>
  <Override PartName="/ppt/notesSlides/notesSlide10.xml" ContentType="application/vnd.openxmlformats-officedocument.presentationml.notesSlide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notesSlides/notesSlide11.xml" ContentType="application/vnd.openxmlformats-officedocument.presentationml.notesSlide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notesSlides/notesSlide12.xml" ContentType="application/vnd.openxmlformats-officedocument.presentationml.notesSlide+xml"/>
  <Override PartName="/ppt/ink/ink12.xml" ContentType="application/inkml+xml"/>
  <Override PartName="/ppt/ink/ink13.xml" ContentType="application/inkml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notesSlides/notesSlide13.xml" ContentType="application/vnd.openxmlformats-officedocument.presentationml.notesSlide+xml"/>
  <Override PartName="/ppt/ink/ink14.xml" ContentType="application/inkml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ink/ink15.xml" ContentType="application/inkml+xml"/>
  <Override PartName="/ppt/ink/ink1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708" r:id="rId2"/>
    <p:sldMasterId id="2147483722" r:id="rId3"/>
    <p:sldMasterId id="2147483735" r:id="rId4"/>
  </p:sldMasterIdLst>
  <p:notesMasterIdLst>
    <p:notesMasterId r:id="rId39"/>
  </p:notesMasterIdLst>
  <p:sldIdLst>
    <p:sldId id="367" r:id="rId5"/>
    <p:sldId id="460" r:id="rId6"/>
    <p:sldId id="549" r:id="rId7"/>
    <p:sldId id="521" r:id="rId8"/>
    <p:sldId id="607" r:id="rId9"/>
    <p:sldId id="575" r:id="rId10"/>
    <p:sldId id="596" r:id="rId11"/>
    <p:sldId id="597" r:id="rId12"/>
    <p:sldId id="598" r:id="rId13"/>
    <p:sldId id="599" r:id="rId14"/>
    <p:sldId id="600" r:id="rId15"/>
    <p:sldId id="601" r:id="rId16"/>
    <p:sldId id="602" r:id="rId17"/>
    <p:sldId id="603" r:id="rId18"/>
    <p:sldId id="604" r:id="rId19"/>
    <p:sldId id="524" r:id="rId20"/>
    <p:sldId id="576" r:id="rId21"/>
    <p:sldId id="608" r:id="rId22"/>
    <p:sldId id="552" r:id="rId23"/>
    <p:sldId id="577" r:id="rId24"/>
    <p:sldId id="560" r:id="rId25"/>
    <p:sldId id="578" r:id="rId26"/>
    <p:sldId id="609" r:id="rId27"/>
    <p:sldId id="579" r:id="rId28"/>
    <p:sldId id="595" r:id="rId29"/>
    <p:sldId id="565" r:id="rId30"/>
    <p:sldId id="606" r:id="rId31"/>
    <p:sldId id="582" r:id="rId32"/>
    <p:sldId id="610" r:id="rId33"/>
    <p:sldId id="583" r:id="rId34"/>
    <p:sldId id="570" r:id="rId35"/>
    <p:sldId id="584" r:id="rId36"/>
    <p:sldId id="611" r:id="rId37"/>
    <p:sldId id="573" r:id="rId38"/>
  </p:sldIdLst>
  <p:sldSz cx="9144000" cy="5143500" type="screen16x9"/>
  <p:notesSz cx="6858000" cy="9144000"/>
  <p:custDataLst>
    <p:tags r:id="rId4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676">
          <p15:clr>
            <a:srgbClr val="A4A3A4"/>
          </p15:clr>
        </p15:guide>
        <p15:guide id="2" pos="42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00CC00"/>
    <a:srgbClr val="993366"/>
    <a:srgbClr val="CCFF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000" autoAdjust="0"/>
    <p:restoredTop sz="94139" autoAdjust="0"/>
  </p:normalViewPr>
  <p:slideViewPr>
    <p:cSldViewPr>
      <p:cViewPr varScale="1">
        <p:scale>
          <a:sx n="117" d="100"/>
          <a:sy n="117" d="100"/>
        </p:scale>
        <p:origin x="955" y="67"/>
      </p:cViewPr>
      <p:guideLst>
        <p:guide orient="horz" pos="2676"/>
        <p:guide pos="4224"/>
      </p:guideLst>
    </p:cSldViewPr>
  </p:slideViewPr>
  <p:outlineViewPr>
    <p:cViewPr>
      <p:scale>
        <a:sx n="33" d="100"/>
        <a:sy n="33" d="100"/>
      </p:scale>
      <p:origin x="0" y="144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655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tags" Target="tags/tag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rAngAx val="0"/>
    </c:view3D>
    <c:floor>
      <c:thickness val="0"/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8.3333333333333297E-3"/>
          <c:y val="7.39074803149606E-3"/>
          <c:w val="0.874951007286075"/>
          <c:h val="0.93323425196850396"/>
        </c:manualLayout>
      </c:layout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explosion val="26"/>
          <c:dPt>
            <c:idx val="0"/>
            <c:bubble3D val="0"/>
            <c:explosion val="13"/>
          </c:dPt>
          <c:dPt>
            <c:idx val="1"/>
            <c:bubble3D val="0"/>
            <c:explosion val="20"/>
          </c:dPt>
          <c:dPt>
            <c:idx val="2"/>
            <c:bubble3D val="0"/>
            <c:explosion val="11"/>
          </c:dPt>
          <c:cat>
            <c:strRef>
              <c:f>Sheet1!$A$2:$A$5</c:f>
              <c:strCache>
                <c:ptCount val="3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2.6</c:v>
                </c:pt>
                <c:pt idx="1">
                  <c:v>8.2000000000000011</c:v>
                </c:pt>
                <c:pt idx="2">
                  <c:v>3.2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marker>
            <c:symbol val="none"/>
          </c:marker>
          <c:cat>
            <c:numRef>
              <c:f>Sheet1!$A$2:$A$10</c:f>
              <c:numCache>
                <c:formatCode>General</c:formatCode>
                <c:ptCount val="9"/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</c:numCache>
            </c:numRef>
          </c:cat>
          <c:val>
            <c:numRef>
              <c:f>Sheet1!$B$2:$B$10</c:f>
              <c:numCache>
                <c:formatCode>General</c:formatCode>
                <c:ptCount val="9"/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1170861616"/>
        <c:axId val="-1170850192"/>
      </c:lineChart>
      <c:catAx>
        <c:axId val="-1170861616"/>
        <c:scaling>
          <c:orientation val="minMax"/>
        </c:scaling>
        <c:delete val="0"/>
        <c:axPos val="b"/>
        <c:numFmt formatCode="General" sourceLinked="0"/>
        <c:majorTickMark val="cross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-1170850192"/>
        <c:crosses val="autoZero"/>
        <c:auto val="1"/>
        <c:lblAlgn val="ctr"/>
        <c:lblOffset val="100"/>
        <c:noMultiLvlLbl val="0"/>
      </c:catAx>
      <c:valAx>
        <c:axId val="-117085019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one"/>
        <c:crossAx val="-1170861616"/>
        <c:crossesAt val="1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marker>
            <c:symbol val="none"/>
          </c:marker>
          <c:cat>
            <c:numRef>
              <c:f>Sheet1!$A$2:$A$10</c:f>
              <c:numCache>
                <c:formatCode>General</c:formatCode>
                <c:ptCount val="9"/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</c:numCache>
            </c:numRef>
          </c:cat>
          <c:val>
            <c:numRef>
              <c:f>Sheet1!$B$2:$B$10</c:f>
              <c:numCache>
                <c:formatCode>General</c:formatCode>
                <c:ptCount val="9"/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1170861072"/>
        <c:axId val="-1170860528"/>
      </c:lineChart>
      <c:catAx>
        <c:axId val="-1170861072"/>
        <c:scaling>
          <c:orientation val="minMax"/>
        </c:scaling>
        <c:delete val="0"/>
        <c:axPos val="b"/>
        <c:numFmt formatCode="General" sourceLinked="0"/>
        <c:majorTickMark val="cross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-1170860528"/>
        <c:crosses val="autoZero"/>
        <c:auto val="1"/>
        <c:lblAlgn val="ctr"/>
        <c:lblOffset val="100"/>
        <c:noMultiLvlLbl val="0"/>
      </c:catAx>
      <c:valAx>
        <c:axId val="-117086052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one"/>
        <c:crossAx val="-1170861072"/>
        <c:crossesAt val="1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1-20T18:54:53.496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22530 11823 12363,'0'20'1666,"0"-20"416,0 0-545,0 0-672,0 0-96,0 0 160,20 0-225,0 0 1,20 0-32,-1 0-257,21-20-96,-1 20-95,41-20-33,-21 0-128,20 1-32,0-1 32,-18 20-64,-22-20 0,-19 20 96,-22-20-224,3 20-160,-1 0-129,-20 0-223,0 0-353,20 0-449,-20-20-480,0 20-1825,-20 0-9097</inkml:trace>
  <inkml:trace contextRef="#ctx0" brushRef="#br0" timeOffset="367.0209">22908 11526 9064,'0'-21'545,"-20"21"383,0 21 386,-19-21-962,19 19-320,-41 1 256,22 0 449,-1 20 288,-19-20-64,19-1 64,20 1 96,0 0-224,1 0-160,19 0-353,0 0 192,0-20-191,19 19-193,1 1-192,0 0 0,0 0-32,19 0 0,-19-20 96,20 20-224,-20-1-64,1-19-161,-3 0-351,-18 21-482,0-21-1088,0 0-1858</inkml:trace>
  <inkml:trace contextRef="#ctx0" brushRef="#br0" timeOffset="2048.1172">9687 4371 7238,'-21'20'1282,"21"-20"415,0 0-544,0 0-224,0 0 128,0 0-128,0 0-256,0 0 31,0 20 65,21-20-224,-21 0-257,0 0 0,20 20-128,-20 0 64,18-20 33,-18 20-1,20-1 64,1 1-31,-21 0 95,20-20-192,0 20 0,-20 0-128,19 19 96,21-18-224,-20-2 161,19 21-97,1 0 96,0-1-128,19 1 160,0 1-64,2 18 160,18 1-320,0-21 160,20 21-128,-18 20 160,18-20-64,0 18 128,0 2 160,19 0-191,1-1 63,1 20-96,-1 1 96,21-20-64,-2 19 128,1 20-31,-1-20-97,2 20 160,19 1-32,-21-1 0,22-20-31,-2 20 31,-18 1-32,18-1-32,2-20-192,-2 21 193,0-2-33,2 1 32,-2-19 32,-19 19-128,19-19 32,2-1 0,-41 0 33,19 1-65,-18-21-32,-21 20 0,0-39-96,-20 20 64,2-20-96,-22-21 256,0 0-384,-19 2 0,-20-22-353,0 1-544,-20 0-1089,0-20-3299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1-20T19:40:45.405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FFFF"/>
    </inkml:brush>
  </inkml:definitions>
  <inkml:trace contextRef="#ctx0" brushRef="#br0">20128 10830 672,'0'0'673,"0"0"-417,0 0-1856</inkml:trace>
  <inkml:trace contextRef="#ctx0" brushRef="#br0" timeOffset="8014.4584">1766 9299 17456,'0'20'-32,"0"-20"-224,0 0 768,0 0 577,18 0-512,3 0-97,-1 0-320,0 0 33,19 0-97,1 0 0,19 0 0,1 0-96,-1 0 0,22 0 64,18 0-32,-40 0-192,20 0 128,-18 0-256,-3 0 31,-17 0-319,-23 0-1,3 0-192,-1-20-480,-20 20-352,20 0-1602,-20-20-5510</inkml:trace>
  <inkml:trace contextRef="#ctx0" brushRef="#br0" timeOffset="8339.4769">2519 9081 4099,'-20'19'8424,"20"-19"-8744,0 0 224,20 0 1537,0 0 65,1 0-417,-1 0-545,39 21-31,-19-21-97,-21 19-160,21 1-127,0 0-1,-21 0-128,21-20 0,0 20 96,-19 0-32,-21-20 64,18 20 224,-18-1 385,-18 1-64,-3 20-513,-19-20 160,0 19-160,1 2-320,-21-2 448,21 0-672,-1 2-513,-19-21-1601,38 19-8521</inkml:trace>
  <inkml:trace contextRef="#ctx0" brushRef="#br0" timeOffset="15016.8588">4605 9955 5765,'0'20'1473,"0"-20"-1152,0 0 992,0 0 417,0 0-289,0 0-736,0 0-321,0 0-192,20 0 64,-20 0 33,0 0 127,0 0-32,0 20-31,0-20 63,18 0 97,-18 0 31,0 0-127,0 0-65,20 0-64,-20 0-224,21 0 32,-1 0 0,0 0-64,-2 0-32,3 0 0,19-20 0,-20 20 0,19 0-32,1 0 64,-20 0 0,19 0-64,1 0 32,-1 20 0,-19-20 0,21 0 32,-3 0-32,3 0-32,-21 0 96,19 0-128,1 0 128,0 0-96,19 0 64,-19 0-32,-1 0 32,2 0-32,-1 0 0,-1 0 0,1 0 33,-1 0-162,-19 0 129,20 0-32,-1 0 64,1 0-32,19 0 0,-19 0-32,19 0 193,-18 0-258,18 0 65,-19 0 32,19-20 96,-19 20-192,21 0 96,-3 0-96,1 0 160,2 0-128,-2-20 160,20 20-96,-19 0 0,19 0 0,-20 0 0,22 0-96,-22-20 160,0 20-64,1 0 0,-1 0-96,2 0 96,-23 0 0,23 0 0,-23 0 0,23 0-32,-22 0 32,1 0-256,0 0 480,-1 0-224,1 0-32,-1 0-32,1 0 0,1 0-32,-2 0 64,21 0 32,-21 0 0,1 0 0,0 0 0,-1 0 0,1 0 32,-1 0-64,2 0 64,-1 0-32,-1 0-32,1-19 32,19 19 32,-19 0-64,-1 0 32,21 0 0,-21 19 32,1-19-32,1 0 64,-3 0 32,3 0-128,-2 0 64,1 20-32,0-20 32,-1 0-64,1 0 96,1 0-64,17 20 0,-17-20 32,-2 0-32,21 0 64,-21 0 64,1 0-64,-1-20-32,1 20-32,19 0 97,-19 0-194,1 0 130,18 0-33,-19 0 64,19 0-96,-19 0 64,-1 0 0,1 0 0,0 0 64,-1 0-160,2 0 64,-21 0-257,18 0 514,3 0-321,-2 0 224,1 0-224,-20 20 32,19-20 64,1 0 0,-20 0-32,19 0 0,1 0 0,1 0 0,-3 0 0,3 20 32,-3-20-128,23 0 256,-2 20-160,-19-20 0,19 0-32,1 0 160,-21 0-128,22 20 160,-23-20-64,3 0 96,18 0-96,-19 0 33,19 0-97,1 0 32,-21 0-96,22 0 160,-3 0-96,3 0 128,-22 0-64,21 0 32,-1 0 32,-19 0-96,19 0-160,-18 0 192,18 0-224,-19 0 449,19 0-193,-19 20 32,19-20-160,1 0 128,-21 0-96,22 0-32,-23 0 32,23 0-32,-22 0 0,21 0 96,-21 0-64,21 0 32,-21 0-128,22 0 128,-3 0-64,-17 0 96,18-20-160,-19 20 32,-1 0 64,1 0-64,0 0 32,-21 0 0,21 0 0,-20 0 32,19 0-64,-19 0 128,21 0-224,-21 0 192,-2 0-96,3-20 64,-1 20-32,0 0 64,0 0-96,0 0 64,-1 0 0,1 0 0,0 0 32,0 0-32,0 0 0,-1 0 129,1 0-33,0 0 128,0 0 0,1 0-160,-3 0-64,-18 0 0,20 0-64,-20 0-160,0 0-448,0 0-706,-20 0-1248,2 0-9354</inkml:trace>
  <inkml:trace contextRef="#ctx0" brushRef="#br1" timeOffset="28085.6064">17190 8405 6053,'0'0'1249,"0"0"-288,0 0 353,0-19 255,0 19-320,0 0-384,0 0-352,20 0 159,-20 0 97,0 19-64,0-19-289,0 20-64,0-20-127,0 20 63,0 20 32,0-20 0,0 19 65,0 1-129,0-1-32,0 1-32,0 0-63,20 0-33,-20 20-32,0-21-64,0 1 64,19 19-64,-19-19 0,0 0-32,0 20 96,0-20-64,0-1 64,0 1-160,0 20 256,0-21-224,0 1 0,0-20 128,0 19 32,-19 2 96,19 18-128,0-19-96,0 0 96,0 20-96,0-21 96,0 21-32,0-21-32,0 1 64,0 20-64,0-20-32,0-1 192,0 1-256,19 0 96,-19-1-32,0-19 64,0 20-32,0-20 0,0 0 0,0-1 0,0 2 64,0-21-64,20 0-96,-20 0 160,0 20-128,0-20 32,0 0-128,0 0 192,0 0-32,0 0-64,20-20 0,-20 20 128,21 0-96,-21-21-64,20 21 128,-2 0-64,2 0-64,1-19 96,-21 19-64,20 0-64,0 0 0,-1 0 192,1 0-192,0 0 128,0-20 64,-20 20-128,39 0 192,-19 0-160,0 0 64,20 0-64,-21 0 0,1 0 0,20 0 64,-19 0-32,-3 0-64,23 0 96,-21 0 0,0 0 0,0 0-64,-1 0 32,1 0-32,0 0 64,0-20 32,0 20-32,-1 0-64,21 0-32,-20 0 128,19 0-64,1 0 96,-20 0-160,19 0 32,-19 0 96,21 0-32,-3 0-32,3 0 32,-1 0 128,-1 0-160,1 0 128,-1 0 0,21 0-64,-1 0 64,2 0-128,-2 0 32,1 0-64,19 0 64,20 0 32,-20 0-64,1-19 0,19 19 0,-20 0 64,1 0-31,20 0-1,-1 0 32,0-21 0,0 21 64,1 0-32,-1 0 32,20 0 0,-20 0-32,21-20 64,-2 20-96,-19 0-32,20 0 0,1-19-64,-21 19 64,20 0-96,1-20 128,-21 20 65,20 0-225,-20 0 128,1-20 32,-1 20-128,0 0 32,-20 0 128,20-20-128,1 20-32,-21 0 160,0 0-128,1 0 32,-21 0 0,0 0-64,-19 0 64,19 0 32,-18 0-64,-21 0 64,0 0-64,-1 0 128,1 0-32,-20 0-96,0 0 224,0 0-96,20 0 96,-20 0-64,0 0 0,0 0-96,0-20 0,0 20-32,0 0 0,0-20 32,0 0 32,20 20-96,-20-19 32,0-2 32,0 2 65,20-21-129,-20 20 0,0-20 64,0 21-64,0-21 96,0 0-96,0 1 32,0-1 32,0 0-64,19-1 0,-19 2 32,20 0-65,-20-21 33,20 0 64,0 20-64,-20-39 0,20 19 96,-20 1-64,21-1 65,-21 1-33,18-1-32,-18 0 0,0 1 96,20 19-64,-20-19-128,0 19-33,20 0 129,-20-20-96,0 21 128,0-2-64,0 2-32,0 19 64,0-20 0,0 1 0,0 19-32,0 0 32,0 0-64,0 0-32,0 20 0,0 0 0,0 0 32,0 0 0,0 0-32,0 0 32,0 0 0,0 0 128,-20 0-64,20 0 0,-38 0 32,17 0 0,-19 0-96,0 0 64,1 0 0,-21 0 0,1 0 0,0-20 0,-22 20 32,2 0-32,-20-19 0,0 19-32,-1 0 0,-19 0-96,0 0 128,1-21 0,-22 21-33,21 0-31,-19 0-64,-2 0 64,21 21 64,-21-21-64,2 0 32,-1 0 32,20 0-32,-19 0 96,18 19-384,-19-19 608,19 0-288,-18 0-32,19 0 32,-21 20 32,41-20-32,-20 0 0,1 0 0,-1 20 0,-1-20-64,21 20 128,-20-20-64,19 20 0,1-20 64,20 20-32,0-20-32,-2 19 32,2-19 96,0 20-64,0-20-64,0 21 65,-1-21-130,21 0 65,18 19-192,-18-19 0,-1 20-128,21-20 32,-21 20 31,21-20 129,-1 19 64,20-19-32,-19 21 32,19-21-737,20 20-1953,-21-20-4677</inkml:trace>
  <inkml:trace contextRef="#ctx0" brushRef="#br1" timeOffset="28149.6099">17368 8544 5445</inkml:trace>
  <inkml:trace contextRef="#ctx0" brushRef="#br0" timeOffset="44000.5167">18083 9935 3363,'0'-19'3715,"20"19"-1569,-20-21 385,0 21-193,0-19-897,0 19-448,0 0-352,0 0-257,0 0-96,0 0-95,0 19-1,0 2-128,0 18 160,0 1 321,0 20-289,0-21-32,0 21-128,-20 0 0,20-1 0,0-19-64,0 0 0,0 0 0,0-21-32,0 1-192,0 0-192,0-20-673,0 0-1025,0 0-3171</inkml:trace>
  <inkml:trace contextRef="#ctx0" brushRef="#br0" timeOffset="44489.5446">17865 10015 7975,'0'0'1762,"-19"0"-1,19 0 353,0 0-864,0 0-578,19 0 193,-19 0-64,0 0-289,20 0-159,-20 0-225,20-20 64,0 20-32,-20-20-32,39 0-96,-39 20 32,40-20-64,-20 1 64,0-2-32,-1 2-32,1-1-32,0 0 96,0 20 0,-20 0 65,21 0 31,-21 0 64,18 0-192,2 20 64,1-20-160,-21 20 96,20-1-352,0 2-929,-2-2-3076</inkml:trace>
  <inkml:trace contextRef="#ctx0" brushRef="#br0" timeOffset="46092.6363">20723 9955 64</inkml:trace>
  <inkml:trace contextRef="#ctx0" brushRef="#br0" timeOffset="46373.6524">20723 9955 960,'0'0'1538,"0"-20"159,0 20 578,0 0 95,-20 0-480,20 0-97,0 0-127,0 0-225,0 0-256,0 0-256,0 0-96,0 0-192,0 0-225,0 0-160,0 0 1,0 0 31,0 0-192,20 0 256,-20 20-288,21 20 513,-21 0-225,20-1 1,-20 2-65,20-2-160,-2 0-128,3 2 0,-1-2-128,0 1-257,0-20-63,-20 0-96,19-1-193,-19 2-416,0-21-673,0 0-1217,0 0-6086</inkml:trace>
  <inkml:trace contextRef="#ctx0" brushRef="#br0" timeOffset="46992.6878">20545 10074 1185,'0'20'8488,"0"-20"-7239,0 0 0,0 0 481,-20 0-866,20 0-575,0 0-193,0 0 0,0 0 128,0 0 161,0 0-129,0 0 32,0 0 96,0 0-127,0 0-129,20-20-96,-20 20 64,0-19-64,0 19 0,0-20 64,0 20 96,0-20 96,0 0-95,0 20-1,20-20-32,-20 0-64,0 20-96,20-20 160,-20 20-64,0-19 161,0 19-65,19 0-32,-19 0-64,0 0-64,20 0-32,0 0 64,0 0-64,19 0 96,2 0-64,-1 19-32,-1-19 32,1 0-32,19 20 32,-19-20-64,-1 0-96,1 0-384,-20 20-65,-20-20-64,21 0-768,-21 0-1858,-21 0-4100</inkml:trace>
  <inkml:trace contextRef="#ctx0" brushRef="#br0" timeOffset="51917.9695">19294 10711 96,'0'-20'2178,"0"20"-1442,0-21 97,0 21-513,0 0 161,0 0-321,20-19 32,-20 19 865,0 0 673,0 0 160,0 0-609,0-20-320,0 20-257,0 0-31,0 0-96,0 0-161,0 0-160,0 0 65,0 20-33,0-20-32,0 19-32,20 2-32,-20-1 97,0-1-1,0 1-96,0 0-32,0 20-160,0-1 128,20-19-128,-20 40 0,0-20 65,0 0-65,0 20 32,0-1 32,0-19-32,0 19-32,0 1 64,0-1 0,0 1 0,0-1 0,0 2-64,19-22 0,-19 41 0,0-21 0,0 1 0,0 19 96,0-20 0,0 21 32,0-20-64,0 19 32,0-19 161,0 19 31,20 0-128,-20-19 192,0 0-63,0-20-33,0 0-160,0 19-32,0 0-96,0 1 64,0-1-256,0 2 512,0-3-256,0 3 0,20-2 96,-20-19-32,0 20 65,0-21-161,21 1 96,-21 0-128,0-1 64,0-18-161,0 18-31,0-19-96,0-1-320,0 2-257,0-21-416,0 20-1378,0-20-4291</inkml:trace>
  <inkml:trace contextRef="#ctx0" brushRef="#br0" timeOffset="52921.0269">18798 12995 6726,'-20'20'7687,"20"-20"-7463,0 0-128,0 0 385,0 0-65,20 0-191,-20 0-97,20 0 128,20 0 192,-21-20 65,21 20-97,1 0-160,-3 0 33,23 0 31,-2-19 225,0 19-289,21 0 0,-21-20-64,20 20-32,20 0-64,-18 0-96,18 0 0,0 0 193,19 0-289,-18 0 96,19 0 0,0 0 128,1 0 32,-1 0-64,0 0 96,-1 0 0,2 0-256,19 0 128,-19 0-32,18 0 0,-19 0-32,20-20 0,-19 20 32,18-20-32,-19 20 0,21 0 64,-21 0-32,-1-21-32,1 21 32,1 0 0,-1 0-96,-20 0 128,21 0-31,-21 0-33,20 0 0,-1 0 128,1 0 32,-40 0 0,21 0-96,-40 21-32,19-21-64,-18 0-64,-23 0-128,23 0-193,-42 0-448,1 0-864,-20 0-1378</inkml:trace>
  <inkml:trace contextRef="#ctx0" brushRef="#br0" timeOffset="53567.0637">21438 13432 14798,'-20'0'224,"20"0"705,0 0 736,0 0-960,0 0-417,0 0 257,20 21-129,0-21-192,0 19 32,19 1-191,-19 0-33,21 0-161,-3-20-255,3 20-449,-21-20-608,0 20-865,-1-20-2018</inkml:trace>
  <inkml:trace contextRef="#ctx0" brushRef="#br0" timeOffset="53761.0749">21736 13333 16687,'-20'20'1217,"1"-20"-416,-1 19 577,0-19-225,-21 21-801,23 18-352,-23-18-288,21-2-97,0 21-319,2-20-578,-3 0-1056,21 0-2851</inkml:trace>
  <inkml:trace contextRef="#ctx0" brushRef="#br0" timeOffset="53934.0848">21895 13472 14573,'21'40'449,"-21"-20"159,0 0 545,-21 0-672,21 0-545,0-1-865,0 21-993,21-20-1505,-21-20-5670</inkml:trace>
  <inkml:trace contextRef="#ctx0" brushRef="#br0" timeOffset="54503.1174">18520 11744 11691,'-20'20'1313,"20"-20"-448,20 0 1024,-20 19-543,21 21-514,-3-20-319,22 20-385,1-21 160,-21 2-224,19-2 65,-19 0-322,0-19-223,0 21-481,-20-21-1217,19 0-3587</inkml:trace>
  <inkml:trace contextRef="#ctx0" brushRef="#br0" timeOffset="54677.1272">18719 11764 14381,'-20'19'737,"0"1"64,1 20 384,-1-20-673,0 19-384,-1 1-320,21 0-1025,-20 0-288,20 0-289,0-21-1505,0 1-4645</inkml:trace>
  <inkml:trace contextRef="#ctx0" brushRef="#br0" timeOffset="54936.1421">18897 11982 9641,'40'20'-161,"-40"-20"33,21 20 353,-21 0 703,-21 0-607,21 19-193,-20-19 128,0 0 481,0 0 160,20 0-353,-19-20-31,19 19 351,19-19-127,1 20-513,0-20-416,21 20-801,-23-20-2146</inkml:trace>
  <inkml:trace contextRef="#ctx0" brushRef="#br0" timeOffset="57692.2997">20545 11306 4804,'0'0'2851,"0"0"-513,0 0 737,0-19-801,0 19-929,0 0-384,-20-20-128,20 20-449,-20 0-352,20 0-128,-19 20 96,19-1-96,-20 1-128,20 0 96,0 0-160,0 0 31,0 0-31,20-1-64,-1 2 96,1-21 127,0 0 225,0 0 1,0-21 31,-1 2 192,-19 19-32,20-20 33,-20-20-65,0 20 96,-20 0-384,20 1 96,-19 19-128,-1-20-224,0 20 64,0 0 63,20 20 65,-20-1-32,20-19 96,0 20-128,0 0 32,0 0 0,20 0-224,0-20-33,0 20 1,0-20 224,-1 0 288,1-20 96,0 20 32,-20-20 97,0 20-33,-20-20 96,20 0-192,-20 0-159,1 20-98,-1 0-159,-20 0 64,20 0 32,20 0 32,-19 20 0,19-20-32,0 20-128,19 0-225,1-20 33,0 20 96,20-20 191,-21 0 97,1 0 257,-20-20 287,0 20 97,0-20-33,-20 0-288,1 20-95,-1-20-65,0 20-160,0 0 160,0 0-160,1 20 32,-1 0 0,40 0 64,-20 0-160,39 0 128,-19-1 32,20-19-160,-1 0 288,-19 0-96,0 0 160,-20 0 225,0 0-65,-20-19-63,0-1-129,0 20-192,-19-20 32,19 20-192,0 0 32,20 0 0,-20 0 31,20 0-127,20 0 128,0 0-160,0 20-96,0-20 63,-1 0 161,1 0-96,0 0-641,-20 0-1569,0 0-3331</inkml:trace>
  <inkml:trace contextRef="#ctx0" brushRef="#br2" timeOffset="60288.4483">20942 11128 3395,'0'0'2947,"-20"0"-866,20 0 322,0 0-161,-20 0-545,20 0-351,0 0-161,0 0-320,0 0-289,20 0-159,0 0-65,20-20-96,-21 20 0,21-20 1,21 1-97,-23-2-32,23 1 32,-2-20-32,-19 21 96,-1-1-159,1 0-98,-20 20 66,-1-20-98,1 20-127,-20-20-128,0 20-32,0 0-161,0 0-63,0 0-321,0 0-737,-20 0-1441,20 0-3203</inkml:trace>
  <inkml:trace contextRef="#ctx0" brushRef="#br2" timeOffset="60836.4796">21021 10909 8103,'0'0'1153,"0"0"64,0 0 1922,0 0-1313,0 0-1185,0 0-385,0 0-128,0 0 0,0 20 0,-20 0-96,1 0-32,-1 20 32,0-1-32,0-18-32,-19 18 32,19-19 32,0 0-64,0 0 225,-1-20 159,21 0-32,0 20-192,0-20 64,0 0-31,21 0-97,-1 0 32,0 0-96,19-20 0,21 20-32,-21 0 128,1 20-352,1-20-449,-3 0-833,-18 0-1504,1 19-2372</inkml:trace>
  <inkml:trace contextRef="#ctx0" brushRef="#br2" timeOffset="61190.4999">21736 10790 14093,'0'0'705,"0"-20"127,0 20 1378,0 0-1313,0 0-705,20 20-31,20-20-97,-1 20-32,1 0 32,1-1-64,-3-19-160,-17 20-321,19-20 1,-22 20-385,3-20-544,-21 0-289,0 0-224,0 0-929,-21-20-1889</inkml:trace>
  <inkml:trace contextRef="#ctx0" brushRef="#br2" timeOffset="61427.5134">21975 10631 11851,'-21'0'1121,"21"0"-1089,-20 0 737,20 20 256,-18-1-833,-3 2-160,1 18 0,0 1 160,-20 0 0,21-1-160,19 1-288,-20-20-225,20 0-511,0 0-578,0 0-1569,0-20-5093</inkml:trace>
  <inkml:trace contextRef="#ctx0" brushRef="#br2" timeOffset="61831.5365">22193 10293 3779,'0'0'4292,"0"-20"-4100,0 20 2082,0 0-288,0 0-1281,0 0-225,-20 0-95,20 20-33,-20-20 65,0 40 127,20-20 129,-19-1-1,19 21-63,0-20-353,0 20-128,0-20-32,19-1-64,1 2-32,0-2-32,0 1-288,0-20-545,-1 0-1953,1 0-6471</inkml:trace>
  <inkml:trace contextRef="#ctx0" brushRef="#br2" timeOffset="62034.5481">22392 10372 11018,'0'21'1409,"0"-2"-1152,0 1 1824,0 0-703,0 0-962,0 0-448,0-1-384,0 2-577,0-2-481,0 1-1953,0-20-5541</inkml:trace>
  <inkml:trace contextRef="#ctx0" brushRef="#br2" timeOffset="62178.5564">22412 10293 12812,'0'-20'-289,"0"20"-95,0 0 864,0 0-800,18 0-3107</inkml:trace>
  <inkml:trace contextRef="#ctx0" brushRef="#br2" timeOffset="62409.5696">22550 10154 14029,'20'0'672,"0"20"-351,0-20 1601,-1 19-577,1 22-673,-20-22-351,20 21-257,-20 0-32,0 20-96,0-21-545,0 1-608,-20-1-288,0-18-417,1 18-2146</inkml:trace>
  <inkml:trace contextRef="#ctx0" brushRef="#br0" timeOffset="65753.7608">21120 12240 6534,'0'0'2818,"0"0"-1024,0 0 704,0 0-736,0 0-641,0 0-384,0 0-193,0 0-63,0 0-97,0 0-31,0 0-129,0 0-32,0 0-32,0 0 64,0 0-32,0 0 1,20 0 95,-20 0-128,0 0-64,0 0 96,21 20 33,-1-20-65,0 0 32,-1 0-128,1 20 0,0-20-96,20 20 96,19-1-64,-19-19 0,19 20-64,-18 1 0,-3-2-96,3-19 96,-21 20 64,19-20-32,1 20-193,-1-20 418,-19 19-225,20-19 0,-20 0-129,-1 0-63,-19 0 64,0 0-64,0 0-321,0 0-191,0 0-161,0 0-641,0 0-1088,0 0-2595</inkml:trace>
  <inkml:trace contextRef="#ctx0" brushRef="#br0" timeOffset="66403.798">21616 11982 4292,'21'-21'672,"-21"21"1090,0 0 992,0 0-704,0 0-416,20 0-33,-20 0-672,0 0-384,-20 0-161,20 0 65,0 21-129,0-21-96,-21 20 161,21 0-65,-18 20-64,-2-1-96,-1 1-32,1 19-128,0 1 96,2-1-96,-23-18 97,21-2-65,0 0-64,20-18 64,-19-1-64,-1 19-161,20-18-639,0-21-1571,-20 19-5060</inkml:trace>
  <inkml:trace contextRef="#ctx0" brushRef="#br2" timeOffset="68646.9262">21895 12200 1409,'0'0'512,"0"0"1218,-20 0 320,20 0-1185,0 0-225,0 0 449,-20 20 257,20-20 383,-20 0 1,20 0-129,-20 0-480,20 0-224,0 0-160,0 0-257,0 0-127,0 0-65,20 0-160,-20 0 193,20-20-193,-20 20 192,20 0-64,21 0-96,-23 0 0,43-19-127,-23 19-1,23-20-32,-2 0 32,20 0-96,1 0 64,0 0 32,-1 1-64,-20-1 128,-19 0-160,-20 20 96,-20-20-289,20 20-31,-20 0-353,-20 0-127,0 0-385,20 20-161,-20-20-800,0 0-2818</inkml:trace>
  <inkml:trace contextRef="#ctx0" brushRef="#br2" timeOffset="69158.9556">22033 11961 9096,'21'0'1506,"-21"0"-1378,0 0 1441,0 0-160,0 21-896,-21-21-289,3 20 96,18 0-95,-40 0-65,19 0 0,1-1 0,-19 1 0,19 0 129,-20 0 31,20 0-160,20-20-96,-19 20-64,19-20 32,19 19 192,-19-19-31,20 0-97,-20 0 0,20 0 64,-20 0 32,0 20-96,20-20 64,-20 0 129,20 20-161,1 0-64,17-20-128,3 20-193,-21-20-639,19 0-1218,-19 0-2819</inkml:trace>
  <inkml:trace contextRef="#ctx0" brushRef="#br2" timeOffset="70212.0159">22788 12459 7815,'0'20'2338,"0"-20"225,0 0 287,0 0-1024,0 0-673,0 0-160,0 0-320,0 0-33,21 0-95,-21 0-193,0 0-288,20-20 417,-2-1-321,3-18 64,19 0-32,-1-41-96,-19 20-64,20-39-64,-20 20-160,-1-2 0,1 3-160,0 18-449,-20 1 737,20 19 64,-20 20-64,0 0-96,0 20-193,0 20 289,0 0 128,0 20-96,0-1 32,20 1-96,-20 0 0,19-21 0,1 21 160,0-40-160,0 0 128,1 19 64,-3-38 32,2 19 0,1-19-32,-21 19 96,0-21-224,0-18 417,20 19-289,-20-20-64,20 1-32,-20-1-96,0 20-160,0 0 160,18 0 96,-18 1 96,0 19-96,0 0 32,0 0 256,0 19 32,0 1 1,0 20 159,0 19 32,0 1-351,0-20-33,0 0-224,0-21-65,0 21-287,21-20-353,-21 20-896,20-40-1666,-20 20-9706</inkml:trace>
  <inkml:trace contextRef="#ctx0" brushRef="#br2" timeOffset="70883.0542">23623 11961 11659,'-21'0'2434,"21"0"-416,0 0 448,0 0-928,0 0-481,0 0-545,0 0-128,21 0-320,-1 0 1,-2 0-33,2 0-97,1 0-223,19 0-256,-21 0-129,21 0-192,-20 0-448,-20 0-897,0 0-3556</inkml:trace>
  <inkml:trace contextRef="#ctx0" brushRef="#br2" timeOffset="71222.0736">23661 11942 13676,'-18'0'65,"18"19"383,0-19 1282,-20 0-1154,20 0-384,0 21 33,0-21 63,-21 20-96,21 0-32,21-20-32,-21 20 64,20-20-95,-20 20-130,18-20-63,2 19-64,-20-19-64,21 20-160,-1 0 63,0 0 321,-1 0 0,-19 0 225,0-1 415,0-19 225,-19 20 352,-1-20-96,-21 0-288,3 0-513,-3-20-224,1 20-192,21-19-801,-1 19-1217,20 0-3491</inkml:trace>
  <inkml:trace contextRef="#ctx0" brushRef="#br1" timeOffset="77275.4198">23126 9240 2914,'0'0'-800,"0"0"-33,0 0 1537,0 0 1090,19 0-256,-19 0-962,20 0-127,-20 0-33,0 0 160,0 0-255,0 0-65,0 0 0,0 0 705,0 0 352,0 0-288,20 0-64,-20 0-128,0 0-256,0 0-33,0 0-63,0 0 223,0 0-191,20 0-193,19 0-128,2 20-160,-1-20 32,-22 0-64,23 19 64,-21-19-64,19 0 0,21 0 0,-1 0 32,2 0-96,-23 0-512,3 0-321,-1 0-1345,-40 0-2883</inkml:trace>
  <inkml:trace contextRef="#ctx0" brushRef="#br1" timeOffset="77666.4421">23424 9100 4484,'19'0'993,"-19"0"192,20-19 993,-20 19 224,0 0-1665,-20 0-577,20 0-160,-19 19 64,-21-19 417,-1 21 95,3-2-63,-23 1-257,43-20-96,-23 20 32,41-20-32,-20 0 129,0 20-33,20-20-96,0 20 96,0-20 129,20 20-65,-20 0-224,40-1-64,-19 1 32,17 0-64,3 0-96,-21-20 0,-2 20-673,-18-20-2018,21 20-4740</inkml:trace>
  <inkml:trace contextRef="#ctx0" brushRef="#br1" timeOffset="79130.526">20685 11505 5317,'0'0'1473,"0"0"321,0-19-129,-21 19 449,21 0-320,0 0-801,0 0-609,0 0-160,0 0 97,0 19 63,21-19-128,-21 0 97,0 21 95,0-21-96,18 0 65,-18 19 63,0-19-223,0 0 63,0 20-288,20-20 224,-20 20-288,21-20 0,-1 20 160,-20 0-128,20 0-32,-2-1-96,-18 1 320,21 0-288,-1-20 96,0 20 96,0 0-128,-1 19 0,1-19 0,0 0 64,0 0-32,0 0-64,-1 0 0,1-1 32,0 2 64,0-2-224,1 0 352,-1 2-224,-2-1 64,2-20 0,1 20-32,-1 0 64,-20 0-32,20-1-64,-1 1-128,-19 0 160,20-20-32,-20 20 32,20 0-65,0-20 33,-20 20 64,0-20 32,20 0-96,-20 19-32,19-19 32,-19 0-128,0 0-96,0 0 96,0 0-129,0 0 289,0 0-128,0 0 0,0 0-128,-19 0-577,19 0-705,0 0-1825,0 0-4965</inkml:trace>
  <inkml:trace contextRef="#ctx0" brushRef="#br1" timeOffset="80962.6308">20685 11526 928,'-21'-21'545,"1"21"-865,20-19 1345,-20 19 1857,20 0-608,0 0-1217,0-21-512,0 21 192,0 0 480,0 0-416,0-19-321,0 19 417,0 0 416,0 0-160,0 0-384,-20 0-321,20 0 65,0 0 63,0 0-95,0 19-289,0-19-32,0 0 0,20 21-32,0-21-160,0 19 161,1 2-65,-3-2-32,23 1-32,-1 20 32,-22-20-32,23 19 0,-1 1-32,19-20 128,-19 20-192,-1-1-97,1-19-63,1 20 96,-3-1-64,3-18 32,-2-2 192,-19 21-96,0-20 96,0 0-32,0 0-33,-1 0 98,-19-1-66,20 1-191,0 0 128,0-20 0,-20 20-32,20-20 96,-20 20 32,19-20-32,-19 20 32,20-20-128,-20 19-32,20-19-65,-20 20 1,20-20-32,-20 0-32,0 0 224,0 20 32,0-20 0,0 0-32,0 0-161,0 0-31,21 0-96,-21 20-225,0-20-31,0 0-257,0 0-224,0 0 416,0 0 705,0 0 256,0 0 257,-21 0-225,21 0 1,-20 0-1,20 0-160,-20 0-160,20-20-32,0 20-32,-20 0-32,20 0-128,0 0 192,0 0 64,0-20 96,0 20 64,-19 0 0,19 0 32,0 0-128,0 0-96,0 0 64,0 0-128,0 0 0,0 0 32,0 0 32,0 0-32,19 0-128,-19 0 64,0 0-32,0 0 64,-19 0 128,19 0-32,0 0 224,0-20 193,-20 20 191,0-19-31,0-1-65,0 0-352,1 0-192,-1-20 65,-20 21-65,20-21 32,-19 20 32,19-21 64,-21 22 0,23-21-64,-2 21 64,-21-21-32,21 20-32,0-20 0,1 21-64,-1-1 32,0 0-32,0 0 0,0 0 0,-19 0 0,19 1 0,0-1-160,-1 20 32,3-20 64,18 0 32,-20 0 32,20 20 0,-20-20 0,20 20 0,0 0 0,-21 0 0,21 0 0,0 0 32,0 0-32,0 0 0,0 0-96,0 0-64,0 0 64,0 0 96,0 0 0,0 20-32,0-20 0,0 20 64,21 0-32,-1 0 32,-20-20-32,20 20 64,-2-1 0,-18 1 96,21 0-64,-1 20-64,0-20 0,19 19-64,-19-19 64,20 20-32,-1-20 32,-19-1-96,20 21 160,1-21-256,-3 22 32,3-21 32,-2 20-32,-19-21-97,20 21 97,-20-20 128,-1 20-32,1-21 32,0 1 32,0 0-32,0 0 32,-1 0 0,1 0-32,-20-20-32,20 19 0,0-19-128,1 0-96,-21 20 224,0-20 32,0 0-32,18 21 0,-18-21 0,0 0-32,0 19-417,0-19 33,0 0-33,0 0-127,0 0-545,-18 0-1442,18 0-1697</inkml:trace>
  <inkml:trace contextRef="#ctx0" brushRef="#br1" timeOffset="81813.6794">20685 11465 896,'-21'0'3908,"21"-19"-2915,0 19 256,0 0-224,0-21-288,0 21-193,-20 0-95,20 0 95,0 0 161,0 0 192,0-19-96,0 19 63,-20 0-191,20 0-257,0 0-63,0 0-33,-20 0-96,20 0-160,0 0 0,0 0 97,0 0 255,0 0 96,0 0-63,0 0-161,0 0-224,0 19-32,0-19 0,0 0 0,0 21-64,20-21 32,-20 0-64,0 0-32,20 0 64,-20 0-32,0 0 0,0 0-64,0 0-353,0 0-415,0 0-161,-20 0-161,20 0-992,0 0-2947</inkml:trace>
  <inkml:trace contextRef="#ctx0" brushRef="#br1" timeOffset="82434.715">21499 12319 4932,'-21'0'2531,"21"0"-4966,0 0 930,-20 0 1953,20 0-127,0-19-610,0 19-31,20 0 288,-20-20 0,0 20 769,0 0-161,0 0-2754</inkml:trace>
  <inkml:trace contextRef="#ctx0" brushRef="#br1" timeOffset="83010.7478">20664 11486 3843,'-20'-21'2306,"20"21"-416,-20 0-513,20 0 97,0 0 384,0 0-417,0 0-672,0 0-321,20 0 129,-20 0 31,20 0-287,1 0-161,-3 21-64,2-2-96,1 2 0,-1 18-449,0-19-672,-2 20-1569,3-20-3492</inkml:trace>
  <inkml:trace contextRef="#ctx0" brushRef="#br1" timeOffset="83624.783">21478 12379 6438,'0'0'224,"-20"0"-1377,20 0-1506</inkml:trace>
  <inkml:trace contextRef="#ctx0" brushRef="#br0" timeOffset="93535.3499">2857 12300 5925,'-20'0'1634,"20"0"287,0 0 642,-20 0-641,20 0-513,0-20-416,0 20-384,0 0-161,0 0-128,0 0 129,20 0-257,-20 0 96,20 0-64,0 0-160,1 0 1,-3 0-1,22 0-193,1 0-63,-2 0-32,1 0-288,-1 0-129,1 0-352,-20 0-512,0 0-1090,-1 0-1505</inkml:trace>
  <inkml:trace contextRef="#ctx0" brushRef="#br0" timeOffset="93860.3685">3076 12141 4644,'-20'0'3299,"20"0"-2883,0 0-255,0 0 992,0 0 640,0 0-351,20 20-577,0-20-257,-1 20-320,21-20-31,0 0-129,-1 19-96,-19-19 32,20 0-64,-21 20 0,1-20 0,0 20 32,-20-20 0,0 20 128,-20-20 32,0 20 64,1 0 65,-21-1-193,0 1-192,21 1-577,-21-2-2241,0 1-8810</inkml:trace>
  <inkml:trace contextRef="#ctx0" brushRef="#br0" timeOffset="94594.4104">3015 13055 5124,'-38'20'5670,"38"-20"-5414,-21 0 641,1 0 640,20 0 385,0 0-993,0 0-385,0 0-63,20 0-289,1 0 160,17 0-127,3 20-33,-1-20-128,19 0-128,-19 0 64,-1 0-96,1 0 96,-1 0-96,1 0-353,-19 0-512,-21 0-993,0 0-3042</inkml:trace>
  <inkml:trace contextRef="#ctx0" brushRef="#br0" timeOffset="94927.4295">3294 12956 13580,'-40'0'-256,"40"0"224,0 0 513,0 20 928,20-20-608,0 0-577,-1 19-96,21-19 32,-19 0 128,17 20 97,-18-20-129,21 20-128,-21-20 32,-1 20-32,1 0 161,0 0-129,-20 0 0,0-1 128,0-19 129,-20 20-1,0 0 0,1 0-63,-21 0-129,19 0-224,-17-1-288,-3 1-1154,21 1-2401</inkml:trace>
  <inkml:trace contextRef="#ctx0" brushRef="#br0" timeOffset="100849.7681">9964 12677 4580,'0'0'8488,"-20"-20"-8488,20 20 640,0-19 1090,0 19-993,0 19 64,0 1-225,20 20-416,-20 19 161,20 21-129,0-20-96,-1 19 0,1 1 0,0-1-96,-20-39 352,20 19 161,-20-39 95,0 1 353,0-21-544,0-21-97,0-18-256,-20-1 64,0 0-32,-19-19-128,19-1-96,0 1-320,0-1-65,20 0 257,0 0 160,20 21 64,20 19 0,19 20 64,-18 0-64,17 0 64,22 20-32,-20 19 96,-21 2-64,1-2 192,0 1 64,-21 20 225,-19-21 31,-19 1-31,-1 0-321,-20-20-64,0 19-320,1-19-160,-1 0-449,1 0-128,-2 0-736,41-20-1955,0 0-2946</inkml:trace>
  <inkml:trace contextRef="#ctx0" brushRef="#br0" timeOffset="101007.7773">10559 13035 13388,'21'40'288,"-21"-40"962,0 40 703,0-21-1280,20 1-609,-20 20 32,0 0-288,20-21-384,-2 1-1442,-18 1-3428</inkml:trace>
  <inkml:trace contextRef="#ctx0" brushRef="#br0" timeOffset="101138.7847">10638 12916 15887,'-38'-40'160,"38"40"-2018,0 0 929,20 0-3171</inkml:trace>
  <inkml:trace contextRef="#ctx0" brushRef="#br0" timeOffset="101440.802">10917 12995 12651,'-20'0'257,"0"0"-161,0 0 1185,0 20-576,1-20-577,19 20-32,0-20 256,19 40 321,-19-20-129,40 0-287,-20-1-129,0 1 64,-1 0-96,1-20 96,0 20 161,-20 0 255,0-20-127,0 20-129,-20-1 0,-19-19-256,19 20-96,0-20-448,0 21-993,0-21-1698,1 0-6118</inkml:trace>
  <inkml:trace contextRef="#ctx0" brushRef="#br0" timeOffset="101693.8164">11135 13055 13708,'0'0'2691,"0"0"-2499,0 0 1602,0 0-513,20 0-800,20 0-161,-20-20-288,19 20-128,1 0-385,-20 0-928,19-20-1506,-19 20-3267</inkml:trace>
  <inkml:trace contextRef="#ctx0" brushRef="#br0" timeOffset="101881.8273">11235 12757 12908,'-20'19'961,"20"22"864,20-2 417,-20 0-896,19 2-738,-19-1-223,20-1-289,-20 1-224,0 0-417,0-1-736,0 1-833,0 0-2819</inkml:trace>
  <inkml:trace contextRef="#ctx0" brushRef="#br0" timeOffset="102176.8441">11473 13154 14285,'20'0'705,"-20"0"-673,0 0 768,0 0-639,0 0-161,20 20-64,-20-20 96,20 20-64,-20 0 96,19-20-64,1 0 64,0 20 64,0-20 384,0 0 193,-20-20 96,19 20 64,-19-20-33,0 0 33,-19 0-288,-1 0-225,0 1-512,0-1 416,0 20-864,-19 0-706,39 0-1056,-20 20-4196</inkml:trace>
  <inkml:trace contextRef="#ctx0" brushRef="#br0" timeOffset="102825.8813">11810 13234 6854,'0'0'448,"21"0"321,-21 0 1569,18 0-896,-18 19-33,0-19-448,20 0 32,-20 0 0,0 20 0,0-20-64,0 0 0,-20 0-193,20-20-63,-18 1-257,18-1-256,-21 0 1,21 0-193,0-20 0,0 21-65,0-1-159,0 0 32,21 0-96,-21 20-1,18 0-31,2 0-64,-20 0-353,21 0-1281,-1 20-2530</inkml:trace>
  <inkml:trace contextRef="#ctx0" brushRef="#br0" timeOffset="103041.8936">12068 13115 16207,'0'0'576,"0"0"-127,20 0 1280,20-20-640,-1 20-704,1-20-289,1 20-96,-3 0-448,-17-20-449,19 20-929,-40 0-2178,0 0-2434</inkml:trace>
  <inkml:trace contextRef="#ctx0" brushRef="#br0" timeOffset="103258.9059">12228 12776 10826,'-21'0'1409,"21"20"32,0 21 1570,-20-22-1121,20 41-833,0-20-160,0 19-321,0-19-287,20 20-193,-20-1-192,21-19-545,-1 19-768,-2-19-961,2-20-2051,1 0-6661</inkml:trace>
  <inkml:trace contextRef="#ctx0" brushRef="#br0" timeOffset="103417.9151">12426 13095 6566,'20'-20'8392,"-20"20"-7560,19 20 386,-19 0-418,0-1-768,20 1-512,-20 20-545,0-20-448,20 0-1891,-20-1-1857</inkml:trace>
  <inkml:trace contextRef="#ctx0" brushRef="#br0" timeOffset="103553.9228">12525 12976 11883,'-20'-20'-1153,"20"20"-3268,0 0 3364</inkml:trace>
  <inkml:trace contextRef="#ctx0" brushRef="#br0" timeOffset="103829.9387">12703 13095 10537,'21'59'-768,"-21"-39"-33,20 0 1666,-2 0-481,3 0-768,-1-20 704,20 0 1442,-20 0-353,19 0 417,-19-20-289,0 0-31,-20 0-161,0 0-448,0 0-128,-20 1-641,0-1-32,0 0-320,-19 20-225,19-20-736,20 20-993,-20 20-2530</inkml:trace>
  <inkml:trace contextRef="#ctx0" brushRef="#br0" timeOffset="104138.9564">13121 13174 3747,'0'20'7399,"0"0"-7463,0-20 1666,0 20 383,0-20-960,-21 0 160,21 0-192,0 0-512,0 0-65,0-20-31,21 0-97,-21 0-32,20 0-160,0 0-64,-2 20 225,3-19 159,-1-1 673,0 20-352,0 0-33,-1 20-159,-19-1 31,20 1-223,-20 0-353,0 20 0,0-20-641,20 19-1185,-20-18-1024,0-2-3524</inkml:trace>
  <inkml:trace contextRef="#ctx0" brushRef="#br0" timeOffset="104542.9795">12823 13154 6918,'0'0'8488,"0"0"-7687,0 0 1217,0 0-865,-20 0-769,0 0-352,-1 20-192,3 0-1249,-2 0-4389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1-20T19:42:49.354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3651 6338 10249,'0'0'2114,"0"0"-961,0 0-576,-20 0-353,20 0 192,0 21-63,0-1-1,20-20 0,-20 19 161,0 21-33,0-20-191,20 20-65,-20 19-160,0-19 0,0 19-64,0 2 32,-20-2-32,20 1-64,0 19 32,-20-20 32,20 1 0,0 20 32,0-21-32,0 21 32,0-1 0,0 0-96,0 1 128,0-20-64,20 18 0,-20 3 32,0-22 0,20 21-32,-20-1 0,0 1 0,20-21 0,-20 21 32,19-20-32,-19-1-32,0 1 64,20 19-64,-20-20 32,20 1 0,-20 0 32,20 0-64,1-1 64,-21 1 0,20-20-96,-2 19 128,-18-19-96,20-1 64,-20 1 0,21 0-224,-21 0 480,20-20-320,0 20 64,-20-21-64,19 1 96,1 0-128,-20 0 96,20 0-32,-20 0 32,20 0-64,-20-1 192,0-19-192,20 20 32,-20-20 64,19 0-64,-19 20 0,0-20 0,0 20 32,0-20-32,20 20 33,-20-20-66,0 20 130,0-20-129,20 0-33,-20 19 130,20-19-33,-20 20-32,20-20 32,-1 21 32,1-21-64,0 0 160,0 19 128,-20-19-256,39 0 0,-19 0 32,1 0 0,19 0-64,-1 20 32,1-20-64,-1 0-32,1 0 128,0 0-64,19 20 0,-18-20 0,-3 19 0,3-19 32,-1 21 32,19-21 32,-19 0-31,19 20-33,0-20 32,1 20-128,-21-20 96,22 20-32,-23-20 32,23 0 32,-2 19-96,-19-19 96,19 21-64,1-2 0,-1-19-32,2 0 192,-22 20-224,40-20-160,-19 0 448,-1 0-64,20 0-224,2 0 96,-2 0 0,-20 0-64,20 0 64,1 0-128,-21 0 160,20 0-32,2 0-64,-2 0 32,-20 0-32,20 0 64,2 0 64,-22 0-192,20 0 32,0 0 96,-19 0 0,19 0-64,-18 0 64,18 0 0,0 0 32,0 0-192,-19 0 128,19 20 64,0-20 32,1 0-192,-1 0 192,1 0-192,19 0 64,-19 0 64,19 0 0,-20 0 32,20 0-64,-20 0 32,2 20 96,18-20-128,-20 20 32,20-20-32,-20 0 0,21 20 32,-1-20 0,0 0-32,20 0 32,-19 0-32,19 0 32,-20 0 32,21 0-96,-1 0 32,-1 0 0,1 0 96,0 0-128,1 0 64,-1 0 0,1 0-64,-3-20 32,3 20 0,-1 0 32,1 0-64,18-20 64,-19 20-32,0 0-32,1 0 129,-1-20 95,0 20-32,-1 0-128,2-20 0,-1 20-64,0-20 32,1 20 96,-1 0-160,-1-19 128,21 19-352,-19-21 544,-1 21-256,1 0-32,18-19 32,-19 19 64,0 0-64,-19 0 32,19-20-32,19 20 64,-19 0-64,1-20 0,19 20 96,-1-20-256,-18 20 352,19 0-320,-1-21 128,-19 21 0,21-19 0,-2 19 0,-19 0 64,21-20-128,-1 20 96,-21-20 32,22 1-160,-21 19 96,19-21 0,-19 1 0,21 20-64,-21-19 0,19-1 128,-18 20-96,19-20 32,-19 0 0,18 20 0,-19-20 32,21 20-64,-21-20 64,-1 1-32,21-1 64,1 20 32,-21-20-192,19 20 96,2-20 0,-2 20-128,-19-20 160,0 20-64,21-20 160,-21 20-256,-1 0 128,2 0 128,-21-20-224,20 20 96,-20 0 0,21 0 0,-21 0 0,0 0-32,0 0 0,1 0-192,19 0 96,-20 0-1,0 0-95,-19 0 128,19 0 96,-20 20-32,1-20 64,-1 0 32,1 0-96,-22 20 0,23 0 0,-22-20 64,20 20-64,-18-20 64,-23 20-64,23-20 96,-22 0-96,1 20 160,0-20-128,-1 0 0,-19 0-128,20 0 192,-21 0-32,21 0-64,-20 0 0,1-20 32,-3 20-64,2-20 32,0 20 64,-20-20 32,21 20-128,-21-20 96,20 0-64,-20 0 0,18 1 64,-18-21 32,21 20 0,-21-20-64,0 0 96,20 0-96,-20 1 32,20-21-32,-20 1-32,0-1 64,0 0-64,0 1 64,20-21-64,-20 20 32,0-18 0,0-2-32,0 0 32,0 1 0,0-1-32,0 0 0,0 1 32,0 0 0,0-1-64,0-19 64,0 19-128,0 1 0,0-21 0,0 21-64,0-20 64,0 19-33,0 1 1,19-1 128,-19 21 64,0-1 0,20 1-96,-20 19-96,20 1 224,-20 18-96,0-19 0,0 21 0,-20-21-64,20 20 64,-20 0-192,1-20 480,-1 21-256,-20 19 0,1-20 0,-2 0 64,1 0-128,-19 20 64,0-20-32,-21 20-32,1-20 96,-21 1-64,1 19-32,-20-20 160,-1 20-160,3-21 64,-23 2 64,21 19-64,-19-20-96,-22 0 160,21 20-64,-40-19-96,21 19-161,-2 0 33,-18-21 128,0 21 32,0-20 64,-2 20 32,1-19 0,1 19 64,0 0 64,-2-21 1,-18 21-161,19 0 64,1 0-64,-20 0 32,-1 0-96,21 0 128,-22 0 0,1 0-224,21 0 192,0 0 0,0 0-96,-2 0 32,1-19 96,1 19-128,0 0 32,-21-20 64,20 20 0,-20 0 32,21 0-96,0 0 96,-1 0-96,-19 0-64,18 0-33,2 0-31,20 20 64,-22-20 64,1 0 64,1 0 96,0 0 161,18 19-161,-18-19-32,0 21-128,-1-21 96,-1 0-64,2 19 32,0 1-160,18-20-129,-18 21 161,20-21 0,-22 0 0,22 19 64,-21-19-96,20 20 160,-20-20 0,21 0-64,-1 0 128,1 20 128,18-20-95,-18 0 63,-2 0-96,22 0-64,-1 0 0,-1 0-64,2 0 32,-1 0 32,-1 0-32,2 0 256,19 0-256,-21 0 128,22 0 193,-1 0-289,-21 0-32,1 0 0,1 19 32,19-19 32,-21 0-96,2 21 64,19-21-32,-1 0 32,-19 0 32,21 20 128,-1-20-32,-21 0-32,21 19-96,-1-19 96,2 20 0,-21-20-31,20 20-33,-1-20-64,-18 0 32,19 20-64,-1-20 0,1 0 64,0 20-32,1-20 64,19 0-128,-21 0 160,1 0 32,20 0 192,-21 0-64,21 0 33,0 0-193,20 0-32,0 0-96,18 0-417,2 0-415,-1 0-258,21 0-447,-1 0-2211,0 0-9831</inkml:trace>
  <inkml:trace contextRef="#ctx0" brushRef="#br0" timeOffset="1879.1075">5755 6299 10089,'0'39'96,"-19"-18"192,19-1 321,0-20 576,0 0 865,19 0-897,-19 0-576,0 0-1,0 0 289,20-20-352,-20-1-289,0-18-128,0 0 0,0-2-96,0-38 96,0 19-64,-20-39-96,1 0-32,-1-21-160,-20 1-33,20-20-319,-19 19 416,19-18 128,-21 39 64,23 19 128,-2 0 192,0 21-224,20 19 32,-21 1-160,21-2 545,0 1-385,0 21-160,0-22-32,21 22 32,-1-1-32,18 0 0,3 20-1,18-19 65,1 19 0,19 0-32,20 0 64,-20 0-64,41-21 64,-21 21-32,0-19-32,-20-1-160,-18 20-544,-22-20-802,-19 0-896,-20 20-4036</inkml:trace>
  <inkml:trace contextRef="#ctx0" brushRef="#br0" timeOffset="11580.6624">7026 3994 13741,'0'0'1024,"-20"0"-255,20-20 448,-20 20-512,0 0 128,1 20-96,-21-20-609,20 39-128,-19 1 0,-1 0 96,19 0 64,21 19-96,0-19 64,21-1-64,-1-18-64,39-2 0,-19 2-96,39-21-416,-19 0-321,-1 0-1185,0-21-2659</inkml:trace>
  <inkml:trace contextRef="#ctx0" brushRef="#br0" timeOffset="11797.6748">7304 3894 17456,'0'40'192,"0"0"161,20-1 800,-20 2-224,20-2 224,-20 21-705,20-21-448,-1 1-352,1 0-257,20 0-64,-20-21-512,-1-19-736,1 0-1122,0 0-3908</inkml:trace>
  <inkml:trace contextRef="#ctx0" brushRef="#br0" timeOffset="12101.6922">7563 4093 14926,'18'39'832,"-18"-18"322,20 18 95,-20 1-609,20-20-223,1 19-257,-1-39-128,19 21-96,-19-21 0,0-21 32,0 2-353,-1-1-191,-19 0 159,20-20 1,-20 20-161,0 1-127,0-21 159,-20 40 898,20 0 896,0 0-673,0 0-95,20 19 191,-20 2-191,0-2-97,20 21-224,0-20-224,0 0-256,0 0-769,19-20-897,-19 0-2402</inkml:trace>
  <inkml:trace contextRef="#ctx0" brushRef="#br0" timeOffset="12331.7054">8018 4054 17168,'-20'0'320,"2"0"-192,18 0 96,0 19-128,0-19 193,0 20-225,18 0-32,2 20-545,1-21 353,19 1 64,-22-20-96,3 20 32,-1 0 160,-20-20 160,0 20 320,-20-20-351,-1 0-162,-17 0-543,18 0-929,-21 0-3108</inkml:trace>
  <inkml:trace contextRef="#ctx0" brushRef="#br0" timeOffset="12497.7149">8079 4073 12203,'18'20'1313,"3"-20"353,19 0 31,-20 0-383,19 0-289,-19-20-801,20 20-320,-21-19-801,1 19-224,0-21-993,-20 1-3107</inkml:trace>
  <inkml:trace contextRef="#ctx0" brushRef="#br0" timeOffset="12670.7248">8217 3755 7655,'0'40'2979,"20"0"-417,-20 0 129,0 19-609,0 1-257,20 0-479,-20-1-1090,0 0-320,0-19-32,0 0-641,20-20-736,-20-1-2083,19-19-7975</inkml:trace>
  <inkml:trace contextRef="#ctx0" brushRef="#br0" timeOffset="13045.7462">8376 4153 17520,'19'19'224,"1"-19"801,0 0-640,1-19-193,17 19 128,-18 0-256,-20-21-448,21 2-97,-21 19-127,-21-20-481,1 20-513,2 0 930,-2 0 511,-1 0 129,1 0 193,20 20-1,0 20 160,20-21 289,-20 1 191,41 0-319,-23-20-161,2 20-192,21-20 32,-21 0 97,-1 0 95,1-20-96,0 0 129,-20 20 159,20-20 1,0 1 31,0-2-31,-1 2 319,1-1-191,20 20-481,-19-20-320,-3 20-128,2 0-1057,0 0-1218,-20 0-4676</inkml:trace>
  <inkml:trace contextRef="#ctx0" brushRef="#br0" timeOffset="13549.7751">9567 4054 15342,'-20'-21'705,"20"21"-769,-20-20 192,1 20-160,-1 20 608,0 1 321,0-2-769,0 1-160,20 0 0,0 20 32,0-21 0,0 1-96,20-20 96,0 0 32,20 0 0,-21 0 32,1-20 96,0 1 257,0-21-65,-20 20 161,0 0 31,0 1-63,0 19-97,-20-21-352,20 21-64,0 21-96,-20-2 0,20 1-289,20 0-448,0-1-1377,0 2-2274</inkml:trace>
  <inkml:trace contextRef="#ctx0" brushRef="#br0" timeOffset="13817.7904">9885 4013 15726,'-40'-19'961,"20"19"-160,-19-20-64,19 20-673,-1 20 64,1-20 64,20 19-320,0 1-224,20 1-161,21-2 257,-2 1 64,1-20-193,-20 20 353,19-20 32,-39 0 161,20 19 159,-20-19 160,-20 0 129,1 21-353,-1-21-64,-20 0-224,1 19-801,19-19-1697,20 20-5830</inkml:trace>
  <inkml:trace contextRef="#ctx0" brushRef="#br0" timeOffset="14076.8052">10203 4033 18097,'-20'-20'736,"-21"20"-415,3 0-97,-3 0-192,1 20 96,1-20-96,19 21-96,0-2 64,20 1-64,20 0 64,-20-1 96,40-19-32,-21 21 64,21-21-64,-20 19-32,1-19-64,-21 0-64,0 0-320,0 0-385,-21 20-448,1-20-353,0 0-1216,0 0-5030</inkml:trace>
  <inkml:trace contextRef="#ctx0" brushRef="#br0" timeOffset="14249.815">10203 4033 14029,'39'21'1473,"-19"-21"97,0 19-513,-20 1-865,0 0-128,20-1-32,-20 2-192,0-2-449,0-19 97,19 0-257,-19 0-736,20 0-1378,-20-19-2979</inkml:trace>
  <inkml:trace contextRef="#ctx0" brushRef="#br0" timeOffset="14386.8229">10282 3894 15983,'-20'0'416,"20"20"-224,20-20 161,0 20-418,-1 0-351,21 0-865,0 0-2851,-1-20-6917</inkml:trace>
  <inkml:trace contextRef="#ctx0" brushRef="#br0" timeOffset="14747.8436">10580 3994 16399,'-21'-20'609,"1"20"480,-19 20-417,19-1-127,0 1-65,0 1-288,20-2-288,0-19-160,20 20-32,0 0 32,21-20 63,-3 0 65,3 0 64,-21-20 128,-2 20 32,3-20-64,-21 1 193,0 19-225,-21-21 128,21 21-224,-18 0 32,-2 21 0,20-2-1,0 1 65,20 19-96,-20 1 128,18 20-32,3-20-96,-1 0 96,0 0 96,0-21 65,-20 1 319,-20 0 321,20-20-33,-40 0-159,19 0-449,-17 0-256,-3-20-352,3 0-225,17-20-352,-19 21-865,40-21-2754,0 0-8104</inkml:trace>
  <inkml:trace contextRef="#ctx0" brushRef="#br0" timeOffset="15057.8613">10738 3994 13484,'60'39'1057,"-40"-18"160,-1-2 33,1 21-898,-20-21 128,0 2 65,0-2-385,-20 1-32,20-20 160,0 0 353,0 0-513,0-20-288,0 1 0,0-2-192,20-18-129,-20 19-256,20-20-416,-20 20-64,20 1 961,-20 19 192,20 0 96,-1 0 512,-19 19 642,20 1-450,-20 1-351,20-2-129,-20 1-32,0 0-64,21-1-352,-21-19-385,0 21-928,0-21-1506,0 0-10376</inkml:trace>
  <inkml:trace contextRef="#ctx0" brushRef="#br0" timeOffset="15980.9141">11135 3974 14413,'20'20'1858,"-20"-1"-1153,0 1 384,0 1-513,0 18-159,-20-19-129,20-1-192,0-19 0,0 21-192,0-21 96,0 0-160,0 0 32,0 0 128,20-21-32,-20 2-193,20-1-63,0 0-128,0 1 31,-20 19 289,20-21 128,-20 21 96,0 0 129,19 0 63,-19 0 0,0 21-384,0-2 96,0-19-256,20 20-64,-20-20-257,20 0-191,-20 0 415,20 0 385,-20-20 32,0 20 97,0 0 95,0-19-96,0 19-288,0 0-320,0 0-225,0 0 289,21 0 288,-3 0-1,-18 19 65,20-19 0,0 0 65,1 0-33,-1 0 128,-2 0 224,-18 0 129,21-19 95,-21 19 65,0 0-481,-21-21-256,21 21-224,-18 0-417,-2 0-64,-21 0 129,41 21 127,0-2-864,0-19-65,0 20 930,20 0-33,21-20 129,-23 0 384,23 0 416,-21 0 770,0 0 383,-1 0-544,-19-20-545,20 0 1,-20 20 127,0-19 161,0 19-321,0-21-127,-20 21-289,20 0 0,0 21-160,0-2 224,20 1-96,-20 0-65,20-20-159,0 19 224,0 2 0,-20-21 0,19 0 32,-19 0 96,0-21 0,0 21 64,0-19 65,0-1-193,-19 0 64,19 1-96,0-2 32,19 21 0,-19-20 32,20 20-96,0 0 288,0 0 193,-20 20-225,20 1 0,-1-2-96,-19 1-128,20 0 0,-20-20-192,20 19-192,-20 2-385,20-21-160,-20 19-320,0-19-673,0 0-1922,21 0-6341</inkml:trace>
  <inkml:trace contextRef="#ctx0" brushRef="#br0" timeOffset="16153.924">11849 3994 14445,'20'0'353,"1"0"1024,-1 0 96,0 0-352,19 19 193,-19-19-706,20 0-544,-1-19-160,-19 19-160,0 0-609,-20-20-1890,0 0-6309</inkml:trace>
  <inkml:trace contextRef="#ctx0" brushRef="#br0" timeOffset="16348.9352">11989 3735 15726,'0'80'673,"0"-41"160,20 1 224,-20 0 128,0 0 384,20-1-544,-20 2-736,20-2-193,-1-19-320,-19-1-545,20 2-897,-20-2-512,20-19-2915</inkml:trace>
  <inkml:trace contextRef="#ctx0" brushRef="#br0" timeOffset="17408.9958">12942 3954 3042,'0'0'5349,"-20"-20"-3203,20 20-64,-20 0-672,20 0-225,-20 0-64,20 0-512,0 0-225,-19 0-256,19 0-96,-20 20 0,20-20-32,-20 20 32,20 0 0,0 19-64,20-39 64,-20 21 0,39-2 192,-19 1-95,0 0-97,0-20-97,0 19 162,-20 2-161,19-21 128,-19 0 96,-19 0 256,-1 0-192,0 0-384,0 0-512,-19 0-1250,19 0-3844</inkml:trace>
  <inkml:trace contextRef="#ctx0" brushRef="#br0" timeOffset="17590.0061">13121 4033 15919,'20'0'416,"0"-20"961,-20 20-704,18 0-385,3 0 97,-1 0-193,0 0-705,-20 0-640,20-19-352,-1 19-673,-19 0-2595</inkml:trace>
  <inkml:trace contextRef="#ctx0" brushRef="#br0" timeOffset="17777.0168">13141 3735 12011,'0'20'705,"0"20"1441,0-20-289,20 40-191,-2-21-385,-18 1-864,21 19-193,-1-18-160,-20-2-256,20 0-449,0-18-640,-1-2-1794,-19-19-5221</inkml:trace>
  <inkml:trace contextRef="#ctx0" brushRef="#br0" timeOffset="18044.0321">13319 4073 14862,'20'20'320,"-20"-20"96,20 0-31,-1 0 31,21 0 641,-20 0-384,1 0-545,-3-20-64,-18 20 64,0-19-64,0 19-352,-18-21-33,-23 21-31,21 0 128,0 0 160,1 0 0,-1 21 0,20-2 32,0 1 128,20-20 0,-1 20-128,21-1-224,1 2-1410,17-21-3491</inkml:trace>
  <inkml:trace contextRef="#ctx0" brushRef="#br0" timeOffset="18398.0524">13637 4073 13580,'0'40'609,"0"0"96,0-1 191,20 1-735,0 0-33,-1 0-224,1-21-161,0 2-223,0-2 544,-20-19 352,0 0 353,0 0-288,-20-19 159,20-21-31,-20 0 127,0 0-543,1 0-97,19-20-256,0 1-353,0 19 225,19 1 416,1 19-224,20 0 128,-20 20 0,19 20 256,-19 0 129,0-1-97,-20 1-32,0 1 193,-20-2 191,0-19-223,0 20-353,-19-20-96,-1 20-833,20-20-1281,1 0-4164</inkml:trace>
  <inkml:trace contextRef="#ctx0" brushRef="#br0" timeOffset="28916.654">7621 4928 15054,'21'79'-64,"-21"-39"128,0 20-737,0-1 577,0 1 224,-21-20 0,21-21 96,0-19-127,0 0 223,21 0 288,-21-39-672,0 0-544,0-2-65,0-18 321,0 19 224,0 0 32,20 0 96,-20 21 96,18 19-32,-18 0 192,21 19 289,-1 1-321,0 20-96,0 0-96,-20-1-32,19 1 32,1-20-64,-20 1 32,20-21 32,-20 0 64,20-21-224,0 1-64,-20-20-449,0 1 481,20 19 224,-20 0 320,0 0 1,0 20 31,0 0 1,0 0 191,0 20-320,19 20 193,-19-20-289,0 20-160,20-21-32,-20 22-96,20-22-609,-20 1-1120,20-20-1987,-20 20-6181</inkml:trace>
  <inkml:trace contextRef="#ctx0" brushRef="#br0" timeOffset="29069.6627">8079 5087 15246,'18'20'897,"-18"-1"-929,21 21-737,-21-20-1954,0 20-191,20-20 1184,0-20-6244</inkml:trace>
  <inkml:trace contextRef="#ctx0" brushRef="#br0" timeOffset="29198.6701">8097 4928 15150,'-18'-20'-929,"18"0"-1537,18 20-8136</inkml:trace>
  <inkml:trace contextRef="#ctx0" brushRef="#br0" timeOffset="29472.6858">8336 5266 9961,'0'19'3908,"0"-19"-2915,0-19 32,0-1-321,-20 0-255,20-20-33,0 1-384,0 18-192,0-18 32,20 19 32,-20 20-32,0-20-65,20 20 1,-20 20 160,20-20 160,-20 20-64,19 0 0,-19 20-96,0-21-96,20 1-416,-20 1-1346,20-2-1794,-20-19-3266</inkml:trace>
  <inkml:trace contextRef="#ctx0" brushRef="#br0" timeOffset="29884.7094">8614 5107 10666,'0'19'3875,"0"2"-3586,0-2 31,20 22-160,-20-22-128,0 1 32,0 19-416,20-39-1922,-20 21-2435</inkml:trace>
  <inkml:trace contextRef="#ctx0" brushRef="#br0" timeOffset="30028.7176">8575 4928 16751,'0'-20'-608,"0"20"-97,0-20-2562,19 20-3619</inkml:trace>
  <inkml:trace contextRef="#ctx0" brushRef="#br0" timeOffset="30448.7416">8773 5226 13292,'0'20'1922,"0"-20"-1698,0 0 481,0-20-97,0 1 33,0-22-321,0 22-320,21-21-192,-21 20-96,18 0 128,-18 0 0,0 20-65,20 0 353,-20 20 289,0 0-289,20 0-32,-20-1-96,0 2 0,0-2 0,21 1-64,-21 1-64,0-21-64,0 0-1,20 0-95,-20 0 128,0-21-288,18 1-321,-18 20 224,0-19 193,21-2 224,-21 2 320,20 19 609,-20 0 608,20 0 1,-20 0-610,20 0-255,-20 19-129,19 2-448,-19-21-320,0 19-289,20 1-544,-20 1-705,0-21-1505,20 19-2691</inkml:trace>
  <inkml:trace contextRef="#ctx0" brushRef="#br0" timeOffset="30583.7493">9110 5126 3363,'20'0'9577,"-20"21"-9513,0-21 224,0 19 32,0 1-416,0 1-672,20-21-2788</inkml:trace>
  <inkml:trace contextRef="#ctx0" brushRef="#br0" timeOffset="30770.76">9110 4948 10345,'20'0'-768,"-20"0"-450,20 0 1250,-20 0-64,20 0-32,0 0-2979</inkml:trace>
  <inkml:trace contextRef="#ctx0" brushRef="#br0" timeOffset="31067.777">9290 5047 10441,'18'20'385,"2"-20"736,-20 0 897,21 0-321,-1 0-63,-20 0-1058,20 20-479,-20-20-130,18 20 194,-18-1-129,0 2-96,-18-2 32,18 1-32,-20 1 128,20-2-128,-20 1 64,20-20 64,0 20-32,0-20-32,20 19-32,0-19-289,-2 0-576,3 0-544,-1 21-2371</inkml:trace>
  <inkml:trace contextRef="#ctx0" brushRef="#br0" timeOffset="31693.8128">9587 5226 13741,'-20'0'800,"20"0"-95,0 0 544,0 0-448,20 0 96,0-19-545,-1 19-256,1-21-256,0 1 192,1 20-64,-21-19 224,20-2-192,-20 21 192,-20-19 97,-1 19-257,1 0-289,-19 0 1,-1 19 256,20 2 0,0-2-32,20 22 64,0-2 0,20-19 64,0 20 64,39-40-192,-19 20 32,19-20-32,-18 0 64,-1-20-288,-1-1-801,-19 2-2722</inkml:trace>
  <inkml:trace contextRef="#ctx0" brushRef="#br0" timeOffset="32119.8372">10559 4768 14573,'-20'0'961,"20"0"192,20 0-961,21 0 385,-3-19 256,43 19-96,-22-20-898,0 20 225,-19-21-320,0 21-705,-1 0-1025,-39 0-3203</inkml:trace>
  <inkml:trace contextRef="#ctx0" brushRef="#br0" timeOffset="32314.8484">10837 4789 8488,'-39'79'3363,"39"-39"-1986,0 0-448,20-1-737,-1 1-160,21 0 64,-20 0-96,19 0 32,-19-21 96,-20 1 289,0 1 800,-20-21-96,1 19-384,-21-19-257,0 20-288,-19-20-224,19 0-416,1 0-705,-1 0-1602,19 0-4516</inkml:trace>
  <inkml:trace contextRef="#ctx0" brushRef="#br0" timeOffset="32762.874">11373 4708 9801,'-20'-19'2883,"20"19"-994,-18 0-928,18 19-448,0-19 448,-21 41-161,21-22-255,0 42-65,0-22 33,0 1-33,0 20-576,0-21 160,0 21-64,21-20-192,-3 0-128,-18-21-577,20 22-897,0-22-960,1 1-4485</inkml:trace>
  <inkml:trace contextRef="#ctx0" brushRef="#br0" timeOffset="32899.8818">11513 5047 16399,'0'20'-865,"0"-20"513,20 0-705,-20 0-4260</inkml:trace>
  <inkml:trace contextRef="#ctx0" brushRef="#br0" timeOffset="33050.8905">11691 5047 15951,'0'0'1921,"20"0"-2177,-20 0 288,0 0-608,0 0-1282,20 0-1377</inkml:trace>
  <inkml:trace contextRef="#ctx0" brushRef="#br0" timeOffset="33195.8987">11869 5047 16591,'0'20'1121,"-20"-20"-1025,20 0 225,20 0-385,-20 0-449,21 0-448,-1 0-4036</inkml:trace>
  <inkml:trace contextRef="#ctx0" brushRef="#br0" timeOffset="33288.9041">11989 5047 4964,'0'0'2819</inkml:trace>
  <inkml:trace contextRef="#ctx0" brushRef="#br0" timeOffset="33540.9185">12009 4708 12972,'-20'0'4100,"40"0"-4613,-20 0 898,40 41 223,-1-1 321,1 20 160,19-21-576,-18 21-257,-3-21-320,-18 21 96,1-20 64,-21-1-192,0-18 64,-21 18-385,-17-18-960,18-2-2627</inkml:trace>
  <inkml:trace contextRef="#ctx0" brushRef="#br0" timeOffset="34117.9515">13100 4968 15919,'21'-20'2274,"-21"20"-2370,0-20 160,0 20-128,0 0 32,-21 20 192,21 0-160,0-1 64,0 21-32,0 0-64,0-20 32,21 0-160,-1-1-33,18-19 193,-17 0 0,19 0 225,-20 0-161,-1-19 0,-19-1-64,20 0-160,-20 20-257,0-20-608,20 20-160,-20 0 96,0 0 481,0 20 576,20 0-65,0 0-351,-1-1-577,1-19 929,0 21 640,0-21 706,1 0 447,-21 0-351,0-21-354,0 2-447,0-1-161,-21 0-223,1 0-578,0 0-704,20 0-2466,-20 0-9962</inkml:trace>
  <inkml:trace contextRef="#ctx0" brushRef="#br0" timeOffset="34341.9643">13596 5126 11851,'0'21'352,"0"-21"1186,0 0 832,0 0-1409,0-21 64,0 2-673,0-21-320,0 20-160,-20-20 160,20 20-128,0 1-32,0-1 32,0 20-129,0 0-928,20 0-865,-20 0-2338</inkml:trace>
  <inkml:trace contextRef="#ctx0" brushRef="#br0" timeOffset="34600.979">13756 4968 15534,'20'0'1121,"-1"0"160,1 0 321,0 0-769,21-20 288,-3 20-481,3-20-543,-3 20-290,-17 0-479,-1-20-674,0 20-1280,-20 0-2531</inkml:trace>
  <inkml:trace contextRef="#ctx0" brushRef="#br0" timeOffset="34867.9943">13914 4749 10473,'0'19'1314,"0"2"672,0 19-33,0-1-543,0 1-33,-20 0-672,20-1-385,0 1-224,0 0 0,20-20 160,0 19-95,1-39 95,-1 21-192,-2-21 0,23 0 0,-21 0-96,19-21-128,-19 21 128,0-19-321,0 19-1216,0 0-3684</inkml:trace>
  <inkml:trace contextRef="#ctx0" brushRef="#br0" timeOffset="35388.024">15265 4829 15598,'-21'-21'993,"1"21"-256,0-19-353,2 19-63,-23 19 351,21 2-95,-19 18-481,39 1 32,0 20 32,0-21-384,19 21 224,1-20-160,20 0 224,-1-21-160,1 1 96,21-20-32,-22 21-225,1-42-1120,-20 21-2659</inkml:trace>
  <inkml:trace contextRef="#ctx0" brushRef="#br0" timeOffset="35914.0542">15522 4510 6726,'0'-20'2402,"0"20"-512,0 0 608,0 0-704,0 0-545,0 0-128,0 0-544,0 0-321,0 0-96,0 0 128,-19 20-31,19-20-33,-20 20-32,20 0-64,0 0-32,0 19-128,0-18 0,20 18 64,-1-19-64,1 20 0,0-20-384,0-1-353,1-19-1025,-3 21-1697,2-21-8873</inkml:trace>
  <inkml:trace contextRef="#ctx0" brushRef="#br0" timeOffset="36094.0645">15702 4609 13100,'0'21'3203,"0"-21"-3299,18 19 768,-18 1 1,0 0-545,21-1-64,-21 2 0,20-1-704,-20-1-1058,0 2-1121,20-21-3651</inkml:trace>
  <inkml:trace contextRef="#ctx0" brushRef="#br0" timeOffset="36318.0773">15860 4471 14765,'20'39'1090,"0"-19"191,-1 0 160,1 0-576,-20 19-481,20-18-320,-20 18-96,0-19-64,0-1 160,0 2-224,0-1-256,0-1-545,-20 2-1025,20-2-4004</inkml:trace>
  <inkml:trace contextRef="#ctx0" brushRef="#br0" timeOffset="36492.0873">16119 5027 18545,'0'40'1441,"0"-20"-1248,-20 0-1,-21 20-384,21-21 96,-18 22-929,17-22-4357</inkml:trace>
  <inkml:trace contextRef="#ctx0" brushRef="#br0" timeOffset="36989.1156">16634 4849 11370,'-19'-41'481,"19"22"-834,-20 19 1346,20-21 1057,-20 21-448,20 0-641,0 0-609,-20 0-256,-1 21 288,21 19 225,-18-20-193,-2 19-319,20 1-194,0 0 258,20-21-193,-2 21 32,3-20-129,19 0-127,-20 0-192,19-20-353,21 0-2082,-21 0-6277</inkml:trace>
  <inkml:trace contextRef="#ctx0" brushRef="#br0" timeOffset="37214.1285">16832 4510 17616,'-19'0'-64,"19"0"-64,0 0-96,-20 20 288,20 20 256,0-1-192,0-18 0,20 18-224,-1-19 160,-19-1-160,20 2-448,0-1-930,1-20-704,19 0-2530</inkml:trace>
  <inkml:trace contextRef="#ctx0" brushRef="#br0" timeOffset="37430.1409">16992 4530 12075,'20'0'1794,"-20"0"-1922,20 0 640,-1 0-192,-19 20 321,20-20-129,-20 20-512,0 0 0,0-1 64,0 2 257,0-2 223,-20-19-159,20 20-129,20-20-192,-20 20-96,20-20-705,-20 0-416,40 0-1922,-21-20-7655</inkml:trace>
  <inkml:trace contextRef="#ctx0" brushRef="#br0" timeOffset="37624.152">17249 4431 13196,'0'20'1185,"20"0"-352,-20-1 736,20 1-512,1 20-320,-21-20-224,20 19-449,-20-18 32,0-2-128,0 21-160,0-21-513,0 2-737,-20-1-1280,-1-1-6407</inkml:trace>
  <inkml:trace contextRef="#ctx0" brushRef="#br0" timeOffset="37833.164">17448 5087 14381,'0'39'4132,"-19"-18"-4068,-1-21 224,0 19-288,-1-19-64,21 20-288,-20-20-1794,20 0-8937</inkml:trace>
  <inkml:trace contextRef="#ctx0" brushRef="#br0" timeOffset="37999.1735">17666 5027 18801,'40'0'449,"-40"0"-481,21 0 160,-21 0-416,0 0-289,18 0-704,-18 0-5349</inkml:trace>
  <inkml:trace contextRef="#ctx0" brushRef="#br0" timeOffset="38143.1816">17925 5007 11050,'20'0'1858,"-1"0"-1762,-19-20 64,20 20-929,0 0-2081,0 0-2692</inkml:trace>
  <inkml:trace contextRef="#ctx0" brushRef="#br0" timeOffset="38222.1862">18144 4968 5060,'0'19'-1409</inkml:trace>
  <inkml:trace contextRef="#ctx0" brushRef="#br0" timeOffset="38432.1982">18520 5007 21396,'0'20'288,"0"-20"257,-20 0 640,0 20-929,-19-20-897,19 20-1441,-20-20-3395</inkml:trace>
  <inkml:trace contextRef="#ctx0" brushRef="#br0" timeOffset="38893.2245">19075 4928 4035,'21'-40'8232,"-1"20"-6598,-20 1 864,-20-1-928,20 20-385,-21 0 0,3 0-577,-2 0-415,-21 0-1,21 20 160,2 19 32,18-19-768,0 0 768,0 20-576,18-21 96,2 1-128,21 0-289,-3 0-63,23-20-129,-22 0-864,1 0-2147,-20 0-6630</inkml:trace>
  <inkml:trace contextRef="#ctx0" brushRef="#br0" timeOffset="39168.2403">19492 4352 14669,'-38'-21'1762,"18"42"-1730,-1-21 737,1 19 32,20 21-65,0-20-255,0 20-321,0-1-64,20-19-96,21 0-96,-21 20-417,19-40-255,1 19-482,-20-19-1696,-1 0-6920</inkml:trace>
  <inkml:trace contextRef="#ctx0" brushRef="#br0" timeOffset="39607.2654">19691 4451 13196,'0'39'352,"0"-19"-256,0 0 289,0 0 31,0 0 321,0-20-321,20 0-320,-20 0-128,0 0 321,0 0-161,0-20-288,20 0-65,-20 0 161,20 0 64,0 1 0,-20 19 96,19-20 289,-19 20 191,0 0-223,0 0-321,0 0-32,0 20-96,20-20-1,-20 19-31,0-19 64,0 20-64,0-20-32,20 0 64,-20 0 96,0 0 32,21 0-64,-21-20 32,0 20 0,0 0 96,0 0 128,20 0-64,-20 0 225,0 0 63,18 20 1,-18-20-193,0 20-128,20 0-96,-20-20-192,0 20-513,0 0-1473,0-20-4260</inkml:trace>
  <inkml:trace contextRef="#ctx0" brushRef="#br0" timeOffset="39838.2786">20009 4371 13196,'0'20'993,"20"-20"-833,0 20 1410,0 0 351,-1 20-415,21-21-161,0 21-576,-21 0-545,1-1-96,-20 1-224,0-20-801,-20 19-1153,1-18-2242</inkml:trace>
  <inkml:trace contextRef="#ctx0" brushRef="#br0" timeOffset="41619.3805">10521 5564 9769,'0'0'1633,"0"0"-1248,0 0 127,0 39 1058,0 1-193,18 1-576,-18 37-449,0-18-256,20-21-32,-20 21-32,21-40 64,-21 20-32,0-40 0,0 0 161,0 0 255,20 0-384,-20-20-128,0 0-288,20-19-65,-20 19 1,0-1 224,18 2 32,-18-1 96,21 20 64,-21 0 128,20 20 352,-20-1-127,20 2-289,-20-1-96,0 19-256,20-19-609,-1 0-609,-19 0-1729,20-20-3715</inkml:trace>
  <inkml:trace contextRef="#ctx0" brushRef="#br0" timeOffset="41872.3949">10857 5882 12363,'0'0'1666,"-20"20"-1474,20-1 545,0 1-225,0 0-63,20 0-161,0-20-224,0 20-224,19-20 256,-19 0 288,0 0 193,1-20-1,-1 0 97,-20 0 64,0 0-289,-20 1 0,-1-1-223,1 20-289,0-21-417,1 21-480,-1 0-608,20 0-1826,0 21-5542</inkml:trace>
  <inkml:trace contextRef="#ctx0" brushRef="#br0" timeOffset="42110.4086">11116 5643 4772,'-20'-20'2691,"20"0"-1827,0 20 1058,0 20-288,0-20 1056,20 40-768,-20 0-801,0-1 32,19 2-512,-19-2-481,20 0-256,-20 2-705,20-2-1249,0 1-3139</inkml:trace>
  <inkml:trace contextRef="#ctx0" brushRef="#br0" timeOffset="42507.4312">11353 5842 16303,'-39'19'192,"19"2"-448,0-1-161,20-1-159,0 1 352,0 0-513,40 0-1601,-19-20-193,17 20 2243,-18-20 448,21-20-224,-23 0 96,3 20 865,-1-40 993,-20 21 224,0-1-160,0-20-705,-20 20-288,20-19-353,-21-2-383,-17 2-225,17-21-96,1 20-1,-18 21 97,17-1-32,21 20 129,0 0-258,0 20 161,0-1 225,0 21 31,21 1-32,-3 17-128,2-17 0,21-2-128,-21-19-384,19 20-417,-19-20-384,0-1-257,0-19-640,-1 0-2498</inkml:trace>
  <inkml:trace contextRef="#ctx0" brushRef="#br0" timeOffset="42615.4375">11592 5861 5413,'20'41'5861,"-20"-22"-9801,0 1-768</inkml:trace>
  <inkml:trace contextRef="#ctx0" brushRef="#br0" timeOffset="43336.4788">11750 5882 6534,'0'39'3043,"0"-39"-993,-19 0-193,19 0-447,0 0-193,0 0-416,0-19-673,0 19-417,0-20-63,19-1-128,-19 21-353,0 0-384,0 0 384,20 0 577,-20 21 192,20-21 64,-20 20 32,20-20 128,-20 0 128,21 0 96,-3 0-95,2 0 95,-20-20-96,21 20-64,-21-21-127,0 21-65,0 0 64,0-19 0,0 19-160,-21 0-289,21 19-31,0-19 288,0 21 192,0 18 0,0-19-96,21 0-32,-1 20-96,0-20-320,-2-20 351,3 19 65,-1-19 96,0 20 33,-20-20-33,0 20 128,0 0-192,0 0-385,-20 20-768,0-21-833,-1 21 193,3-20 1408,-2 1 930,0-21 1121,-21 19 1056,23-19-608,-3 0-448,1-19-417,0-2-256,20 1-385,0-20-287,40 1-129,-1-1-192,2-20-32,-1 21 0,19-1 32,-19 20-32,-1 0-224,1 1-673,-20 19-1666,-20 0-10313</inkml:trace>
  <inkml:trace contextRef="#ctx0" brushRef="#br0" timeOffset="44187.5273">12744 6200 13132,'-20'79'641,"20"-39"-545,20-21 224,-2-19 1057,3 0 481,19-19-609,-20-21-768,19 0-321,1-20-96,0-19 96,-21 19 128,21-19-128,-20 20-192,1-1 64,-21 1-128,0 18 32,-21 2-64,1-1-64,20 20 128,-20 20 0,20 0-160,0 0-65,0 41 225,0-2 32,0 0 64,0 21-64,20-40-128,21 20-192,-23-20-33,23-20 321,-21 0 128,0 0 97,-2-20 191,3-1-160,-21-18-64,20 20-64,-20-22 64,0 2 33,0 19-1,0 1-192,0-2 64,-20 1 0,20 20 64,0 0-128,0 20 96,0 1 288,0 18-64,0 0 65,20 2-193,-20-2-128,20 1-128,0-20-385,-1-1-640,1-19-352,0 20-1442,0-20-5124</inkml:trace>
  <inkml:trace contextRef="#ctx0" brushRef="#br0" timeOffset="44346.5365">13418 5822 14958,'0'20'1281,"0"-20"-256,20 19 544,-20 2-448,0-1-736,0-20-289,21 19-705,-21-19-832,18 20-641,-18-20-3684</inkml:trace>
  <inkml:trace contextRef="#ctx0" brushRef="#br0" timeOffset="44866.5663">13815 5822 16335,'0'20'1409,"0"-1"-192,-20-19-192,20 21-640,-19-1-289,-1-1-288,0 1-865,0 0-929,20-20-2242</inkml:trace>
  <inkml:trace contextRef="#ctx0" brushRef="#br0" timeOffset="45038.5761">13993 5861 18033,'21'0'608,"-21"0"1,0 0 191,0 0-864,20 0-192,-20 0-1057,20 0-2819</inkml:trace>
  <inkml:trace contextRef="#ctx0" brushRef="#br0" timeOffset="45183.5844">14192 5842 13516,'0'0'2403,"20"0"-2019,-20 0 1282,0 0-1250,20 0-480,-20 0-1185,20 0-3332</inkml:trace>
  <inkml:trace contextRef="#ctx0" brushRef="#br0" timeOffset="45326.5925">14331 5842 9961,'21'0'2114,"-21"0"-897,0 0 929,20 0-1601,-20 0-545,0 0-1218,0 0-5988</inkml:trace>
  <inkml:trace contextRef="#ctx0" brushRef="#br0" timeOffset="45559.6058">14570 5842 16879,'20'0'673,"-1"19"-385,-19-19 930,20 0-290,-20 0-383,0 21-417,0-21-897,-20 20-256,1-1 481,-1 1 256,0 0-641,0 20 96,0-20 769,-19 19-32,19-19-833,0 0-4196</inkml:trace>
  <inkml:trace contextRef="#ctx0" brushRef="#br0" timeOffset="46307.6487">14807 6260 7334,'-18'59'5958,"18"-40"-4741,0-19 321,0 0 31,18 0-31,-18 0-321,20-19-481,-20-1-479,41-19 63,-21-21-96,-1 0-96,1 0-64,-20 1-128,20-1 64,-20 1-320,20-1-64,-20 1-1,-20 18 289,20 2 64,0 20 64,0 19-224,0 0-96,0 19 192,0 20 0,0 2-161,20-2-447,0-19-129,19-1-32,-19 2 545,20-21 192,-21 0 128,21 0 0,-20-21 0,-20 2 0,21-1 64,-21 1 96,0-22 256,0 21-95,0-19 31,0 20 0,0-2-224,0 1 97,-21 0-97,21 20-64,0 0 32,0 20 32,0 0 224,21 20-95,-21-20-1,18 19 32,-18 2-128,20-2-128,0-20-64,-20 22-384,21-22-289,-21 1-576,20-20-865,-20 0-3972</inkml:trace>
  <inkml:trace contextRef="#ctx0" brushRef="#br0" timeOffset="46517.6606">15384 5703 13580,'0'20'2947,"0"-20"-2787,0 19 993,20 1 161,-20 1-578,0 18-255,0-19-257,19-1-224,-19 2-192,0 18-128,0-19-225,0-20-416,0 20-160,0-20-801,0 0-3042</inkml:trace>
  <inkml:trace contextRef="#ctx0" brushRef="#br0" timeOffset="46748.6738">15542 5842 9993,'-20'0'2723,"1"-20"-2627,-1 20 768,0 0 97,0 0 577,0 20-161,1-20-928,19 19-65,0-19 385,0 21 127,19-1-31,21-1-384,-20 1-129,19 0-192,1-20-192,-20 20-320,1-20-385,-21 0-512,18 0-801,-18 0-3075</inkml:trace>
  <inkml:trace contextRef="#ctx0" brushRef="#br0" timeOffset="47389.7106">16317 5643 11659,'19'-40'2049,"-19"21"1,0-1-448,-19 0-833,19 0 160,-20 20-641,0 0-224,0 0-256,20 0 96,-20 40 32,20-1 128,0 1-32,20 1 0,0 17-32,0-17-32,0-2 128,-1 0-256,-19-18-161,20-1-63,-20-1 96,-20-19-97,1 0-287,-1 0 95,0-19 161,0 19 95,-19-20 321,19-1 161,20 21 159,0-19 224,20 19-63,-1-20 127,21 20-223,19-19-225,-19 19-192,19 0-481,-39 0-1344,21 0-2371</inkml:trace>
  <inkml:trace contextRef="#ctx0" brushRef="#br0" timeOffset="47542.7193">16475 5822 11434,'0'0'865,"21"20"448,-21-20 609,20 0-1377,-20 19-321,18-19-192,3 21-641,-21-21-672,0 0-545,0 0-1953</inkml:trace>
  <inkml:trace contextRef="#ctx0" brushRef="#br0" timeOffset="47671.7266">16496 5603 15470,'0'0'-1537,"0"0"-1026,0 0-4099</inkml:trace>
  <inkml:trace contextRef="#ctx0" brushRef="#br0" timeOffset="47830.7357">16634 5762 3747,'20'41'12364,"0"-22"-10859,0 1-192,-20-1-608,20-19-481,-1 21-128,21-21-224,-20 20-961,-20-20-1153,20 0-3043</inkml:trace>
  <inkml:trace contextRef="#ctx0" brushRef="#br0" timeOffset="48002.7455">16813 5742 15054,'-40'41'1601,"20"-21"-1601,0-1 513,1 1 544,-1 20-417,20-20-447,-20-1-930,20 1-1601,20 0-1794,-20-20-6598</inkml:trace>
  <inkml:trace contextRef="#ctx0" brushRef="#br0" timeOffset="48608.7803">16913 5861 3363,'20'0'12492,"-2"-19"-12877,3 19 577,-1-20 129,0 20-1,19-19 256,-19-1-415,0 20-161,-20-21 0,0 21 96,0 0-160,-20-20-129,0 40 97,-19-20 192,19 21-96,0-1 0,20-1-96,0 1 96,0-1-288,20 2-160,0-21-353,19 20 224,-19-20 353,0 0 160,20 0 96,-21-20 224,1 20 193,0 0 416,-20-21-225,0 21-287,0 0-225,0-19-192,-20 19-97,20 19 33,0-19-32,-20 21-192,20-1 64,20-20-225,0 19 321,0-19 96,0 0 96,19 0 0,-19-19 0,1-1 224,-1-1 224,-2 2 289,2-20-224,-20-2-289,0 2-160,-20 0-160,20-2-96,-18-18-129,-2 19-159,-1 20-257,1 0 449,0 20 288,20 0 96,0 40 545,0 0 63,0-1-31,20 22-97,0-3 97,21 3-128,-23-22-193,23-20-256,-1 22-384,-21-22-417,21-19-640,-40 0-1442,20 0-11689</inkml:trace>
  <inkml:trace contextRef="#ctx0" brushRef="#br0" timeOffset="48875.7955">17488 5345 16399,'40'60'1217,"-21"-40"-480,21 19 288,19 21 256,-19-20 289,19 19-578,-18-19-735,-1 20-129,-20-21 192,-1 2 65,-19-2-385,0 1-257,-19-1-479,-1 1-1090,0-20-1409,-21 20-9930</inkml:trace>
  <inkml:trace contextRef="#ctx0" brushRef="#br0" timeOffset="49584.8361">10242 5464 10986,'-39'0'865,"19"-19"-161,-21 19-479,21 0 479,2 0 738,-23 19-449,21 1-577,0 20 417,1 0 128,-1-1-161,0 42-671,20-23-33,0 3-64,20-3-513,19-17-544,1 18-512,1-39-225,-3 20-960,-18-21-8233</inkml:trace>
  <inkml:trace contextRef="#ctx0" brushRef="#br0" timeOffset="56860.2523">20624 4948 12523,'-20'0'673,"20"0"-577,20 0 385,0 0 127,21 0 1,-3 0-65,23 0-256,-2 0 1,0 0 191,1 0-320,-21 0-96,1 0-96,-20 0-160,21 0-577,-41 0-736,18 0-1089,-18 0-1346</inkml:trace>
  <inkml:trace contextRef="#ctx0" brushRef="#br0" timeOffset="57213.2725">20802 4808 7655,'0'-19'160,"0"19"1409,0 0 898,0 0-1859,-18 19-640,-2-19-288,-21 21-417,21-1 417,-19-1 416,-1 1 160,1 0-128,19 0 641,0 0-32,20-20 32,0 20-193,0-1 161,20 1-225,19 0-287,1 0-258,1 0-351,-3 0-1185,3 0-3941</inkml:trace>
  <inkml:trace contextRef="#ctx0" brushRef="#br0" timeOffset="85561.8939">4742 9677 3747,'0'0'1025,"0"0"0,0 0 1025,0 0-320,-18 0-577,18 0-160,-20 0-129,20 0 161,-20 0-64,-1 0-128,1-20-384,-18 20-97,-3 0 64,1 0-256,1 0 97,-21-19 95,1 19-128,0 0-160,-2-21 0,2 21 128,-1-19 1,1 19 63,-20-20-96,19 20-96,1 0-64,0 0-32,18 0 32,1 0-32,-19 0 0,39 0 192,-20 0-256,21 0 64,-1 0 64,0 0-128,0 0 0,20 20-96,-20-20 32,1 19 63,19 2-31,-20-2 64,20 21 0,0 0 0,0-1 64,0 1-128,0 20-96,0-20 96,0 19 128,0 1-32,0 20 0,0-21 0,0 20-64,0 1-193,20 19-319,-20-20 63,0 21 385,0-20 224,0 19 32,-20-20 64,20 1 97,0-1 255,0-19-160,0 20-256,-20-41-63,20 21-1,0-21 0,0 1 192,20 0 32,-20-20-128,20-1 128,-20 2-127,19-2-65,1-19-128,0 21-65,-20-2-31,20-19 0,0 21 0,-1-21-32,1 19 96,0-19 32,0 20 0,0-20 96,-1 0-32,1 20 32,20-20 32,-19 0-32,17 20 32,3-20-64,-1 0 32,-1 20 0,21-20-32,-21 0 0,21 20 0,-1-20 0,0 0-32,22 0 0,-2 0-32,0 0 64,-20 0 64,22 0 32,18 0 96,-20 19-64,0-19-96,0 20-32,20-20 0,-18 20 64,18-20-32,0 0-224,0 0 608,1 20-319,-1-20-1,0 0 64,0 0 96,1 0-192,-1 0 0,0 0 32,20 0-32,1 20-32,-21-20-32,19 0-96,1 0 64,1 0-32,-1 0-320,0 0 672,1-20-320,-3 20 64,3 0-288,-1 0 544,1 0-256,-1 20-32,-20-20 0,21 0 96,-3 0-160,-17 0 32,19 0 0,0 0 0,1 0-96,-21 0 96,20 20-160,1-20 160,-21 0 96,19 19-128,1-19 192,-20 20-128,21 0 32,-21-20-160,0 20 480,21-20-352,-21 20 96,20-20-192,1 0 192,-3 0-192,3 0 160,19 20-128,-19-20 160,-1 0 32,-1 0 129,21-20-33,1 20-96,-21 0 0,19 0-32,2-20-96,-21 20-64,19 0 160,2 0-320,-1 0 224,-1 0-32,2-20 64,-2 20-32,1 0 128,1-20-224,-21 20 192,19 0-64,2 0 96,-21 0-224,-1 0 128,21 0-64,-19 0 32,-1 0 0,19 0 0,-18 0-224,19 0 512,-1 0-256,-19 0-32,1 0 64,19 0 32,-19 0-128,-2 0-224,21 0 544,-20 0-128,21 0 1,-2 0-1,-19 0 32,21-20-32,-2 20-64,-19 0-32,21 0-288,-2 0 480,1 0-256,1 0 0,-22 0 128,1-19-256,21 19 256,-21 0-256,0 0 160,-1 0-32,1 0 32,1 0-96,-21 19-96,0-19 64,21 0 0,-21 0 96,20 0 0,1 0-32,-21 20 160,19-20-32,-19 0-64,20 0 64,-19 0-160,19 0-224,0-20 544,1 20-192,-1 0-64,-1-19 0,-19 19-96,20-20-192,1 20 576,-21 0-736,20-20 640,1 20-224,-1 0 32,-1-20 32,1 20 0,1 0 0,-21-20-96,20 20 256,-19 0-160,19 0-96,0 0 0,1 0 128,-2 0-64,-19 0-96,20 0-32,0 0 64,1 0-128,-21 0 128,20 0 32,1 0-1,18 20-31,-19-20 96,-20 0-96,1 0 64,-1 0 32,0 0-32,-20 0 0,41 0-32,-41 0 32,40 0 32,-20 0-32,-20 0-32,2 0 32,-22 0-64,-19 0 0,-1 0-96,1 20 96,39-20 0,-18 20 32,18-20 0,0 0 32,0 20 0,-19-20 32,-1 0 32,0 19 96,-19-19 32,19 0 33,-18 0-161,-1 0-96,-1 0 64,1 0-64,-1 0-97,-19 0 1,20 0 32,-20 0 96,1-19 0,-3 19 0,2-20 0,1 0 32,-21 0-64,20 0 64,0-19-64,-20 19 64,0-20 0,18 0 64,-18 0-64,0-19 33,-18-1-65,18 0 0,0-19 0,-20 0 0,20 19-33,0-20 1,0-19-64,20 19 64,-20 1 0,0-21 64,0 22-32,0-3 0,0-18-64,18 20-128,-18-1-288,0 1-65,-18-1 225,18 1 192,-20 19 96,0 0 32,-1 21 64,1-1-64,2 0-64,-3 21-225,1-1-383,-20 0 127,20 20 353,-19-20 160,-1 20 128,1-20 288,-1 20 97,-19 0-33,-2-20-31,-18 20-97,0 0-160,-40 0-128,20-19-128,-41 19 32,-18 0-160,-2-21 0,-18 21-1,0 0 65,20-19 256,38 19-192,-19 0 256,-1-20-128,-18 20 97,0 0-65,-2 0-32,-18-20-64,18 20 32,-18 0-96,0 0-97,-1 0-31,-19 0 64,18 0 64,-18-20 32,-1 20 32,1 0 32,-1 0 160,1 0 0,-21 0-128,21 0 0,-1 0 0,-19 0-96,19 0 64,1 0-32,-21-21 32,21 21 0,-21 0 0,2 0 0,19 0 32,-21 0-32,21 0 96,-21 0 64,21 0-352,19 0 513,-19 0-353,-2 21 128,22-21 0,-1 0-224,1 0 224,-2 0-192,2 0 160,0 0-96,-1 0 64,20 0-64,1 0 32,-21 0 96,20 0-160,21 0 96,-22 0-64,20 0-32,2 0 32,-1 0 64,-19 0-64,18 0 0,21 0 96,-19 0-353,18 0 546,-19-21-161,20 21-192,-19 0 64,18 0-1,-19 0 33,1 0-32,18 0 97,-19 0-98,19 0-31,-18 21 128,-1-21-64,19 20-96,-18-20 96,-1 20 0,20-20 0,-19 20-32,-2-20-32,21 19 128,-21 2 0,22-21-320,-1 19 576,0-19-320,-1 20 33,1-20-33,20 0 32,-21 20-97,21-20 1,-19 0 32,19 20 64,0-20 0,-21 0-96,21 0 128,0 0-128,0 0 32,-1 0 32,1 0 32,0 0 64,0 20 33,-21-20-258,21 0 418,0 0-289,-20 0 0,19 0-32,-19 0 64,0 0-64,19 0 64,-19 0-32,20 20 64,-21-20-128,21 0 128,-19 0-64,-1 0 32,0 0-64,-1 0 64,1 0-32,0-20-32,1 20 160,-2 0-160,1 0 288,0 0-128,-1 0 289,1 0-65,1 0-128,-22 0 0,21 0-95,0 0-33,19 20-128,1-20-801,0 0-1441,20 0-4965</inkml:trace>
  <inkml:trace contextRef="#ctx0" brushRef="#br0" timeOffset="101394.7994">772 9836 12427,'0'-40'737,"0"40"-225,20 0 866,-20 20-225,20 0-96,1 0-288,-1 19-321,-2 21-96,2-20 161,-20 20-65,0-21-192,0 1-159,0-20 63,0 0 384,0-20-448,0-20-384,0 0-32,0-20-225,0 1-63,0-21-449,0 0 128,0 1 865,0 19 96,0 20 160,0 20 384,21 0 1,-1 0-129,19 20-63,-19 20-65,0 0-256,0-21 32,0 1-32,-1 0-32,1 0 129,-20-20 31,20 0 0,-20-20-352,0 20-32,0-20-129,0 0 129,0 1-96,0-2 224,0 21-64,0 0 32,20 0 192,-20 0 128,0 21-128,20-2-128,-20 21-481,19-20-1312,1 20-3524</inkml:trace>
  <inkml:trace contextRef="#ctx0" brushRef="#br0" timeOffset="101661.8147">1388 9856 16976,'-39'0'192,"19"0"-224,20 20 512,-21-1 481,21 2-384,0-2-417,0 21-64,21-20-32,-1-20-32,19 20 96,1-20 64,0-20 0,-1 20 97,-19-20 255,0 0-255,0 0 543,-20 1-383,-20-2-257,0 2-288,-20-1-224,1 20-385,19-20-256,-20 20-865,40 0-1729,-19 0-4965</inkml:trace>
  <inkml:trace contextRef="#ctx0" brushRef="#br0" timeOffset="101907.8288">1507 9737 10345,'60'0'1346,"-41"0"-1154,-19 0 609,20 20 384,0-1-513,0 1-159,-20 20-417,21-20-32,-3 0 64,2-1 192,21 2 257,-21-2 128,19-19 480,-19 0-417,0-19-255,-20-2-97,0 2 33,0-1-193,0-20-192,-20 20-256,0-19-128,20 19-257,-21 0-1089,21 0-2241,0 20-5766</inkml:trace>
  <inkml:trace contextRef="#ctx0" brushRef="#br0" timeOffset="102216.8464">1983 9776 10666,'40'20'4484,"-20"-20"-4324,1 0 1089,-21-20 481,20 1-673,-2-1-481,-18 0-319,0-20 383,20 40-319,-20-20 575,-20 1-960,20 19 64,-18 0-320,-2 0-96,20 19 31,-21-19-63,1 20 448,20 0-128,0 0 96,0 0 96,0 0 32,20 19-32,21-19 64,-3 0-64,23-20-32,-22 0 32,1 0-160,-20 0-288,-20 0-1314,0 0-5349</inkml:trace>
  <inkml:trace contextRef="#ctx0" brushRef="#br0" timeOffset="102542.8652">871 10691 17072,'-18'-40'0,"-2"40"-1826,20 0 865,0 19 1313,0 2 705,0-1-192,0 19-384,0 1 63,20 19 97,-20-19-449,18-20-128,2 20-224,1-20-897,19-1-993,-1-19-1954,1 0-6694</inkml:trace>
  <inkml:trace contextRef="#ctx0" brushRef="#br0" timeOffset="103010.8919">1150 10770 14029,'-40'40'-288,"40"-20"63,0-1 482,0 1 735,20 0-127,0-20-769,-1 0-96,21 0 193,1-20 383,-3 0-352,-18 1-224,1-1-32,-1-20-96,-20 20-320,-20 0-865,20 1-930,-21-1-960,1-1 2339,2 21 639,-2 0 546,-1 0 864,21 21 288,0 18-288,0-19-288,21 0-448,-1 20 31,18-20-320,3-1-32,-2 1 161,1-20 191,-20 20 321,0-20-33,-20-20-223,0 20-385,19-20-128,-19 1-64,0-1-64,20 0-32,-20 0-32,0 20-64,0-20 31,0 0 354,0 20 223,0 0 160,20 0-223,0 20-225,-20 0 0,39 0-32,-19-20-128,0 20-673,-20 0-1665,20-20-2499</inkml:trace>
  <inkml:trace contextRef="#ctx0" brushRef="#br0" timeOffset="103197.9025">1626 10571 18897,'0'0'161,"0"0"-258,20 0 738,1 0 640,-3 0-384,23 0-737,-21-20-160,18 20-672,3-19-33,-1-2-512,-21 2-1922,-19 19-5349</inkml:trace>
  <inkml:trace contextRef="#ctx0" brushRef="#br0" timeOffset="103370.9124">1606 10253 13548,'20'40'1314,"0"0"-1122,1 20 384,17-21 1250,3 21-961,18-1-673,-19-18-480,-1-2-129,1 0-127,0-18-673,-21-21-2627,1 20-7495</inkml:trace>
  <inkml:trace contextRef="#ctx0" brushRef="#br0" timeOffset="103817.9381">1944 10511 9096,'0'40'-288,"0"-20"64,20 1 1601,-20-21 865,19 19-672,-19-19 383,20 0-800,-20-19-320,0 19 192,0-21-512,0 1-289,0-20-64,-20 21-96,20-1-128,0 20 0,20-20-64,-20 0 128,20 20-128,0 0 192,21 0-32,-23 0-32,2 0-64,1 0 64,-1 0 32,-20 0-160,0 0-161,0 0 97,0 20 96,0-20 192,0 0-32,-20 20 161,20 0-386,0-1 354,20 2-129,-20-21 32,38 19-96,-17-19 64,-1 0 96,20 0-96,-21-19 288,-19-2 321,20 2 160,-20 19-97,-20-20-95,1 0-609,-21 0-192,20 0-673,-19 20-544,39 0-929,-20 0-4325</inkml:trace>
  <inkml:trace contextRef="#ctx0" brushRef="#br0" timeOffset="103962.9463">2381 10333 15855,'19'20'768,"1"-1"-736,0 2 257,0-2 31,1 1-320,-3 0-1121,2 0-2114,0 0-6118</inkml:trace>
  <inkml:trace contextRef="#ctx0" brushRef="#br0" timeOffset="104077.953">2420 10313 3427,'-20'-20'-96</inkml:trace>
  <inkml:trace contextRef="#ctx0" brushRef="#br0" timeOffset="104481.9761">2679 10273 7206,'0'20'2018,"0"0"-544,0 0 640,-20 0-897,20-1-801,0 2-288,0 18 32,0-19-128,20 0-64,-1-20 0,1 0 193,20-20 223,-20 0 160,-1-19 97,1-1 416,-20 20-32,20-20-128,-40 0-417,20-20 1,-20 21-161,1 0-64,-21-2-256,0-18-384,1 39-321,-1-20 577,1 40-32,-2 0 96,41 40-128,0 0 512,41 19 129,-2 1 127,1 0 225,19-1-129,1-19-223,-21 0-129,21 0-160,-21-21-256,-19-19 0,21 20-224,-21-20-641,-2 0-544,-18 0-2307</inkml:trace>
  <inkml:trace contextRef="#ctx0" brushRef="#br0" timeOffset="104726.9901">2381 10115 18449,'0'-21'769,"0"21"-1218,0 0 770,0 21-642,0-21-3426</inkml:trace>
  <inkml:trace contextRef="#ctx0" brushRef="#br0" timeOffset="111268.3642">7125 12300 13580,'21'0'609,"-21"19"-609,0-19 352,20 20 321,-20 1-65,0-2 33,0 21 32,0-21-161,0 22-95,0-2-65,0-18-128,0-2 0,0-19 161,0 20-97,0-20-160,-20 0-64,20-20-64,0 20-96,0-19-192,0-2-129,0-18 1,20 19 32,-2-20-33,2 20 289,1 0 32,-1 1 320,0 19 193,-2 19-225,3 1-128,-1 0 32,0 20-64,-20 0 64,20-21-96,-20 2 128,19-2 96,-19-19 161,0 0-1,0 0-352,20-19 0,-20-2 0,0 2-64,20-1 32,-20 0-64,0-1 0,0 21 0,20-19 128,0 19 96,-20 19-96,19 22 32,1-21-128,0 20-32,-20-1-384,20-19-513,19 0-769,-19 0-832,0-20-2499</inkml:trace>
  <inkml:trace contextRef="#ctx0" brushRef="#br0" timeOffset="111413.3725">7741 12419 15054,'20'0'512,"-20"0"-512,0 19 160,0 2-64,0-1-192,19 0-929,-19-1-1569,20 2-1762</inkml:trace>
  <inkml:trace contextRef="#ctx0" brushRef="#br0" timeOffset="111801.3947">7899 12438 16591,'0'80'897,"0"-59"-1185,0-21 704,0 0 865,0 0-992,0-21-353,20 21-385,-20-19 1,0-1-257,20 0 609,0-1-577,-20 2 257,0-1 288,21 20 128,-21 0 352,0 0 65,18 0-257,-18 20-128,20-1-224,-20 2-513,21 19-1025,-21-21-1889,20 2-3972</inkml:trace>
  <inkml:trace contextRef="#ctx0" brushRef="#br0" timeOffset="112004.4062">7721 12200 17392,'-20'-19'128,"20"19"-576,0 0-129,0-20-1345,20 20-3395</inkml:trace>
  <inkml:trace contextRef="#ctx0" brushRef="#br0" timeOffset="112480.4336">8138 12360 7975,'0'-21'6054,"0"21"-5414,0 21-127,0-21 512,0 19-481,20 21-416,-20-21-128,20 22 0,-1-2-256,-19-18-160,20-2-321,0 1-704,0-20-1762,-20 0-4260</inkml:trace>
  <inkml:trace contextRef="#ctx0" brushRef="#br0" timeOffset="112618.4414">8178 12181 14317,'-20'-20'1602,"20"20"-1122,0-20 353,0 20-673,0 0-1217,20 20-897,-1-20-3395</inkml:trace>
  <inkml:trace contextRef="#ctx0" brushRef="#br0" timeOffset="113042.4657">8356 12438 12107,'20'80'897,"-20"-59"288,0-21 833,0 0-385,19 0-1248,-19 0-289,0-21 32,0 21-160,0-39 32,0 19-192,0-1-193,0 2-127,0-1 256,0 0 63,20 20-31,-20 0 256,0 0 193,20 0 31,-20 20-64,0 0-128,0-1-32,21 2-32,-21-1-32,20 0-32,-20-20 64,18 0-32,-18 0-32,20 0 64,-20-20 0,21 0 32,-21 20 128,0-21 0,0 2 160,20 19-63,-20-20 223,0 20-224,0 0 1,0 0-225,0 20 32,0-1 0,20 2-192,-20-1-577,0 0-256,0-1-96,0 2-576,19-21-802,-19 19-3202</inkml:trace>
  <inkml:trace contextRef="#ctx0" brushRef="#br0" timeOffset="113186.4739">8674 12479 1569,'20'-20'13837,"-20"20"-13645,0 0-160,0 20 64,0-20-96,0 20-384,19-1-865,-19-19-769,20 21-1762,-20-21-4259</inkml:trace>
  <inkml:trace contextRef="#ctx0" brushRef="#br0" timeOffset="113288.4798">8694 12300 2466</inkml:trace>
  <inkml:trace contextRef="#ctx0" brushRef="#br0" timeOffset="113677.502">8832 12339 2850,'0'0'15375,"0"21"-15535,20-21 224,1 0 288,-1 0 0,-2 0-320,3 0-96,19 0-128,-20 19 64,-1 1-96,-19 0 96,0-1 192,0 2-96,0-1 352,0 0 289,-19-20-257,-1 19-224,20-19-64,0 21-128,0-21-32,0 19-288,0-19-289,0 0 289,20 0 159,-1 20-223,-19-20-417,20 0-32,0 20-928,-20-20-898,20 0-128,0 20-1185</inkml:trace>
  <inkml:trace contextRef="#ctx0" brushRef="#br0" timeOffset="113922.516">9170 12598 6918,'39'-40'3555,"-19"21"-1184,-20-2-802,20 21-256,-20-19-160,20 19-192,-20-20-416,0 20-385,-20 0-128,0 0-32,20 0 0,-20 0 32,1 0-64,19 0 64,-20 0-64,20 20-64,0-1 641,0 2-97,20-2 32,-1 1-63,21 0-193,1-20-64,-23 20 128,23-20-191,-1 0-65,-22 0-353,3 0-544,-21 0-1056,20 0-3781</inkml:trace>
  <inkml:trace contextRef="#ctx0" brushRef="#br0" timeOffset="114723.5619">10183 12200 2498,'-41'0'9769,"41"0"-7911,-20 0 224,20 0-481,0 0-351,0 0-674,20 0-127,21 0-1,18 0-256,1 0-128,-1 0 0,1 0-64,-1-19-96,-18 19-705,-3 0 353,-17 0-673,-21-20 128,0 20 160,-21 0 385,1 20-33,-19-1 289,19-19 96,0 40 160,0-20 352,20 20 193,0-21 128,20 1-193,-20 1 33,40 18-289,-19-19 161,-3 20 31,2-20 97,1 19-1,-1-18-95,-20-2-449,0-19 288,-20 20-320,-1 0-224,1-20-321,2 0-352,-3 20-384,1-20-1281,0 0-3076</inkml:trace>
  <inkml:trace contextRef="#ctx0" brushRef="#br0" timeOffset="114940.5743">10917 12161 15406,'-20'0'1217,"0"0"-1281,0 20 705,0-1 448,1 21-224,-1 0-449,20-1-192,0 2 65,0-22-129,0 21-32,20-21-96,-20 2-449,39 19-351,-19-21-802,20 2-1601,-1-21-10346</inkml:trace>
  <inkml:trace contextRef="#ctx0" brushRef="#br0" timeOffset="115069.5817">11096 12399 15630,'0'0'-288,"0"0"-2531,0 0 2819,0 20-480,20-20-7496</inkml:trace>
  <inkml:trace contextRef="#ctx0" brushRef="#br0" timeOffset="115206.5895">11294 12379 10409,'0'0'3556,"0"0"-5414,0 0 1281,0 0 770,20 0-1955</inkml:trace>
  <inkml:trace contextRef="#ctx0" brushRef="#br0" timeOffset="115351.5978">11513 12360 12203,'0'0'3331,"0"0"-4100,0 0 481,0 0 641,0 0-674,0 0-2465,20 0-7720</inkml:trace>
  <inkml:trace contextRef="#ctx0" brushRef="#br0" timeOffset="115476.6049">11651 12360 10345,'0'0'3267,"0"0"-7623,-19 0 769,19 0-2081</inkml:trace>
  <inkml:trace contextRef="#ctx0" brushRef="#br0" timeOffset="115719.6188">11711 12101 14990,'0'0'160,"0"20"-96,20 20 1473,19 19-127,1-19-610,-1 19-255,2-18-161,-21-22-256,0 21-63,-2-21-98,3 2-31,-21 19-480,0 0-193,0-1-448,-21 1-993,3-20-1025,-22 19-3203</inkml:trace>
  <inkml:trace contextRef="#ctx0" brushRef="#br0" timeOffset="116706.6753">13141 12419 13580,'0'-40'1314,"0"40"-1186,-20 0-64,-1 20 288,21 0 417,0-1-321,-20 2-320,20-1-96,0 19 65,20 1-97,-20 0 160,21-20 160,-1 0-96,0-20 96,19 0-63,-19 0-129,0-20-128,0 0-192,-20 0-225,19 0-319,-19 1-1,0-2 256,-19 21 65,19 0 416,0 0 288,0 0-96,19 21-31,1-2 63,0 1 160,0 0 33,19-20 383,-19 0 321,20 0-128,-19-20-96,-3 20-32,-18-39-385,0 18-447,0-18-194,-18 19-543,-3-1-706,1 2-672,0-1-1121,20 20-3107</inkml:trace>
  <inkml:trace contextRef="#ctx0" brushRef="#br0" timeOffset="117248.7063">13716 12518 7719,'-20'-19'1441,"20"38"-1345,-19-19 2787,19 21-1153,0-2-962,0 1-383,19-20-289,1 20 0,-20 0 224,20-20 545,0 0-32,-20 0 160,0 0-192,0 0-65,0-20-31,0 0 160,-20 0-417,20-20-384,-20 21-64,20-1-192,-20 0-128,20-1-353,0 21 0,0-19 289,20 19-64,0 0-289,0 0-897,0 19-3010</inkml:trace>
  <inkml:trace contextRef="#ctx0" brushRef="#br0" timeOffset="117465.7187">13914 12399 15758,'0'0'1474,"0"0"-1506,20 0 961,-20 0 320,21-20-673,-1 20-63,19 0-321,-19-19-160,20 19-160,-21 0-417,1 0-544,-20 0-928,0 0-1026,0 0-1858</inkml:trace>
  <inkml:trace contextRef="#ctx0" brushRef="#br0" timeOffset="117687.7314">13993 12161 7655,'0'20'1890,"0"-1"608,0 21 385,0 0-833,21 40-737,-21-21 545,20 1-1282,0-21-544,-20 1 64,20-20-192,-20 20-224,19-20-289,-19-1-896,20 1-2979</inkml:trace>
  <inkml:trace contextRef="#ctx0" brushRef="#br0" timeOffset="119030.8082">13776 12479 1729,'0'0'6855,"0"0"-4966,0 0 1,0 0 96,0 0-705,0 0-544,0 0-128,0 0-129,0 0-288,0 0-128,19 0-160,-19 0-480,20 0-994,-20 20-1953,20-20-4965</inkml:trace>
  <inkml:trace contextRef="#ctx0" brushRef="#br0" timeOffset="120826.911">13776 12438 160,'0'0'2466,"0"0"-512,-20 0-1282,20 0-511,0 0 255,0 0 289,0 0 63,0 0-511,0 0-257,0 0-128,0 0-65,0 0-191,0 0 192,-20 0 288,20 21 96,0-21-128,0 0-576,-20 0-1154,20 20-1537</inkml:trace>
  <inkml:trace contextRef="#ctx0" brushRef="#br0" timeOffset="121252.9353">13696 12499 4676,'0'0'1826,"0"0"-865,0 0 1345,0 0 128,0-20-736,0 20-513,0 0-769,0 0-384,0 0 128,0 0-160,0 20 32,20-1-32,-20 2 32,0-2 32,0 21 1,0 0 31,0-21 0,0 1 160,0 0 0,0 0 65,0-20 95,0 0-32,0 0 65,0 0-289,0 0 96,0 0-64,0-20-96,0 0-96,-20 0-64,20 1 96,0-1-160,0-20 64,0 20 0,20 1 96,-20 19 0,0-21 0,0 21 64,20 0 0,-20 0-352,20 0 480,0 0-192,-20 0-32,19 0 96,1 0-192,0 0 0,0 0-128,-20 0-352,21 21-417,-21-21-353,0 19-800,0-19-2210</inkml:trace>
  <inkml:trace contextRef="#ctx0" brushRef="#br0" timeOffset="125041.152">14807 13055 13965,'-38'79'320,"38"-59"-224,0 0 865,0 0 96,0-20 0,20-20-480,18 0-289,-17-19-128,19-21-320,-1-19 512,1-2-160,-1 3-192,-19-2-128,0-19-384,0 0-161,-20 19-64,0 0 321,-20 40 416,0 20 64,0 40-160,20 1 128,-19 18 64,19 0-96,0 2 0,0 19 0,19-21-160,-19 1-32,40-1 96,0-19 128,-1-20 96,1 0 64,-19-20-160,17-19 32,-18-1 32,-20 1 0,21-21 193,-21 0-129,-21 20-160,21 0-32,-20 20-96,20 1-33,0-1 97,0 20-64,20 20 288,-20 19 129,21 1-97,-21 0 0,0 0 0,0 0-192,20-21 32,-20 21-192,20-20-448,-1 20-257,1-20-1281,-20-1-3139</inkml:trace>
  <inkml:trace contextRef="#ctx0" brushRef="#br0" timeOffset="125320.168">15483 12598 7783,'0'0'7751,"0"0"-7078,0 0-1,0 0 930,0 20-737,0-20-417,0 20-159,20-1-161,-20 21-64,19-20-256,-19 0-1090,0 0-1953,20-1-11787</inkml:trace>
  <inkml:trace contextRef="#ctx0" brushRef="#br0" timeOffset="125882.2001">15820 12638 14285,'20'0'2018,"-20"0"-1858,0 0 769,0 0-32,0 19-609,-20 1-256,20 0-160,0 0-256,-19 0-257,19 0-704,0-1-2499</inkml:trace>
  <inkml:trace contextRef="#ctx0" brushRef="#br0" timeOffset="126128.2141">16178 12578 18481,'-20'20'96,"20"-20"-769,0 20 834,0-20-514,20 0-2882,-20 0-6310</inkml:trace>
  <inkml:trace contextRef="#ctx0" brushRef="#br0" timeOffset="126272.2224">16336 12598 11787,'20'0'4612,"-20"0"-4356,0 0 577,0 0 96,0 0-1217,0 20-2019,0-20-5860</inkml:trace>
  <inkml:trace contextRef="#ctx0" brushRef="#br0" timeOffset="126415.2306">16555 12638 18033,'20'0'640,"-20"0"-608,0 0 609,0 0-1058,0 0-2433,0 0-2820</inkml:trace>
  <inkml:trace contextRef="#ctx0" brushRef="#br0" timeOffset="126561.2389">16753 12618 16912,'0'0'0,"0"0"-33,0 0 578,0 0-993,0 0-1763,0 0-3746</inkml:trace>
  <inkml:trace contextRef="#ctx0" brushRef="#br0" timeOffset="126747.2496">16992 12618 16047,'0'20'1313,"0"-1"-1441,0 1 480,-20 0 161,-1 20-738,3-20-1312,-2 19-2691</inkml:trace>
  <inkml:trace contextRef="#ctx0" brushRef="#br0" timeOffset="127541.295">17190 13194 15406,'0'40'1377,"0"-40"-864,0 0 608,0 0-160,20 0-577,0-20-320,-1 0-64,21-20 0,-19 1 0,17-1 0,-18-40-32,21 21 64,-21-21-192,-1 0-224,-19 1-257,0-20 33,0 0-65,0 19 769,-19 21 449,-1 38-417,20 42-128,0 18 192,0 0-32,0-18-256,0 38 160,0-19-320,20 0-129,-1 19 193,21-39 128,0-20 64,-21 0 32,21 0-64,0-20 96,-21-19 0,1-1 257,0 1 159,-20-1 129,0-21-161,-20 2-320,20 19-128,-20 1-32,20 19 128,0 0 96,0 20-31,0 20-322,0 0 354,20 19-33,-20 1-160,0 19 256,0-38-224,0 19 96,0 0-32,20-1-160,-20 21-609,20-21 65,1-19-449,-3 0-737,-18 0-2530</inkml:trace>
  <inkml:trace contextRef="#ctx0" brushRef="#br0" timeOffset="127922.3167">17925 12558 5509,'0'0'9128,"0"0"-8839,-20 0 159,20 0 1538,0 0-769,0 0-897,20 20 33,0 20-193,-20-1-32,19 1-64,1 0-128,-20-1-416,20 2-321,0-21-384,-20-1-1025,20-19-2819</inkml:trace>
  <inkml:trace contextRef="#ctx0" brushRef="#br0" timeOffset="128241.335">18182 12638 13676,'41'-20'1474,"-41"20"-834,0 0 610,0 0-578,0 0-544,-20 0-128,-1 0 0,-17 0 64,17 20 33,-19-1-1,20-19 512,1 20-191,19 0 191,0-20-31,0 20-33,0-20-223,19 20-161,1 0 0,20-20-64,-19 19-192,-3-19 96,23 20-96,-21-20-385,-20 21-255,20-21-257,-2 20-641,-18-20-1889,0 0-10346</inkml:trace>
  <inkml:trace contextRef="#ctx0" brushRef="#br0" timeOffset="128803.3672">17885 12479 928,'-20'0'129,"20"0"1824,0 0 834,0 0-865,0 0-769,0 0 96,0 0 641,0 0-385,0-20-448,0 20 96,0 0-480,0 0-257,20 20 33,-20 0 31,0-1 1,0 21-33,20-20-31,-20 20-193,0-1-128,20 1-96,0 0-288,-20-1-225,19 2-384,1-21-608,-20 19-321,20-20-672,-20 2-1186,0-21-4514</inkml:trace>
  <inkml:trace contextRef="#ctx0" brushRef="#br0" timeOffset="129337.3977">18302 12598 2914,'0'0'5862,"0"0"-4805,0 0 352,0 0 385,0 0-1154,0 0-511,0 0 255,0 0-192,-20 0-128,20 0-32,-21 20-32,3-20 0,-22 0-32,19 20 128,-17-20 609,-3 19 96,1-19-161,1 0 161,-1 20 0,20-20-193,1 20-287,19-20-65,0 20 32,19 0-96,21-20-63,0 20-33,-1-1-32,1-19 64,19 20-192,-18 1-32,-3-1-257,-17-1-127,-1-19 128,0 20-225,-20-20-544,0 19-1281,0-19-2723</inkml:trace>
  <inkml:trace contextRef="#ctx0" brushRef="#br1" timeOffset="139650.9876">14888 4510 1217,'0'0'2306,"0"-20"96,19 20-352,-19 0-224,0 0-65,0 0-319,0 0-577,0 0-449,0 0-192,0 20 321,0-20-129,0 40-192,20-20-96,-20 19-95,0 21 63,0-21 0,0 21-32,0 1 32,0-2 0,0 1-256,0-1 192,0-19 0,0 0-32,0-1 64,0 1-32,0-20 0,0 1 0,0-2 0,0 1-32,0 0 64,0-1-64,0 2 32,0-21-32,20 20 0,-20-20 32,0 0 0,0 19 0,20-19-32,-20 0 32,0 0-32,0 20 64,20-20 0,-20 0 97,0 19-1,19-19-96,-19 0 0,20 21 0,0-21-32,20 20 32,-21-20-64,1 0 64,20 20-64,-1-1 32,1-19-32,1 20 0,-2-20 0,1 20 0,0-20 0,-21 0 0,21 0 0,0 20 0,-1-20 0,1 0 64,19-20-64,2 20-32,-2 0 32,0 0-32,1-20-96,-1 20 32,2 0 32,-23 0 32,23 0 32,-2 0-32,-19 0 32,19 0 32,1 0-32,-21-20 32,22 20-64,-3 0 32,1 0-32,-18 0 0,18 0-64,1 0-97,-21 0 161,21 0-32,-1-19-32,2 19-32,-2 0 32,1 0 96,19 0 32,-20-20 64,1 20-96,-1-20 32,0 20 32,2 0-64,-2-21 128,1 21-160,-1 0 64,0 0-96,1-19 0,-1 19 32,2 0-32,-22 0-128,21 0 32,-1 0-64,1 0-65,-1 0 129,0 0 64,22 0 96,-22 0 64,20 0 160,0 0-31,-19-20-97,19 20-64,1 0-32,-20 0 64,-1 0-64,1 0-64,-1 0 192,20 20-32,-18-20 0,-2 0 160,20 19-32,-19-19 129,19 21 95,-20-21-192,2 0-288,-2 20 160,1-20-224,-1 0 96,0 0 32,-19 0-96,0 0 64,19 0 32,-38-20 0,17 20 65,-18 0-33,1-21 32,-1 21 0,0 0 0,-20-19-32,19 19 32,1 0-96,-20 0 96,20-20-128,0 20-64,-20 0 128,20-19 32,-1 19-32,-19 0 32,20 0-32,-20-20 32,0 20-64,20-21 128,-20 21-64,20 0-96,-20-19 32,20 19 64,-1 0-64,-19-20-32,20 20 161,-20 0-1,0 0-96,0-20 96,0 20 32,0 0-96,0-19 0,0 19 32,0-21 0,20 1 32,-20 1-128,0-2 96,0-18-96,20-1-64,1 0 0,-21 1 32,20-21-32,-2-19-320,-18 18 608,21-18-448,-1-1-64,0 21 320,0-1-32,-20 1-32,19 19 32,-19 1 32,20-1 64,-20 0 160,0 20-224,0 0-32,0 0 32,0 20-128,0-20 0,0 20-32,0-20 32,0 20 0,0 0 64,0 0 64,-20 0-96,1 0-65,-21 0 65,20 0 128,-39 0-96,18 0 32,-18 0 0,-21 0 0,-19 0-64,-1 0-128,-18-19-32,-21 19 224,-1 0-64,2 0 32,-21 0 32,-20 0 64,1 0-160,-20 0 160,18 0-64,2 0-32,-1 0 32,-19 0-32,-1 0 32,21 0-32,-20 0 96,18-21 32,2 21-96,-1 0 0,1 21 0,-2-21 0,2 19-32,0-19 160,18 20-128,2 0-96,18 0 96,2-20-64,-1 20 32,-1-20-128,22 20 352,38-1-224,1 2-32,20-2-1794,18 21-3107</inkml:trace>
  <inkml:trace contextRef="#ctx0" brushRef="#br1" timeOffset="141560.0968">14649 12121 9416,'0'-20'2114,"0"20"-256,0 0-288,0 0-609,0 0-705,0 40 288,20-20-95,-20 39-257,0-19-96,0 19-96,20 1 96,-20-20-128,0 0 128,0 19-96,0 1 32,0 0-64,0 19 128,0 0-96,0 1-32,-20 0-32,20-1 96,0-19-32,0 19 64,0-39 64,0 19 65,0-19 95,20-20-256,-20 19 0,19-18-64,1-1 32,-20-20-64,41 19 0,-21 2 32,-2-2 64,23-19-32,-1 20 0,-1-20 0,21 0-96,-1 20 96,0-20-32,22 0 128,-2 0-64,0 0 32,20 0 32,0 0-128,0-20 32,41 20 32,-21-20-32,19 1-64,2 19-96,-1-21-32,-21 21-97,22-19 129,18 19 96,-19-20-128,1 20 96,18-21 64,-18 2 32,-2 19 0,1 0 0,1-20 0,-21 20 0,19 0-64,-19-20-257,1 20 193,-1 0 96,-20 0-64,1-19 96,-21 19 32,0-21-32,-19 21 64,-1 0 32,-19-20 161,-21 20 63,1-19-64,-20-1-224,0 0-32,0 0 128,0 0-64,-20-19-64,20-1-64,-19 0-96,19-19 64,-20-1-32,20 0 64,0 0 0,0 1 64,0-1 0,0-19 0,0-1 64,0 0-32,0 2 0,0-2 0,0 20-64,0 21 0,0 19 32,0 0 0,0 0-96,-20 0 0,0 20 0,0-20-65,20 20 33,-39-19 96,19 19 0,-20 0 0,1 0 64,-2 0 32,-17 0 0,-3 0-32,-18 19 64,0-19-96,0 0-64,-20 0 32,-1 0 32,-19 0 0,0 0-32,19 0 64,-19 0-32,0 0 129,-1 0-129,-18 0 32,19 0-32,-21 0 0,2 0 0,19 0-32,0-19-1,-21 19-31,22-20 128,-21 20-128,-1-20 128,2 20 33,19 0-1,0 0-32,19-20-32,1 20-128,0 0-353,20 0-191,18 0 95,2-20 353,19 20-96,1 0 416,19 0 32,0 0 0,20 0 96,0-21-160,0 21-288,-20 21 384,20-21-224,-20 0 257,1 0-354,-21 0 354,-19 0-353,19 20 192,-19-20-481,18 20 97,-18-20 224,-1 0-1089,21 20-3300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1-20T20:01:44.856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6470 4172 3331,'20'0'1986,"-20"0"-577,0 0 224,0 0-191,-20 0-1,20 0-320,0 0-416,0 0-97,0 0 257,0 0 128,-19 0-224,19 0-257,0 0-95,0 0-129,0 0-64,0 0 65,19 0-1,1 0 64,0 0-224,0 20 129,19-20-129,-19 0-64,20 0 96,19 0-32,-19 0-32,19 0 96,20-20-224,2 20 128,18 0 97,-20 0 95,21 0 64,-21 0-96,20 0 257,0 20-161,0-20-96,1 0 1,19 0 63,0 0-96,1 0-96,18 0 129,-19 0-225,21 0 192,-21 0-256,0-20 128,-1 20-96,-19 0 320,1 0-320,-20 0 0,-1-19 32,-20 19-64,2 0 32,-23 0-96,3 0-192,-21 0-193,-2 0-416,3 0-352,-21 0-32,-21 0-545,3 0-2434</inkml:trace>
  <inkml:trace contextRef="#ctx0" brushRef="#br0" timeOffset="29708.6992">12009 2126 14189,'0'-40'96,"0"40"352,0-20 706,20 1-97,-20 19 32,0 0-193,0 0-575,0 19-33,20-19 385,-20 40 127,19 0-223,1 19-33,-20 1-255,20 20-129,-20-1 160,20 0-64,-20 1-192,0 19-31,0-19 639,0-22-576,0-17-32,0-1-64,0-20-64,0-1-224,0 1-673,0-20-448,0 0-257,0 0-1217,-20-20-4772</inkml:trace>
  <inkml:trace contextRef="#ctx0" brushRef="#br0" timeOffset="30033.7179">12465 2305 15118,'40'-19'-64,"-40"19"128,0 0 737,0-21-257,0 42 129,-20-21-257,-19 19-320,-1 0 0,0 2-32,1-2 0,-2 2 33,-17-2 159,17 1 160,21 20-128,1-21 97,19 21 159,19-20 65,1 20-129,21-21-352,-3 22 65,3-22 127,-1 1-288,19 0-128,-19-1-192,-1-19-161,-19 21-352,0-21-95,-20 0-674,20 0-1441,-20 0-5445</inkml:trace>
  <inkml:trace contextRef="#ctx0" brushRef="#br0" timeOffset="30222.7287">12683 2483 17264,'20'0'705,"-20"0"480,21-19 736,17 19-992,-17 0-128,19 0-673,-20 0-352,19 0-1345,-19 0-642,-20 0-2177</inkml:trace>
  <inkml:trace contextRef="#ctx0" brushRef="#br0" timeOffset="30343.7356">12762 2563 13484,'41'20'160,"-21"-20"737,20 0-576,-21 0-706,21 0-2658</inkml:trace>
  <inkml:trace contextRef="#ctx0" brushRef="#br0" timeOffset="30704.7563">13062 2265 18353,'18'0'-256,"-18"0"1345,41 0-545,-1-20-95,-1 20 864,1 0-641,-1 20-607,1 1-97,-20-2 64,0 21-129,-20 0 33,0-1-64,0 1 128,-20-21 96,0 21-64,0-20 129,0 20 127,1-21 32,19-19-64,0 20-95,0 1-33,0-2 0,39-19 576,1 20-447,-1-20 63,1 0-96,19 0-96,-19 0-224,1 0-512,-3 0-1026,-17 0-2081,-21 0-11660</inkml:trace>
  <inkml:trace contextRef="#ctx0" brushRef="#br0" timeOffset="49072.8069">16852 4192 256,'0'-20'224,"0"20"-256,0 0 0,0 0 96,20 0 865,-20 0 416,0 0 193,0 0 95,0 0 161,0 0-321,0 0-192,0 0-192,0 0-192,0 0-288,0 0-97,0 0-31,0 0-129,-20 0 0,20 20 33,-20 0-97,1 0-192,-1 0 96,0 19 1,0-18-33,-19 19-96,19-21 0,0 21-64,0-20 0,0 0-288,1 0-705,-1-20-1474,20 0-2113</inkml:trace>
  <inkml:trace contextRef="#ctx0" brushRef="#br0" timeOffset="49562.8349">16654 4192 10281,'0'0'833,"0"0"320,0 0-160,0 0-288,0 0-385,20 0 32,0 0-320,0 0-32,-1-20 32,21 20 32,0 0-31,-21 0 63,1-19-96,0 19 64,1 0 64,-1 0-32,-20 0-64,0 0 0,0 0-32,0 0 0,0 0 128,0 19 64,-20 1-64,20 0-64,0 0 0,-21 0-31,21 19-1,0-18-193,0-2-1312,21-19-2947</inkml:trace>
  <inkml:trace contextRef="#ctx0" brushRef="#br0" timeOffset="50465.8865">20942 2245 11562,'-20'0'0,"0"0"-160,1 0 224,-21 20 0,-1 1 385,3-21 640,-3 38-449,3-17-255,-3-2 352,1 2-65,1-2-512,-1 1-96,20 0-160,1-20-672,-1 20-1090,20-20-2530</inkml:trace>
  <inkml:trace contextRef="#ctx0" brushRef="#br0" timeOffset="50969.9154">20784 2185 1729,'-20'0'4516,"20"0"-2786,0-19 832,0 19-1056,0 0-545,0 0-64,0 0-353,0 0-224,0 0 65,0 0-65,20 0 32,-2 0 97,3 19-225,-1-19-128,0 0 32,0 0 32,-1 0-256,21 20 289,-20-20-257,0 0 224,-20 0-192,19 0 128,1 0-64,-20 0 64,0 0-32,0 0-32,0 20 64,-20-20 0,20 20-32,-19 0 0,19 1-32,-20-2-96,20 0-512,-20 2-866,0 19-2818</inkml:trace>
  <inkml:trace contextRef="#ctx0" brushRef="#br1" timeOffset="57783.3051">16516 3517 13612,'0'0'513,"0"0"1088,0 0-832,0 0-449,0 0 129,0 0 256,18 0-97,-18 19 65,21-19 127,-21 20 1,20-20-160,-20 21-33,20-21 1,-20 0-64,0 19-33,20-19-64,-1 0-63,-19 20-97,20-20-64,0 0 33,-20 20 63,20-20-224,0 0 0,-1 19 0,1-19 128,-20 21-128,40-1 0,-20-1 97,-1 1-161,21 0 64,-19 0-96,19 0 64,-1 0-64,-19 0 32,20-1-32,-21 2 0,21 18 0,0-19 0,-21 0 0,21 0 64,0 0-64,-1-1 64,-19 1-64,21 1 0,-23-2 32,23-19-32,-21 20 0,0-20 64,-20 20-64,19-20-32,1 19 64,0-19 0,-20 21-64,20-21 64,-20 0-96,0 0-64,0 0-128,0 0-65,0 0-159,0 0-289,0 0-512,0-21-993,0 21-737,-20-19-5797</inkml:trace>
  <inkml:trace contextRef="#ctx0" brushRef="#br1" timeOffset="58591.3513">17429 3398 7334,'0'0'4389,"0"19"-3973,0-19 2210,-20 0-1056,20 0-353,0 0-96,-20 0-512,20 0-353,0 0 64,0 20 33,-21 0-1,21 0 0,-20 0-127,2 0-129,-2-1 64,-1 1 96,1 1-32,0 18 97,1-19 95,19-1-160,-20 22 0,0-22-192,0 1 33,0 0 31,1 0-96,-1 20 32,0-20 0,0-1 96,0 2 128,20-2 1,-19 21-129,-1-20 96,0 0-192,20 0-64,-20-1 192,-1-19-224,21 20 64,-18 1 64,18-2-32,-20-19 161,20 20 31,-20 0-32,20-20-64,-21 19 0,21 2-96,-20-2 32,20-19-64,-20 20 97,20 0-193,-19-20 192,19 20-128,-20 0 64,20 0-32,-20-20-96,20 19 160,0 2-64,-20-21-32,20 0 32,0 19-64,0-19-128,0 0-385,0 0-384,0 0-800,0 0-802,0-19-3074</inkml:trace>
  <inkml:trace contextRef="#ctx0" brushRef="#br0" timeOffset="60970.4874">21021 1728 11883,'-20'0'833,"20"0"1921,-19 0-672,-1 0-608,20 0-193,-20-20 96,20 20-544,0 0 32,0 0-129,0 0-415,0 0 127,0 0-224,0 0 33,0 0 127,0 20-128,20-20 96,-20 20-95,20-20-33,-1 20-64,1 21 0,20-3-32,19 2-96,-18 1 0,-1-2 32,19 1 1,-19 0-98,-1-21 130,1 1-97,-1 20-257,1-20 450,1 0-129,-23-1-128,2 1 160,0 0-289,1 0 257,-1 0-31,-2-20-66,3 21 66,-21-2-1,20-19-97,-20 19 162,20-19-194,-20 0 65,0 0-128,0 0 0,0 21-128,0-21-32,0 0-193,0 0-192,0 0-255,0 0-386,0 0-479,0-21-354,0 21-1920</inkml:trace>
  <inkml:trace contextRef="#ctx0" brushRef="#br0" timeOffset="61713.5299">21736 1629 10057,'0'0'577,"0"0"1088,0 0 801,0 0-1248,-20 0-225,20 20 64,0-20-481,0 20 161,-19-20-33,19 20-63,-20-1-96,20 1-289,-20 0 64,20 0-128,-20 0 1,20 1 127,-21-2 0,3 0-96,-2 21-31,-21 1-33,21-22 32,2 21-64,-3-20-64,1 0 64,0 0-32,0-1 0,1 1-256,-1 0 480,0 0-191,0 0-65,0 0 64,1-1 0,-1 1-96,0 0 0,0 0-128,20-20 128,-20 20 128,1 1-160,19-2 128,-20-19-160,0 19 256,-1 2-128,21-21-128,-20 19 96,20 2 33,-18-21-33,18 19-32,-20-19-64,20 0 64,0 20-32,0-20-353,-21 0 225,21 20-801,0-20-480,21 0-321,-21 0-480,0 0-3171</inkml:trace>
  <inkml:trace contextRef="#ctx0" brushRef="#br0" timeOffset="62334.5653">21637 2286 8007,'0'0'1089,"0"0"1954,0 0-449,0 0-832,0 0-192,0 0-353,0 0-128,20 0 32,-20 0-288,0 19-321,20-19-192,-20 0-127,0 19 63,20-19-128,-20 21-64,19-21-32,-19 19-32,0-19 96,20 0-512,-20 0-545,0 0-769,0 0-608,0 0-4452</inkml:trace>
  <inkml:trace contextRef="#ctx0" brushRef="#br0" timeOffset="74154.2414">17032 11843 11691,'-20'0'1217,"20"0"256,0 0 737,-20 0-1185,20 0-288,0 0-225,0 0-95,0 0-1,0 0-192,0 0 33,0 0 31,0 0-32,0 0-32,0 0 65,0 0-129,0 0-64,0 20 384,0-20-384,0 20 97,-20-1-129,20 21 32,0-21-96,0 42 128,0-21-192,0-1 96,0 21-96,0-21 128,0 1 32,0-20-192,0 0 0,0 0 0,0-1-225,0-19-319,0 0-353,0 20-417,0-20-800,0 0-1890</inkml:trace>
  <inkml:trace contextRef="#ctx0" brushRef="#br0" timeOffset="74688.272">16793 11982 8680,'0'20'1825,"-20"-20"-1632,20 0 1825,0 0-65,0 0-1056,0 0-416,0 0 159,0 0-127,0 0-161,0 0-96,20 0 65,-20 0-193,0-20-160,0 20 192,20-21-256,-20 2 224,19 0-96,1-2 0,-20 2-64,20-1 64,1 0 0,-21 0 32,20 0-96,0 20 0,-20-20 0,18 20 32,-18 20 224,21 0-64,-1 0 33,0 0-290,19 0 194,-19 20-97,20-21-97,-1 0-223,-19 2-641,20-21-1986,-40 0-11114</inkml:trace>
  <inkml:trace contextRef="#ctx0" brushRef="#br0" timeOffset="78055.4645">18917 11287 10602,'0'0'1601,"0"0"-704,0 0 1217,0 0-705,0 0-960,0 0-129,0 0-32,0 0 129,0 0 31,0 0 65,20 0-193,-20 19 288,21-19-31,-3 20-33,2 0-319,21 0-65,-3 0-96,3 0 32,-1-1 0,-1 2-384,1-2 32,-20-19-289,19 21-160,-39-21-127,20 19-321,-20-19-1218,0 0-2593</inkml:trace>
  <inkml:trace contextRef="#ctx0" brushRef="#br0" timeOffset="78574.4942">18958 11526 10089,'-21'0'-64,"21"0"-416,0 0 2113,21 0-864,-21 0-641,0 0 0,0 0 32,0-21 64,0 21 225,18 0 384,-18-19-33,0 19-447,0-21 159,0 21 1,0-19 63,-18-2-95,18 2-129,0-1 0,-21 20-224,21-20-63,-20 0 31,20 20 32,0-20 32,0 20-128,0 0-96,0-20 64,0 20-32,0 0 96,20 0-224,1 0 256,-3-19-32,22 19-192,-19 0 160,38 0-32,-19 0-32,-1 19-224,21-19-513,-21 0-993,-19 0-2914</inkml:trace>
  <inkml:trace contextRef="#ctx0" brushRef="#br0" timeOffset="81714.6739">12128 3259 7815,'0'0'1505,"0"0"-576,0 0 801,0 0-193,0 0 353,0 0-224,0 0-705,0 0-481,0 0 33,0 0-161,20 0 64,-1 0-160,42 0-31,-3-20 31,22 20-128,19 0-32,20-20-160,21 20 192,18 0-96,-19 0-32,19 0 0,-18 0 0,0 0 128,-23 0 0,-16-20-31,-2 20-1,-60 0-353,1 0 97,-40 0-1089,0-21-2082</inkml:trace>
  <inkml:trace contextRef="#ctx0" brushRef="#br0" timeOffset="83331.7663">7443 6458 6726,'0'0'1025,"0"0"801,-20 0 704,20 0-608,0 0-577,0 0-352,0 0-288,0 0 31,20 0 33,-20 0 0,20 0-289,-20 0-223,39 0 31,-19 0 32,21 0-256,-3 0 96,3 0-96,-3 0 0,23 0 0,-2 0-31,1 0-33,-1 0 64,2 0 32,-2 0-160,-19 0 160,-22 0-64,23 0-96,-41 0-257,20 0-287,-20 0-193,0 0-352,0 0-513,0 0-1729</inkml:trace>
  <inkml:trace contextRef="#ctx0" brushRef="#br1" timeOffset="88615.0684">16615 11267 7975,'-20'-20'2082,"20"20"352,-20 0 33,20-20-513,-20 20-513,20 0-224,0 0-224,-21 0-64,21 0 128,0 0-288,0 0-65,0 0-319,0 0 63,0 0-224,0 0 193,0 20-257,0-20 32,21 20 0,-21-20 225,20 20-353,0-20 128,0 19 32,19 1-160,-19 0 160,0 0-224,19 0 128,-19 0-64,20-1-32,-1 2 1,1-2 31,1 21-96,-3-19 128,3-2-32,18 1-160,-19 0 64,-20 20 32,19-20 32,1-1 32,-20 1-160,0 0 64,19 0 128,-19 0-160,1 0 96,-21-20-96,20 19 64,-20-19-65,0 0 65,0 0-224,0 0 64,0 0-352,0 0-33,0 0-320,0 0-800,0 0-289,-20-19-32,20-1-929,-21 0-6149</inkml:trace>
  <inkml:trace contextRef="#ctx0" brushRef="#br1" timeOffset="89192.1015">17249 11188 10025,'0'0'1185,"0"-20"321,0 20 1120,0 0-1089,-19 0-800,19 0-128,0 0-225,0 0-128,0 0 33,-20 20-33,20-1 64,-20-19-96,0 20 33,0 0-289,1 0 320,-1 0-64,0 19 32,-20-19 33,21 0-33,-21 0 32,20 19-96,-1-18-64,-17-2-96,18 2 65,-1-2 63,1 2 192,0-2-192,-19 1 32,19 0 97,0 0-129,20 0 32,-20 0-96,1-1-64,19 1 0,-20-20-64,20 20 96,-20-20 32,20 20-96,-20-20 96,20 0-192,-20 20 128,20-20-320,0 0-321,0 0-768,0 0-417,0 0-864,0 0-5606</inkml:trace>
  <inkml:trace contextRef="#ctx0" brushRef="#br0" timeOffset="90692.1873">18203 10949 9352,'0'0'2659,"-21"-20"-1698,21 20 1473,0 0-224,0 0-672,0 0-321,0 0-96,0 0-384,0 0-97,0 0-320,0 0 33,21 0-33,-21 0 32,20 20-31,18-20 31,-17 20-96,19-1-64,-1 2 33,21-2-193,-21 22 0,21-22 32,-1 1 64,2 0-256,-22 20 160,21-20-32,-21-20-96,1 19 160,0 1-128,-21-20 96,1 20-160,0-20 0,0 0-65,-20 0 161,0 0-128,0 0 128,0 0-64,0 0-192,0 0-289,0 0-416,0 0-704,0 0-417,-20 0-2210</inkml:trace>
  <inkml:trace contextRef="#ctx0" brushRef="#br0" timeOffset="91247.2191">18858 10750 5285,'0'0'5669,"-20"-20"-4900,20 20 1377,0 0-32,0 0-609,0 0-768,-20 0-321,20 0-224,0 0-64,0 0 257,0 20-65,-20 0 64,20 0 97,-20 0 63,1 19-127,-1-19-33,0 40-96,-20-20 257,1 19-193,19-18-159,-21 18-161,21-19 96,-19-1 64,19 1 0,0 0 0,0-21 64,1 1-31,-1 20-1,20-20-128,0 0 0,-20-1-64,20-19 0,0 21 0,0-21-224,0 0-481,0 19-800,0-19-641,0 0-1121,-20 0-9033</inkml:trace>
  <inkml:trace contextRef="#ctx0" brushRef="#br0" timeOffset="225534.8999">7502 11465 9705,'-20'21'1089,"20"-2"544,0-19 257,0 21-128,0-2-577,0-19-320,20 0-257,0 0 289,0 0-160,1-40-97,-3 21-255,22-42-193,-19 2-96,17-1-64,-17-19 128,19 0-320,-20 0 224,-20-21-128,19 20-64,-19-19-64,0 20-32,0 19-129,-19 20 353,19 21-32,0-2-32,-20 21-224,20 21 224,0 18 32,0 21 96,20-1-192,-1-19 64,21 19-353,-20-39 161,20 0 64,-1 0 0,1-20 192,-1-20 64,-19 0 160,1-19-160,-1-1 128,0 0-160,-20-19 0,0 19 128,0 0-96,0-20-96,0 20-32,-20-19-64,20 19-192,-20 21 192,20-2 256,0 21-224,0 0 128,0 40 320,20-20-192,-20 20 33,20 20 95,-20-21-96,18 1-160,3 0 32,-1 0-64,-20-1 0,20 1-192,0-20-385,-20 0-416,19-20-1249,-19 20-3267</inkml:trace>
  <inkml:trace contextRef="#ctx0" brushRef="#br0" timeOffset="225751.9123">8356 10750 10794,'0'40'4644,"0"-20"-4260,0 19 545,0-19 673,20 0-929,-20 0-609,19-20-481,1 20-832,-20-20-1730,20 0-8584</inkml:trace>
  <inkml:trace contextRef="#ctx0" brushRef="#br0" timeOffset="226169.9362">8713 10592 13292,'0'0'3011,"0"0"-2563,0 19 1026,0-19 191,0 0-768,20 0-384,20 0-193,-19 0-256,17-19-64,-18 19-865,1 0-608,-1 0-2179,-20 0-11786</inkml:trace>
  <inkml:trace contextRef="#ctx0" brushRef="#br0" timeOffset="226320.9449">8753 10691 16111,'0'20'192,"20"-1"705,1-19 864,-3 0-832,22 0-544,-19 0-385,-1 0-609,-2 0-928,3 0-2339</inkml:trace>
  <inkml:trace contextRef="#ctx0" brushRef="#br0" timeOffset="226926.9795">9508 10472 14285,'-20'0'1537,"0"0"-1120,20 0 960,0 0-192,0 0-512,20 20 320,19-20-224,-19 40-129,40-21-287,-21 1 127,22 20-192,-23-20-224,23 19-32,-22-18-64,1-1-288,-1-1-385,-19 1-576,0-20-128,0 20-481,-20-20-1858,0 0-5124</inkml:trace>
  <inkml:trace contextRef="#ctx0" brushRef="#br0" timeOffset="227157.9927">9885 10393 17168,'-40'19'544,"20"-19"-352,1 20 65,-1 0 736,0 20-257,-1 0-255,-17-1-417,18 1-32,20 19 32,-21-18-96,1-2-417,20-19-351,0 0-706,0-20-1761,0 0-8520</inkml:trace>
  <inkml:trace contextRef="#ctx0" brushRef="#br0" timeOffset="227649.0208">10162 9955 2146,'0'-20'4324,"0"20"-4164,-20 0 1473,20-19 1058,0 19-833,0 0-705,0 0-256,0 19-33,-20 1 97,20 0-96,-18 20-128,-3 0-225,21-1 1,0 1-289,0 0-128,0 0-64,0-20 32,0 19-96,21-19-320,-3-20-353,2 20-864,0-20-1987,1 0-7814</inkml:trace>
  <inkml:trace contextRef="#ctx0" brushRef="#br0" timeOffset="227865.0332">10321 10134 10473,'0'20'2915,"20"0"-2050,-20-1 737,0 2-385,0-1-673,0-1-224,0 1-127,0-20-161,0 20-64,0-20-641,20 20-1153,-20-20-3170</inkml:trace>
  <inkml:trace contextRef="#ctx0" brushRef="#br0" timeOffset="228031.0427">10321 10035 15726,'0'0'193,"0"0"31,0-20 128,0 20-576,0 0-1346,0 0-2241</inkml:trace>
  <inkml:trace contextRef="#ctx0" brushRef="#br0" timeOffset="228334.06">10480 9876 9673,'0'0'3427,"0"0"-3427,0 0 1954,0 0 160,20 19-801,1 2-64,-21-2-320,18 21-288,2-20-1,1 20-127,-1-1-257,0 2-192,-20-22-64,18 21 64,-18-21-128,0 22-64,-18-22-288,-2 21-577,0-20-705,-1 20-1761,1-21-12460</inkml:trace>
  <inkml:trace contextRef="#ctx0" brushRef="#br0" timeOffset="231449.2382">7701 12438 15951,'0'41'1665,"0"-21"-800,0-1 320,0-19 96,0 0-448,0 0-128,0 0-193,20 0-255,0-19-354,0-1 418,-1 0-257,21-20 0,-20 0 0,0-20-64,19-19 32,-19 0-64,0-1-224,0-19 352,-20 40-224,0-21-289,0 20 321,0 21 160,0-1-64,0 40-64,0 0-64,0 0-288,0 20 127,0 0 129,21 19-128,-21 1 32,0 0-161,18-1 161,2 1 160,1 0-96,-1-20 224,0 0-64,-2 0 32,23-20-64,-21 0 128,0-20-64,-1 0-32,-19 20 0,20-41 96,-20 3 64,0 17-224,0-38 160,0 19-32,0-19-64,0 19-96,0 20 192,0-19-32,0 39 192,0 0 64,0 19-128,0 1 321,0 20-161,0 0 65,0-1-129,20-19 96,-20 20-192,20-20-64,-20 20-96,20-21 0,-1 0-416,1 2-545,0-1-640,0 0-994,0-20-4323</inkml:trace>
  <inkml:trace contextRef="#ctx0" brushRef="#br0" timeOffset="232149.2782">8514 11923 12651,'0'-21'1762,"-20"21"-64,20 0 672,0 0-1121,0 0-993,20 0 225,1 0 224,-21 21-481,20-21 160,19 19-288,-39-19 0,20 19-192,0 2 0,-20-1 0,0 0-32,-20 20 96,0-21 0,1 21 96,-1-20-64,0 0 288,20 0-352,0-20 545,20 19-97,0-19-96,19 0-256,-19 0 32,20 0-320,-1 0-545,-19 0-608,0 0-449,0-19-2434</inkml:trace>
  <inkml:trace contextRef="#ctx0" brushRef="#br0" timeOffset="232575.3026">9051 11863 17616,'-20'0'833,"20"0"-481,0 0 1987,0 0-610,0 0-768,20 0 64,20 0-448,-21 0-385,21 0-96,0-20-481,-21 20-928,1 20-1441,-20-20-1346,0 20-12268</inkml:trace>
  <inkml:trace contextRef="#ctx0" brushRef="#br0" timeOffset="232705.31">9110 11961 17136,'-39'21'1922,"39"-1"-1538,0 0 1281,20-20 161,19 0-609,-19-20-992,20 20-386,-1-20-1056,1 20-1281,-1 0-2787</inkml:trace>
  <inkml:trace contextRef="#ctx0" brushRef="#br0" timeOffset="233195.3381">9905 11902 12940,'-20'-19'4484,"20"19"-3619,-20 0 480,20 0-128,20 0-288,-20 19-320,20-19 416,19 21-385,-19-2-383,20 0-129,19 22-96,-18-1 32,17-20-449,-17 19-255,-2-19-353,1 0-288,-20 0-129,-1 0-608,-19-20-1665,0 0-5990</inkml:trace>
  <inkml:trace contextRef="#ctx0" brushRef="#br0" timeOffset="233419.3509">10221 11783 18577,'-18'20'352,"-2"-20"-31,-1 20 1376,1 0-928,0 0-449,2 19-127,-3 1-161,1 0-129,0 20 97,0-21-288,20 1-737,0-20-128,0 0-256,0-20-1058,0 0-3971</inkml:trace>
  <inkml:trace contextRef="#ctx0" brushRef="#br0" timeOffset="233758.3703">10480 11326 3042,'0'-20'10634,"-20"20"-9801,0 0 577,20 0 159,-19 20-512,-1 0-256,20 0-321,-20 0-127,20 19 415,-20-18-351,20 19-193,0 0-288,20-1 96,0 1-96,0-20-481,-1 19-191,1-39-321,0 20-353,0-20-1408,1-20-6567</inkml:trace>
  <inkml:trace contextRef="#ctx0" brushRef="#br0" timeOffset="233967.3822">10638 11486 14637,'0'40'513,"0"-1"-257,0-19 1698,21 20-641,-1-1-832,-20-19-321,20 0-128,-20 0 64,20 0 0,-20 0 0,-20-20-64,20 0-288,-20 0-417,20 0-512,-20 0-1826,-1-20-3331</inkml:trace>
  <inkml:trace contextRef="#ctx0" brushRef="#br0" timeOffset="234104.3901">10620 11306 18321,'0'0'737,"0"0"-1410,18 0 833,-18 0-224,0 0-577,21 0-1601,-21 20-4772</inkml:trace>
  <inkml:trace contextRef="#ctx0" brushRef="#br0" timeOffset="234327.4028">10758 11227 12523,'40'20'577,"-20"0"672,19 0 865,-19 19-544,0 1-962,0 19-191,-1-19-161,1 21-224,0-22 32,-20 1-320,0 0-257,-20-1-31,0-19-674,1 20-1568,-1-20-4773</inkml:trace>
  <inkml:trace contextRef="#ctx0" brushRef="#br0" timeOffset="235207.4531">10638 11545 224,'0'0'3747,"0"0"-1633,0 0 417,0 0-321,-18 0-1185,18 0-513,0 0 129,0 0-161,0 0-384,0 0 32,0 0 193,0 0 95,0 0 321,18 0 128,-18 20 32,0 0-225,0 0-191,0 20-289,0-21 0,21 21-256,-21-20 32,20 20-32,-20-21 32,20 21-417,-20-20 610,20-20-129,-20 20 32,0-20 160,-20 0 128,20 0 129,-20 0 63,20 0-159,-20-20 95,-1 20-192,3 0-224,-2 0 32,20 0-160,-20 0 64,20 0-192,0 0-448,0 0-610,0 20-1056,0-20-3844</inkml:trace>
  <inkml:trace contextRef="#ctx0" brushRef="#br0" timeOffset="237336.5749">8932 12618 13805,'20'20'1697,"-20"-20"-1088,0 0 1184,0 0-768,0 0-896,0 0-866,0 0-192,0 19-544,0-19-2019,0 0-6469</inkml:trace>
  <inkml:trace contextRef="#ctx0" brushRef="#br0" timeOffset="237443.581">8992 12796 13965,'0'21'-160,"0"-21"-3588</inkml:trace>
  <inkml:trace contextRef="#ctx0" brushRef="#br0" timeOffset="237574.5885">8992 12895 12716,'0'21'-97,"19"-21"-1888,-19 20-4357</inkml:trace>
  <inkml:trace contextRef="#ctx0" brushRef="#br0" timeOffset="237710.5963">9071 13035 16783,'-40'40'481,"40"-20"-866,0 0-127,-20-20-1025,20 0-4037</inkml:trace>
  <inkml:trace contextRef="#ctx0" brushRef="#br0" timeOffset="316002.0743">13756 12598 5413,'-40'40'6950,"1"-21"-6694,39-19 481,-20 20 576,20-20-160,0 0-288,0-20-448,0 20-193,0-19-32,20-1 96,-1 20-63,1-20-65,0 0-64,20 0-128,-1-20 32,1 21 0,19-21 64,2 0 0,38-19-64,0-1 192,0 0 32,1 1 225,-1 19-225,-20-20-64,-20 21-32,21 19-256,-41-20-256,2 19-129,-21 2 449,-2 0-128,-18-2 96,0 2 32,0-1-513,-18 20-191,18-20-674,-20 20-1024,-1-20-1250,1 20-2498</inkml:trace>
  <inkml:trace contextRef="#ctx0" brushRef="#br0" timeOffset="316262.0892">14609 11744 6149,'0'-20'2627,"0"20"-513,0-20-577,0 20-95,20 0-65,0-20-384,20 20-609,-1 0-128,22-20 97,-23 20 95,23 0-95,-22 0-97,1 20-224,-20 0-32,-20 0-32,19 20 128,-38 19-192,19-19 128,-40 20-96,20-1 96,0 1-64,20-21 0,-19-19 32,19 0 0,0 0 32,0-20-96,0 0-705,0 20-1793,19-20-6279</inkml:trace>
  <inkml:trace contextRef="#ctx0" brushRef="#br0" timeOffset="317091.1366">13716 6179 12716,'-39'21'1377,"39"-2"-1281,0-19 0,0 0 256,0 0 385,19-19 833,21 19-545,0-40-417,-1 20-384,22-20 33,-3 0-97,22 1-160,-20-1-32,19 0 64,0-19-32,0 19-128,-18-19-1,18 18 65,-39 2 0,19-1-32,-39 20-448,19 0-385,-19-19-609,0 19-1280,-20 20-2243</inkml:trace>
  <inkml:trace contextRef="#ctx0" brushRef="#br0" timeOffset="317358.1518">14451 5464 8231,'40'0'289,"-1"-19"95,1 19-224,19-20 256,1 0 1634,20 20 161,-22-21-994,3 21-353,-2-19-255,-19 19-609,-21 19-32,-19 22 160,0-21 32,-19 39 97,-1-19 31,-20 19-96,1 1-128,19 0-64,0-21-705,20 21-2754,0-21-9864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1-20T20:07:30.557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FF00"/>
    </inkml:brush>
  </inkml:definitions>
  <inkml:trace contextRef="#ctx0" brushRef="#br0">4584 5842 5605,'0'0'160,"21"0"224,-21 0 801,0-20 609,0 20 224,0 0-577,0 0-800,0 0-257,0 0-31,-21 0 127,21-19 161,0 19-97,-20 0-255,0-20 63,0 20 64,1 0-224,-1-21-127,-40 21 31,21-20-32,-22 20-32,3 0 0,-1 0-32,-2 0 32,2 0-32,-1 0 32,-19 0-64,20 20 0,-2 1 32,-18-1-64,20-1 32,-1 1-64,1-1-97,-20 2 97,18-1 64,3-1 0,-3 1 32,22 0-32,-21 0 0,1 0 0,0 19 0,19-19 32,-19 20-32,18 20 64,1-20-32,1 20-32,-1-21 64,20 21-64,-19-21 0,19 21 64,-20-1-32,20-19 32,1 21-32,-21-23 0,20 23-32,-1-22 64,-17 21-32,17-21-32,-19 21 64,22-1 0,-3 1 0,1 20 96,0-21-96,20 21-64,-20-21 64,20 20-64,0-19 96,0-1-64,20-18 32,0-1 64,0 19 1,1-19-1,17 0 128,-18 19-96,21-19 32,-23-1-64,23 1-32,-21 0 32,19-1 0,1 2-128,0-22 161,19 21-193,2-20 128,-3 0-64,1 0 0,2 0 64,-2-1-32,20-19 160,1 0-160,0 0 128,19 0 192,-20 0-127,20-19-129,0 19-32,-20-20-64,21 0 64,-20 0-32,19 0-128,-20 0 160,21-19-96,-21 19 32,0-20-32,0 0 128,-19 0 0,19 1-96,-18-1 0,-2 0 32,0-19 32,1 19-64,-1-20 0,-19-20 32,-1 21 64,1-40-64,1-1 0,-2 1-128,-19 0 224,0-1-160,0 21 0,-1 0 160,-19-20 321,0 19 127,-19-20-31,-1 21-65,-20-20-127,1 0-161,-22-1-160,2-20-96,-1 21 0,-19 19 64,20 2 0,-2 18 128,3 21-64,-1 18-160,18 21-193,-19 0-736,41 21-704,-21-2-1923</inkml:trace>
  <inkml:trace contextRef="#ctx0" brushRef="#br0" timeOffset="1061.0607">7820 6239 6630,'20'-20'1697,"-20"20"-255,20-19 95,-20 19 257,0-21 32,-20 21-449,0-19-608,0-1-289,0 20-160,-19-20-127,-22 20-161,2 0 32,-20 20-32,19 0-96,-39-1 32,20 21-129,-21-20 97,21 20-64,-20 0 64,20 20 0,-2-1 64,2 1-96,0-1 192,20 21-128,-1 0 64,21-1-32,19 0-32,0 20 0,0-19 64,20-1 0,20 21 96,20-21 97,-1 20-1,21-19-128,19-1-96,-20 1 0,41 0-64,-21-1-64,21-20-161,0 21-31,17-20-96,3-1-161,-21-19 353,20 0 160,-39-1 160,19 1 192,0 0 97,0-20 351,0 0-319,1 0-65,19-20 128,-20-20 129,21 0 64,19-20-97,-19 1 1,-3-1-33,-36-20-384,-2 0-224,-20-19 0,-19-1-96,-1 1-160,-19-20 256,-20-20 32,0-21-128,0 21 160,-20-20-64,-19 0 160,-1 20 96,-19 20 32,-20-1 128,-2 20 1,-36 1-193,-3 0-128,1 19-32,-1 1 32,1 18-128,0-18-481,19 19-159,21 20-129,0 1 160,39-2-1185,1 21-2946</inkml:trace>
  <inkml:trace contextRef="#ctx0" brushRef="#br0" timeOffset="2078.1189">7443 2960 928,'-20'-20'2883,"0"1"-128,-19 19-129,19-20-672,-20 20-609,1 0-544,-1 0-481,-19 0-224,-2 20-128,2-20 32,-21 19 32,1-19-32,0 20 0,-21 0 0,21 20-32,-20-1 32,-20 1-32,19 0 96,1 20-64,0 0-32,0-1 64,0 21-32,-1-1 33,1 0-33,0 1 32,20-1-32,-20 21 96,18-1 0,2 0 96,0 1-128,18 19 96,23 1-96,-3-21-32,3 20 0,38-20 0,-21 0 289,21-18-33,21-2 256,17 0-191,3-19-1,18 20-224,20-1 0,20-20 0,2 1 225,-2 0-321,19-20-224,1-1-257,0 1-31,1 0 159,-1-1 289,19-19 64,-18 0 64,-1 0 1,20-20 31,-21 0 64,22 0 0,-1-40 64,-1 1 225,2-21-1,-1-19 1,-1-1-33,-38 0-352,19-19-160,-20-20-64,0 0-352,-20-21 31,2 1-159,-22-20 704,-19-20-192,-1 20 96,1-19 32,-40-1 160,0 0 0,-20 40 577,-20 20-225,-19 39-352,-20 1 65,-20-1 63,-41 20-256,1 21 384,1-21-352,-41 40-63,40 0-33,-1 1-129,2 38-799,39 1-1891,-20 20-4292</inkml:trace>
  <inkml:trace contextRef="#ctx0" brushRef="#br0" timeOffset="27454.5703">9110 12776 13548,'0'20'417,"0"1"-417,0-21 576,0 0 33,20-21-33,0 21 65,0-20-289,0 1-95,19 19-33,1-20 64,-1 0-32,22 0-64,-23-20-95,23 21 63,-2-21-128,1 20-32,-1-19 0,-18 18-96,17 2-129,-17-1-223,-21 20-64,19-20-289,-39 20-480,20-21-1154,0 21-1472,-20 0-4293</inkml:trace>
  <inkml:trace contextRef="#ctx0" brushRef="#br0" timeOffset="27699.5843">9786 12319 7046,'-20'0'4260,"20"0"-3459,0 0-609,0 0 513,20 0 128,0-19-129,39 19-159,0-20-417,1 0-96,19 20-64,-38 0 160,-3 0 64,-18 20 257,-20 0 480,0-1-257,0 22-191,-20-22-65,0 40-288,-19-18-64,19 19-96,0-21-224,0 21-1025,1-21-2243,19 21-9160</inkml:trace>
  <inkml:trace contextRef="#ctx0" brushRef="#br0" timeOffset="41330.364">6947 2881 6085,'19'-20'961,"-19"0"160,0 20 289,20 0-193,-20 0 576,0 0-479,0-21-642,-20 21-255,20 0-1,0 0 0,0 0-191,-19 0-225,19 0 0,-20 0 32,0 0 0,0 0 32,-19 0-32,19 0-32,-41 21 0,22-1-32,-40 0 32,19 0 0,1 19 32,-40-19-64,20 40 64,-20-21-32,-2 1 32,2 0-32,19-1 0,-19 2 0,0-1 32,0-1-32,20 21 0,0-20 32,-21-1-32,1 21 0,0-21 32,18 21-32,2-20 32,-20 20 0,20-21-32,0 21 0,0-1 0,-2 1 0,22-20 0,-20 19 32,-1 1 0,1-1 0,0-19 32,-1 20 192,20-1 65,-19-19-65,20 20-96,-1-20-32,1 19 0,-20-19-128,18 20 32,2-20-32,19 19 0,-19 1-96,-1-1 96,1 1-32,0 0 160,-2-1-352,2 1 224,-1 0 0,1-1 0,19 1-64,-19 20 128,18-2-64,3-17 0,-23 18 0,22-19 32,-1 19-64,0 0 32,1 1 0,-1 0 0,1-21 32,-21 20-64,21 1 32,-2 0 96,-17-1-160,17 1 64,1-1-64,1 0-160,-1 1 480,1 0-288,-1-21 0,20 21 0,-19-1-32,-1-19 160,19 19-192,-17 1 96,38-21 0,-20-19 0,20 0 0,-21 19 0,1 1 0,20-1 0,-20 20 0,0-19 0,20 20 0,-19 0 0,19-21 0,0 20 0,0-19 0,0-1 0,19 21 0,-19-20 0,20-1 0,0 1 0,0 0 32,1-1 32,17 1-96,23-21 64,-23 2-32,3-22 32,18 1-64,-19 0 96,19-20-96,1 20 64,19-20 0,-20 0 0,2-20-32,18 20 0,-20-20 32,1 0-64,-1-19 32,22 18 32,-2 2-32,0-21 0,0 21 128,0-22-160,20 2 32,-18-1 32,-2 0-128,0 0 96,0-19-32,2 19 32,-22-19 0,20 18 0,0 2 32,1-21 64,-1 21-96,-20-1 0,20-20 32,2 21-96,-2-21 96,0 20-32,-18-19-32,18-1 160,0 0-256,-20 20 160,21-19-32,-21-1 0,20 21 32,-18-21 32,18 20 65,0-19-97,-20 19 0,21-20-96,0 21 128,-1-21-64,0 21 0,1-21 0,-21 20-64,20 0 96,0 0-64,2-19 96,-22 19-96,20 0 128,2 1-96,-2-1 0,20 0-64,-20-20 128,0 21-128,20-21-32,-20 21 32,20-21 31,-18 0 1,-2 20 64,0-19-32,20 19 0,-20 1 0,2-21 33,18 21-66,-40-22 98,20 3-65,0 17-65,2-18 162,-2-1-1,-20 0 0,1 1 160,-1-20-64,20 19 96,-18-20-95,-22 1-97,21 19 0,-21-19-32,1-1-32,0-19-288,-1 18 608,2-18-224,-3 20 0,-18-20 32,21 20-31,-21-21 63,19 20-96,-19-19-96,0 20 96,-20-21-96,20 21-32,-20-21 32,-20 1-160,20 19 96,-20-19 64,-20 20-32,1-1 64,-2 1-32,3 0 192,-23 18-64,2-18 64,-20 39-160,-1-19 0,1-2-32,-21 23-32,1-2 96,0 19-224,-20-18 64,-1 19-96,-18 20-64,-1 0-1,1 0-159,-22 20-97,20 40-415,-38-20-642,20 39-1889,-40 20-8681</inkml:trace>
  <inkml:trace contextRef="#ctx0" brushRef="#br1" timeOffset="63838.6514">8118 6458 4836,'-21'0'1217,"21"0"96,0 0-159,0-20 415,0 20 257,0 0-961,0-20-513,0 20-96,0 0 225,-18 0 127,18-20-255,-20 20 63,20 0 160,-20 0-31,-1 0-161,1-19-95,2 19-97,-3 0-64,1-20-32,0 20 0,-19 0-64,19 0 96,-20 0-128,0 0 160,-19 0-320,18 0 256,-18 20-192,19-20 128,-19 0 64,19 19-192,-19-19 160,0 20-64,-1 0 32,21-20-128,-22 20 224,23 0-160,-23 0-96,22-1 128,-1-19 0,0 20 0,20 0 0,-19 20-32,-1-19 0,1-2 0,-1 0 128,-1 2-160,2-2 32,-1 2 32,20-2 0,1 1 0,-21 0 0,20 0 0,0 0-32,20 0 32,-19 19 0,-1-19 0,20 0-32,0 0 0,0 0 32,0-1 32,0 1-64,0 0 64,0-20 0,0 20-32,20 0 32,-1 0 64,-19-20-96,20 19 32,0 2-32,0-21 64,0 19 0,-1 2 0,1-2-31,20-19 63,-1 20-64,2 0-32,-1-20 32,-1 20 0,1-20-64,-20 20 32,19-20 32,1 19-257,0 1 514,-1-20-289,22 0 0,-23 20-64,3-20 64,18 0-64,-19 0 0,-1 0 96,1 20-64,19-20-32,-19 0 224,1 20-256,17-20 96,-17 0 0,18 20 0,-19-20 32,19 0 32,1 0-64,-1 0 0,0 0-32,-18 0 64,17 0-32,-17 0 0,18 0-64,-19 19 96,19-19-32,-19 0 32,0 0-32,19 0 0,-18 0 32,-23 0 64,23 0-32,-1 0-64,-21 0 32,21 0 96,0 0-32,-20 0-32,19 0-32,-19 0 32,21 0 32,-23 0-96,22 0 96,-19 0 193,-1-19-129,-2 19 160,3 0-96,-1-20 1,0 20-225,0-20 32,-1 0 64,1 0-96,-20 0 32,0 1-64,20-21 96,-20 0-128,0 21 64,-20-21-64,20 0 96,0 0-32,-20 0 64,1 1 32,-1-1-64,0 20 96,0-20 128,-19 1-288,-2-1 64,-17 0-32,-3 0-64,-18 0-32,0 2 96,-2-3 64,2 1-32,0 20 32,0 1 64,0-1-32,19 20-64,-19 0-128,20 0-320,-2 0-417,22 20-832,-21-20-1987,20 19-10537</inkml:trace>
  <inkml:trace contextRef="#ctx0" brushRef="#br2" timeOffset="65792.7631">8217 7570 3843,'0'0'993,"0"0"-801,0 0 1506,0 0 608,0 0-512,0 0-673,0 0-384,0-19 31,0 19 225,0 0-64,0 0-224,-20 0-129,20-21 33,0 21-33,-19 0-159,-1-20-129,0 1-64,-21 19-128,3-20 0,-3 0 1,-18 0-97,-1 20 32,1-20-32,-1 0 0,21 1-32,-22-1 64,2 20-32,1-20 0,17 20 32,1 0 32,1 0 0,-1 0-192,1 0 192,19 20-96,0-20 32,0 20-64,-1-1 96,3-19-32,18 20-64,-20 0 32,20 0 64,0 0-32,0 0 32,0-1-64,0 1 32,0 20 0,0-19 32,0-2-96,20 0 96,-20-19 0,18 21-64,3-1 64,-1 0 32,0 0-128,0 19 32,-1-19-257,1 0 578,20 0-289,-20 0 0,19 0 32,22-1-32,-23 21-32,3-20 64,18 0-32,-19 0 0,19-1-32,1 2 96,-21-1-32,21-1-128,-1-19 128,2 0 32,-2 0 32,0 0 0,21-19 192,-21-1-128,0-1 161,2-18-65,-23 19 32,23-20 225,-22 20-1,1 1 1,-20-21-193,0 20-32,-20 0-160,0 0 96,0-19-127,-20 19-1,0-20 64,-20 19 32,1 2-160,-2-21 32,-17 0-64,-22 20 32,0-19 0,1 19-64,0 0 0,-20 0-96,19 0-705,1 20-832,-1 0-481,1 20-3011</inkml:trace>
  <inkml:trace contextRef="#ctx0" brushRef="#br1" timeOffset="74594.2664">23126 8386 3203,'0'0'-1218</inkml:trace>
  <inkml:trace contextRef="#ctx0" brushRef="#br1" timeOffset="75006.2901">23066 8425 8359,'0'0'2435,"0"0"-321,0 0 416,-20 0-416,20 0-544,0 0-385,0 0-256,-19-20-193,19 20-287,0 0-1,0 0-128,19 0-63,-19 0 31,20 0 96,20 0 1,19 0-193,-19 0 64,19 0-160,2 0 64,-22 0-128,21 0 32,-1 0-96,1 0 0,20 0 32,19 0-96,-20 0-256,0 0-161,-19 0 129,-1 0-160,-39 0-97,1 0 225,-21 0-161,0 0-96,0 20-159,-41-20-482,21 0-1408,0 0-4101</inkml:trace>
  <inkml:trace contextRef="#ctx0" brushRef="#br1" timeOffset="75546.321">23404 8186 11498,'0'-19'1634,"0"19"-1410,0 0 1282,0 0 511,0 0-1152,0 0-416,0 0-161,0 0 96,0 0-384,0 0 64,-40 19-32,19 2-128,-37-2 96,-1 1-96,-2 0 128,2 0-64,19 0 96,1 0-32,19-1-64,0 1 225,20-20-161,-20 21 128,20-2-32,20-19-32,0 20 64,0 0-64,-1-20-64,21 19 32,-20 2-32,19-1-64,-19-1 128,20 1-192,-19-20 32,-3 20-320,2 0-289,1 0-1056,-21-1-3364</inkml:trace>
  <inkml:trace contextRef="#ctx0" brushRef="#br0" timeOffset="86237.9324">2143 10333 16207,'-21'0'448,"1"0"-608,40 0 224,-20 0 833,21 0 576,19 0-448,-1 0-512,21 0-129,-1 0 97,40-20-129,-20 20-96,0 0-64,2-20-127,-2 20-33,-20 0 64,1-20-96,-21 20-193,-19 0-255,0-20-577,-20 20-224,0 0-609,-20 20-2306,0-20-8392</inkml:trace>
  <inkml:trace contextRef="#ctx0" brushRef="#br0" timeOffset="86583.9522">2679 10353 3651,'19'19'1217,"-19"2"289,0-2 191,20 21 257,0 0-481,-20 0-928,20-1-193,0 1-63,19 0 95,-19 0 321,-20-1 31,20-19 289,-20 0 417,0 0-129,0-20 224,-20 20-384,0-20-480,-19 0 0,-1 0-225,-19 0-96,19 0 65,-19 0-97,-2-20-352,2 20-352,19 20-449,1-20-1217,19 20-1153,20-1-6054</inkml:trace>
  <inkml:trace contextRef="#ctx0" brushRef="#br0" timeOffset="87586.0096">3493 10193 5861,'19'-39'2979,"1"19"-1858,-20 20 641,0-19 448,0 19-417,0-21-543,-20 21-674,20 21-416,-19-2 161,19 1 127,-20 19 32,0 21-159,20 0-129,-21-1-32,21 21-64,0-21-32,0 1-32,21-20 160,-1 0 225,0 0-481,19-20-32,-19-1 0,0 1-257,0-20-319,19 0-770,-39 0-2529</inkml:trace>
  <inkml:trace contextRef="#ctx0" brushRef="#br0" timeOffset="88120.0401">3870 10412 3619,'0'0'5061,"0"0"-5157,0 0 288,-21 0 1217,21 0 65,-20 20-834,2 0-320,-2 0 545,20 0 288,-21-1-448,21 2-289,0 18-127,0-18-65,21-21-96,-1 19 64,-2 1 0,2-20-96,21 0 1,-21 0-97,-1 0-737,1 0-1537,0 0-3780</inkml:trace>
  <inkml:trace contextRef="#ctx0" brushRef="#br0" timeOffset="88503.0621">4108 9955 6342,'-20'20'608,"20"-20"1314,0 20 1249,-20 0-1025,20 0-1185,0 19-417,0-19-127,0 1-161,20-2-64,-20 1-128,20 0 0,-1-1-32,-19-19-288,20 21-865,-20-21-1185,20 0-2146</inkml:trace>
  <inkml:trace contextRef="#ctx0" brushRef="#br0" timeOffset="88735.0754">4246 10055 10217,'21'0'1890,"-21"0"-2018,0 19 1665,0-19-31,20 20-898,-20 1-480,0-2-64,20 1-31,-20 0-130,18-20-447,-18 0-994,0 19-1152,21-19-930,-21 0-2593</inkml:trace>
  <inkml:trace contextRef="#ctx0" brushRef="#br0" timeOffset="88928.0864">4366 9935 11947,'40'20'1057,"-40"0"-288,19 0 384,1 0 224,-20 0-544,20 0-609,-20-1-128,20 1-32,-20 20-64,0-20-160,-20 19-1121,20 2-1890,-20-22-4068</inkml:trace>
  <inkml:trace contextRef="#ctx0" brushRef="#br0" timeOffset="89137.0983">4544 10571 15438,'0'0'-64,"0"0"224,0 0 1474,0 0-1282,0 0-993,0 0-1216,20 0-3300</inkml:trace>
  <inkml:trace contextRef="#ctx0" brushRef="#br0" timeOffset="89274.1062">4742 10532 14093,'0'0'32,"0"0"128,21-21 192,-21 21-1313,0 0-3459</inkml:trace>
  <inkml:trace contextRef="#ctx0" brushRef="#br0" timeOffset="89412.1141">4922 10492 14477,'0'0'192,"0"0"929,0 0 1058,0 0-1923,0 0-1089,0 0-1121,19 0-2338</inkml:trace>
  <inkml:trace contextRef="#ctx0" brushRef="#br0" timeOffset="89649.1276">5299 10511 18449,'20'0'1345,"-20"0"-160,19 0 1314,-19 0-1186,0 21-1217,-19-2-512,-1 1-866,-20 1-1152,20 18-1922</inkml:trace>
  <inkml:trace contextRef="#ctx0" brushRef="#br0" timeOffset="90183.1582">5894 10253 8295,'-20'-19'961,"0"19"-993,1 0 609,-1 0 800,0 0-32,0 0-480,0 19-480,20-19 383,-19 20 578,-1-20-193,20 20-545,-20 0-352,20 20-31,0-21 127,0 2-128,20-2-64,0 1-96,-1 0 33,1 0-65,20-20-225,-1 0-287,-19 0-449,0 0-961,1 0-2274</inkml:trace>
  <inkml:trace contextRef="#ctx0" brushRef="#br0" timeOffset="90702.1879">4445 10532 6886,'20'19'7976,"-40"1"-7848,20 1-96,-20-2-96,1 21-449,-1 0-2241</inkml:trace>
  <inkml:trace contextRef="#ctx0" brushRef="#br0" timeOffset="91165.2144">5973 9717 11274,'-20'20'2563,"2"-20"-2211,-2 20 609,20-1 192,-21 1-448,21 0-417,0 20-128,0-20-64,0 20-128,21-21 64,-1 1-224,-2-20-769,23 20-961,-21-20-1825,0 0-3684</inkml:trace>
  <inkml:trace contextRef="#ctx0" brushRef="#br0" timeOffset="91612.2399">6093 9856 11306,'20'39'1281,"-20"-18"-1056,20-2-129,-20 1 32,0-20 609,0 20-289,19-20-192,-19 0 321,0-20-193,0 20-352,0-20-128,0 1-288,0-2-129,0 2-31,0 19-97,0-20 257,0 20 288,20 0 128,-20 0 96,20 20-64,-20-20-64,20 19-32,-20 2-160,20-2-833,-20-19-64,0 0 576,21 0 385,-21 0 224,0 0 160,0-19 385,18-2 96,-18 2 288,20 19 320,-20-20-160,20 20-608,1 0-449,-1 0 32,-20 0-64,0 20 32,18-20-32,-18 19-64,0 2-160,0-2-320,0-19-417,0 20-2050,0-20-3523</inkml:trace>
  <inkml:trace contextRef="#ctx0" brushRef="#br0" timeOffset="91820.2518">6451 9717 2434,'19'0'13100,"-19"0"-12940,20 0 1218,-20 0-33,20 20-224,0 0-833,-20 19-160,20 1-96,-20 0-192,0 0-256,0-1-225,0 1-95,-20 0-193,0-1-256,0-19-1346,0 1-7142</inkml:trace>
  <inkml:trace contextRef="#ctx0" brushRef="#br0" timeOffset="91986.2613">6668 10273 18289,'20'40'1537,"-40"-20"-1473,20 0 161,-19 20-161,-21-1-353,20 1-1280,0-1-1858</inkml:trace>
  <inkml:trace contextRef="#ctx0" brushRef="#br0" timeOffset="92772.3063">6907 10909 12107,'0'20'96,"20"-20"513,0 0 1377,-1-40-193,1 0-544,20 1-608,-20-41 128,19 20-97,-19-18-127,0-3-193,1-18-256,-21 20-224,20 19-384,-20-20-161,-20 21-224,20-1 353,-21 21 319,21 39 322,0 0-161,0 20-97,0-1 386,0 41-33,21-20-128,-21 0 32,20-1-32,18 1-128,3-20 160,-21-20-32,-2 0 128,23-20 129,-41 0-161,20 0 32,-20 1-160,0-22 64,0 22 0,-20-21 96,20 21-288,0-2-32,0 1 64,0 1 64,0 19-96,0 0 96,0 19 224,20 1 0,0 20 225,-20 0-289,19 0-96,1-1-96,0-19-609,0 20-928,0-20-3524</inkml:trace>
  <inkml:trace contextRef="#ctx0" brushRef="#br0" timeOffset="92960.317">7621 10253 12267,'21'0'5221,"-21"0"-5253,0 0 512,0 20 738,0-20-866,0 20-320,0 0 32,20 0-192,-20 0-256,0-1-673,0 2-1121,18-21-2435</inkml:trace>
  <inkml:trace contextRef="#ctx0" brushRef="#br0" timeOffset="93191.3302">7919 10273 9993,'0'20'4997,"-20"0"-4901,1 0 64,19 0 641,-20-1-769,20-19-1153,0 21-2114,0-21-3556</inkml:trace>
  <inkml:trace contextRef="#ctx0" brushRef="#br0" timeOffset="93357.3397">8018 10273 9833,'21'0'3427,"-21"0"-3395,0 0 641,0 0 320,0 0-929,0 20-128,0-20-737,0 0-705,20 0-1152,-20 0-1570</inkml:trace>
  <inkml:trace contextRef="#ctx0" brushRef="#br0" timeOffset="93465.3459">8138 10253 8776,'0'0'961,"20"0"-1314,-20 0 449,0 0-1281</inkml:trace>
  <inkml:trace contextRef="#ctx0" brushRef="#br0" timeOffset="93631.3554">8435 10214 20339,'0'-21'352,"0"21"353,0 0 672,0 0-1409,-20 0-1089,20 21-705,0-21-2338</inkml:trace>
  <inkml:trace contextRef="#ctx0" brushRef="#br0" timeOffset="93898.3707">8614 10193 4932,'0'0'10506,"0"0"-10186,0 0 962,0 21 159,-20 18-1025,20-19-255,-19 20-354,-1 0-1120,20 0-3652</inkml:trace>
  <inkml:trace contextRef="#ctx0" brushRef="#br0" timeOffset="94468.4032">8614 10849 8968,'40'0'3780,"-20"-19"-2595,0-1 128,-1-20-160,1 0 64,0-20-544,0 1-289,1-1-128,-3 1-288,-18-21 64,20 1-192,-20-1-640,0-19-994,0 19-1986,0 1 513,0 39 3299,0 20 288,0 1 481,0 19 1153,20 19 993,-20 21-1410,21 0-704,-1 19-545,-20-18-95,18 18-129,3-19-96,-1-20 32,0-1-129,0 1 1,-20-20 160,19-20 161,1 1-193,-20-1-32,20-1 64,-20-18 64,0 0-32,20-2-128,-20 2 64,0-21-513,20 20-512,-20 0 417,0 40 768,0-19 0,0 38 320,0 2 641,0 18-544,0 21 192,19-20-65,-19 20-159,20-21-193,0 0-224,-20 2-96,20-2-544,0-19-609,-1 0-1153,-19 0-4036</inkml:trace>
  <inkml:trace contextRef="#ctx0" brushRef="#br0" timeOffset="94756.4197">9328 10055 15470,'0'-20'513,"21"20"-577,-21 0 1665,0 0-512,0 20-544,0-1-449,-21 1-128,1 20-32,2-20-32,-3 19-193,21-18-223,0-1 63,0-1 257,21-19 128,-21 0-96,18 20 128,2-20 128,1 0 96,-1 0 32,0 0-288,-2 0-32,3 0-192,-1 0-1378,-20 0-1376,20 0-2500</inkml:trace>
  <inkml:trace contextRef="#ctx0" brushRef="#br0" timeOffset="95499.4622">9190 10055 3555,'0'0'3011,"19"0"-481,-19 0 417,0 0-513,0 0-992,0 0-610,0 19-63,0-19 96,0 20-160,0 1-97,20 18 65,-20-19-353,0 20-64,20-20-160,-20 19-64,20-19 0,-20 0-128,21 0-160,-21 0-352,18-1-417,-18-19-737,0 0-1761,0 0-9161</inkml:trace>
  <inkml:trace contextRef="#ctx0" brushRef="#br0" timeOffset="95889.4846">9349 9458 14381,'40'20'1153,"-1"-20"-480,1 20 1024,19-1 33,-19 22-64,0 18-930,-21 1-511,1 0-65,0 19-32,1 0 32,-21 21-32,0-21-64,0 1-128,0-20 64,-21-21-224,21 1-417,-20 0 65,0-1-289,-19-18-961,19-2-4131</inkml:trace>
  <inkml:trace contextRef="#ctx0" brushRef="#br0" timeOffset="127378.2856">19075 3536 15406,'-38'0'1281,"17"0"33,21 0-674,0 0-95,21 0 384,17 0 224,23 0-705,-2 20-256,40-20-128,0 0 353,41 0-1,-1 21 33,19-21-129,1 0-224,0 0-32,-1 19-64,-18-19 96,-41 0-96,0 0-224,-40 0 0,-18 0-33,-21 0 97,-20 0-96,0 0-128,-20 0-449,-1 0-576,-17-19-321,-3 19-704,-18 0-1987</inkml:trace>
  <inkml:trace contextRef="#ctx0" brushRef="#br0" timeOffset="127811.3104">19612 3278 11018,'20'-19'2915,"0"-1"-2531,19 20 865,-19-20-512,0 20-385,0 0 65,-20 0 351,0 0-800,-40 0-608,1 20 159,-41-20 545,1 39 225,0-19 63,-21 0-128,1 0 161,20 0 191,-2 0 321,2 0-96,20-1-353,19 1-288,40 0-32,0 20 129,40-1 95,-1 2-160,42 18-128,18 1-192,0-21 0,-20 21 32,21-20 0,-21 0-289,0-21-191,-39 1-1,0 0-63,-21-20-866,1 20-2177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1-20T20:31:17.559"/>
    </inkml:context>
    <inkml:brush xml:id="br0">
      <inkml:brushProperty name="width" value="0.05292" units="cm"/>
      <inkml:brushProperty name="height" value="0.05292" units="cm"/>
      <inkml:brushProperty name="color" value="#00FF00"/>
    </inkml:brush>
  </inkml:definitions>
  <inkml:trace contextRef="#ctx0" brushRef="#br0">9905 3854 11594,'-20'0'-224,"20"-19"416,-20-1-192,20 20 0,-20-20 129,0 20 575,1-20 449,-1 20-224,-21 0-160,3 0-193,-3 0-223,1 0-225,-19 20-128,19 0 32,-19-20-128,-2 20-96,23 20 64,-41-21 31,18 21 65,2 0-32,-20-1 64,19 21-32,1 20 0,-2-1 0,2 20-64,1 1 96,-23-21-32,22 20 64,-1 0-32,1 1 32,0 0 0,-2-1 96,22 1-224,-21 19 96,21 0 160,-21 20-31,21 0-1,-1-20-96,20 21 128,-19-21 0,19 20 96,-21 20-32,21-20-63,2 0-97,-3 1-32,1 18 0,0-19-32,0 20-32,20 0 64,-19 0-32,19-21 32,-20 22 32,20-21 32,0 20-96,0-20 32,0 0-32,0 1 0,20 18 32,-20-18-32,19-2 0,21-18 0,-20 19 0,1-20-64,17 1 160,3-21-64,-3 20 32,3-19-64,-1 19 32,19-20-32,0 0-64,1-19-64,-1 0 0,20-21 128,-18 20 0,18-19 32,0-20 32,2 20 0,18-21-64,0 1 32,0 0-32,0-21 0,1-19 32,-1 0 0,20-19-32,-20-1 64,19-19-32,2-2-32,-1-18 0,21-21 32,-23 1-64,3-20 64,-1-1 32,1 1-64,-21-20 128,0-1 97,0 1 31,0 0-128,-20-21 64,1 1-64,-20-19 32,-1-1-128,1 0 129,-1 0-1,-18 0 32,-21 0-128,19 0-64,-19-21 128,0 2-160,0-2 32,-1 2 128,1-1 0,-20-19 97,0-1-33,20 20-96,-20 0 64,0-19-192,-20 19 64,0 20-32,-19 0 32,19-20 32,-21 20-32,-18 1 96,19-2-192,1 1 160,-21 1 0,1-2-672,-1 21 1248,-20 0-575,22 0-97,-22 20 64,0-1 128,1 21-128,0 19 0,0 1 96,-21 19-160,21 0-128,19 1-353,-19 19-1024,0-19-993,18 19-6407</inkml:trace>
  <inkml:trace contextRef="#ctx0" brushRef="#br0" timeOffset="1587.0908">17071 4352 8231,'-20'-40'64,"1"19"1474,19 2-353,-20-21 96,20 20-32,-20 0 65,0 0-321,-19-20-225,19 21-159,-21-1-225,1-19-288,-19 18 64,0 1-160,19 1 32,-39-1-128,18 20 128,-18-20-32,0 20 96,0 20-96,0 0 0,-20 19-64,-2 1 64,2 19-160,0 1 96,-1 0 32,-17 0 0,17-1 32,1 21 0,0-21-32,-2 21 0,2-1 32,0 1 32,0 0-96,19 19 32,1-20 96,0 21-224,19 0 160,-19-1 0,20 20-32,-2 0 0,3-20 32,17 20 64,-18 1-64,19 19 64,-19-20-64,19 1 0,1 18 32,-1-19-32,-1 20 0,3-19 0,17 19 0,1 0 64,0 0-32,2 0-32,18 0 64,-21-19-64,21 19 64,0-1-32,21-19 96,-3 1 65,2 19-129,0-20 0,21 21 0,-2-22-64,1 2 64,-1 19-64,1-20 64,0 1-96,-1-1 192,1 0-288,19 0 256,2-19-32,-23 19-96,23 0 32,18-19 32,-20-1-64,21-20 64,-21 20-64,20-39 32,1 20 64,19-20 65,-19-1-97,20 0-64,-21-19 64,20 1-64,-20 18-32,20-19-32,0-1 128,1 1-257,19-20 97,0-20 160,-19 20-64,19-20 0,-20-20 32,21 0 129,-21 0-33,0-19 0,19-2 32,1-18-128,1-1-32,-1-19 32,0 19-32,-19-19 64,19-20 0,-20-1-32,0 1 128,1-1-128,-21-19 129,0 20 63,0-40 64,-19 19 96,-1-19 1,2-20-257,-23 20-64,23-20 0,-2 0 64,-19 0-160,-1-20-32,1 21 64,-1-2-64,21-19 96,-21 21 0,1-1-96,-19-1 128,-1 2-128,19-21 160,-39 20-64,20 0 32,-20 0-64,0 0 96,-20 1-96,1-2-32,-1 21 96,-21-19-32,1-2-64,-19 21 0,19-20 96,-19 21 32,0-2-96,-1 21 128,1 0-256,-20 19 673,-21 1-321,1-1 0,0 21-256,-2-1 32,2 0 160,0 21-448,0-1 160,-1 1-192,1 19-1,0 21 129,0-2-256,-1 21-545,1 0-224,0 0-481,20 40-1505,20-20-9737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1-20T20:33:03.442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</inkml:brush>
  </inkml:definitions>
  <inkml:trace contextRef="#ctx0" brushRef="#br0">3214 5186 8071,'0'0'2883,"0"0"-2531,-19 0 1346,19 0 352,0 0-1346,-20-20-351,20 20 287,0 0 33,0 0-481,0 0-128,-20 0 160,20 0-192,0 0-96,0 20 32,-20 1-96,20-2-32,0-19 128,0 20-64,20 0-160,-20-20 0,20 0 63,-20 0 65,0 0 128,20 0 96,-20-20 0,19 0 0,-19 1 1,0-2-1,0 1 64,-19 1 0,19 19 0,0 0-32,-20 0-96,20 0-128,0 19-64,0-19 96,0 20 0,0 1-288,0-2-33,0-19-63,20 20 224,-20-20 160,19 0 128,-19 0 128,0-20 288,0 20-127,0-19-97,-19 19-96,19-21-160,0 21 0,0 0-64,0-20-256,0 20-801,0 0-3620</inkml:trace>
  <inkml:trace contextRef="#ctx0" brushRef="#br0" timeOffset="10914.6243">4287 6736 2146,'0'0'3907,"-20"0"-3234,20 0 256,0 0 320,0 0-480,-21 0-1,21 0-447,0 20-65,0-20-160,-20 20-64,20-20 192,0 20-192,0-20-32,20 20-32,-20-20-32,21 20-32,-21-20-96,20 0 96,-20 0 64,20-20 128,-20 20-64,18-20 0,-18 20-128,0-20 96,0 0 64,0 0-32,-18 20 32,18 0-32,-20-19 0,0 19 64,20 0-64,-21 19 160,21-19-160,-20 20 97,20 0-129,0 0 32,0 0-32,20 0-64,1-20-161,-1 19-223,0-19-33,-2 0 353,-18-19 353,21 19 95,-21-20 160,0 20-95,0-20-1,0 20 32,0-20-127,-21 20 95,3 0-224,-2 0-64,20 0-64,-20 0-160,20 0-128,0 0-257,0 0-351,0 20-129,20-20-64,0 0-1025,-2 0-2499</inkml:trace>
  <inkml:trace contextRef="#ctx0" brushRef="#br0" timeOffset="15716.899">5418 8445 7527,'-20'19'544,"0"-19"-640,20 21-96,-20-21 192,20 20 288,0-1 225,0 1-321,0 0-192,0 0-64,0-20 32,20 20-64,0-20-417,-20 0-31,20 0 255,-20-20 193,21 0 32,-21 20 160,0-20 321,0 20 480,0-20 224,-21 20-128,21-19-129,-20 19-223,20 0-449,-20 0-96,20 0-64,0 0-160,0 0-128,0 0-64,0 19-1,20-19-31,-20 0-128,20 20-65,1-20 193,-21 0 31,18 0 193,-18-20 160,0 20 0,0 0 160,0 0 161,0-19 287,0 19-223,-18 0-33,18 0 65,-21-20-33,21 20 96,-20 0-447,20 20-130,0-20 1,0 0-96,0 0-32,20 19-160,-20-19-481,21-19-64,-21 19 545,18 0 320,-18-20 32,20 20 288,-20-21 385,0 21 288,-20 0-257,20 0-191,-18 0 127,18 0-159,-21 0-321,21 0-160,0 0-224,0 0-737,0 0-1922,21 0-6886</inkml:trace>
  <inkml:trace contextRef="#ctx0" brushRef="#br0" timeOffset="18618.0649">6629 8723 4356,'0'0'1121,"0"0"-160,-20 20 192,20-20 192,0 0-192,0 0-288,0 20-417,-20-20-256,20 20-63,0 0 31,0-20-96,0 19-64,20-19-96,-20 20-353,20-20-223,0 0 127,-20-20 193,19 20 256,-19-19 64,0-1 32,0 20-32,0-20 64,0 20 32,0-20 192,0 20 289,-19 0 95,19 0-159,-20 0-225,20 0-128,-20 0-160,20 20-128,0-20-225,0 0-319,20 0-33,-20 0 193,20 0 255,-20 0 193,19 0 64,-19 0 64,0-20 96,0 20 225,20 0 191,-20 0 481,-20 0-256,20 0-417,-19 0-96,19 0-224,0 0-64,-20 0-224,20 0-192,0 0-769,0 0-1442,0 0-5060</inkml:trace>
  <inkml:trace contextRef="#ctx0" brushRef="#br0" timeOffset="19410.1101">7761 8842 7783,'-20'0'224,"20"20"-192,0-20-64,-20 20-32,20 0 192,0-20 385,-20 20-193,20-1-320,0-19-32,20 0 0,-20 0-32,0 0 64,20 0 160,-20-19 192,20 19 289,-20-20-129,0 20-191,0-20-1,0 20-128,0 0 96,0 0-63,-20 0-161,20 0-128,-20 0-96,20 20 31,0-20 1,0 20 64,0-20-32,20 0 64,-20 0 160,20 0 193,-20 0-161,0 0-64,0 0-128,19 0-192,-19 0-1666</inkml:trace>
  <inkml:trace contextRef="#ctx0" brushRef="#br0" timeOffset="20731.1858">3175 5207 2017,'0'19'1986,"0"-19"-160,-20 0-417,20 0-416,0 0-736,0 0-225,0 0 192,0 0 96,0 0 193,20 20 63,-20-20-159,20 0-257,-1 20 96,1-1-224,0 2 96,20 18-32,-21 0 32,21 2-128,-19-2 64,17 21-64,3 0 64,-1-21-32,-1 22-64,1-22 0,-1 0 32,-19-18 32,20 18-96,-1-19 32,-19 20 0,20-20 32,-19 39 0,17-19 0,3-1-64,-21 1 128,19 0-64,1 19 0,0-19 0,-1 1-64,1 18-288,-20-19 160,19-20 160,-19 19 32,-20 1 32,20-20 32,1 19 160,-3 1-32,-18 0 128,20 0 97,-20-21-129,21 21 32,-1-19-159,0 18-129,-2-19 0,3 0-32,-1 0 32,0 0 32,0-1 32,-1 1 96,-19 0 192,20 0-95,-20 0-65,0 0-160,0-20-32,0 0-256,0 0-577,0 0-512,0 0 32,-20-20-1122,20 20-4836</inkml:trace>
  <inkml:trace contextRef="#ctx0" brushRef="#br0" timeOffset="21639.2377">4346 6796 1729,'0'0'1890,"0"0"128,-21 0-321,21 20-287,0-20-385,0 0-192,0 0-641,0 0-256,0 20 32,21-20 96,-21 19 0,20-19 0,0 20 64,0 0-64,-1 20 0,1-1-32,0 1 32,20 0-64,-21 20 0,21-1 0,-20 1 0,1-21 0,17 21 0,-18-20 0,1-1 0,-1 1 0,18 0 0,-17-1-64,19 1 64,-20 19-32,19-18 64,1-1-96,-1 19-96,-19-19-481,20 0-192,-19-1-191,17 1-66,-18 19-159,1-18 801,-1-2 544,19 1-128,-19 20 224,0-41 160,0 21 257,-1 0 288,-19-20-449,20 0-320,0 0-31,0-1 31,19 1-128,-19 1 32,0-2-32,0 21 32,0-21-64,1 22 96,-3-22-96,-18 1-160,0-20-65,20 20-479,-20-20-2179</inkml:trace>
  <inkml:trace contextRef="#ctx0" brushRef="#br0" timeOffset="22946.3124">5358 8564 9929,'0'20'256,"0"-20"-320,0 0 480,20 0 513,-20 0 64,20 0-640,0 0-225,19 0-32,-19 0 256,21 0 289,-21 0-161,19 20-256,-19-20-127,20 19-1,-1-19 32,1 21-64,-1-21-32,1 19 0,0-19-64,19 21 32,-18-2 0,-3-19-64,3 0-32,-2 20-32,1-20-65,0 20 97,19-20 64,-19 20 32,19 0 0,-18-20 32,18 20-32,1-20 64,-21 0-32,21 19-32,-21-19 0,1 0 0,-1 0 0,1 0 32,1 0 32,-23 20-31,23-20 127,-21 0-32,0 0-64,-2 0-32,3 20-32,-1-20-128,-20 0-1314,0 0-4419</inkml:trace>
  <inkml:trace contextRef="#ctx0" brushRef="#br0" timeOffset="23660.3533">6728 8783 8584,'0'0'352,"0"0"-256,0 0 865,21-20 705,-3 20-97,2 0-736,21 0-641,-3 0-160,-17 0-32,19 20 96,-1-20-32,1 20 32,20-1-96,-1 1 32,20 0 32,21 0-192,-21 0-96,20 0-417,-18-20 97,-2 19 416,0 2 160,0-2 64,-19 1 64,-1-20-128,2 20-32,-23-20 0,-17 0-1185,-1 20-5670</inkml:trace>
  <inkml:trace contextRef="#ctx0" brushRef="#br0" timeOffset="24828.4201">7780 8922 7847,'0'0'673,"0"0"-417,0 0 545,0 0 1056,20 0-287,0 0-801,0 0-385,0 0-256,19 0 96,1 0 417,19 19-225,-18-19-95,17 0-161,23 0-64,-22 21 32,20-21-64,-19 19-64,20-19 32,-42 20-64,23-20 64,-22 20-32,1 0 32,-20-20-32,20 20 0,-1-20 0,-19 0 32,21 0 0,-23 0-32,2 0 32,0 0 0,1 0-128,-21 20-288,0-20-833,0 0-1154,0 0-1056,0 0-4773</inkml:trace>
  <inkml:trace contextRef="#ctx0" brushRef="#br0" timeOffset="25997.487">8893 9021 4836,'0'0'2498,"18"0"-2498,3 0 129,-21 0 1088,20 0 993,-20 0-577,20 0-928,0 0-321,-1 0 33,1 0 287,20 20-479,-20-20-129,19 0 0,1 20-64,19-20 0,2 0 0,-2 0 32,-1 0-32,3 20 0,-2-20-32,1 0 32,-21 0-32,22 19-32,-23-19 32,3 0-32,18 21-96,-19-21 128,-20 0 0,19 19 32,1-19-32,-20 0 64,0 0 64,19 0 96,-19 0 193,21 0-193,-23 0-160,22 0 0,-19 0 0,-1 0-64,19 0 0,-19 0-32,0 20 64,19-20-32,-19 0 0,20 0 0,-20 20 64,0-20-32,19 0 64,-19 0-96,0 0 96,19 0-96,-19 0 0,1 0 0,-1 20 0,18-20-32,-17 0 96,19 0 0,-20 0-64,19 0 0,-19 0 65,0 0-65,19 0 0,-19 0 0,0 0 0,0 0 0,0 0 0,-1 0-65,1 0 65,21 0 0,-21 0 0,18 0 65,-17 0-33,-1 0-32,0 0 0,-1 0 0,1 0-32,0 0-33,0 0-127,0 0-64,0 20-64,-1-20 256,1 0-128,0 0 159,0 0 1,1 0 32,-3 0 32,2 0-32,-20 0 33,20 0-33,-20 0-641,0 0-3523</inkml:trace>
  <inkml:trace contextRef="#ctx0" brushRef="#br0" timeOffset="26726.5287">10183 9061 9416,'-21'-20'1121,"1"20"-704,20 0 896,0 0-192,-20 20-833,2-20-288,18 39-64,0-18-256,0-2 96,0 1 160,18-20 32,-18 20-256,20-20 127,0 0 257,21 0 225,-23 0 95,3 0-96,-21-20 193,20 0-65,-20 20-127,-20-19-161,20-2-64,-39 2 128,19 19-128,-21 0-224,3 0 128,-3 0-32,21 19 0,0 2 0,20-21-32,20 19 64,0 1 128,0 0 0,19-20-32,-19 0 161,21 0 383,-41 0 129,20 0 0,-20-20-257,-20 20-512,-1-20-737,-19 20-1152,22-19-5446</inkml:trace>
  <inkml:trace contextRef="#ctx0" brushRef="#br0" timeOffset="27241.5582">8972 8981 7879,'0'-19'1313,"0"19"-640,0-21 1569,-20 21-32,0 0-865,-1 0-896,3 21-385,-2-2-32,-21 1-64,21 0 0,20 0-64,0-20-193,20 20 1,0-20 160,1 20 128,17-20 64,-17 0 128,-1 0 257,0-20-33,0 0-128,-20 20 321,0-20-129,-20 0-63,0 20-97,0 0-160,-19 0-288,19 0 0,-21 0-64,21 20-385,20-20-352,0 20-96,0 0 97,20-20 127,0 0 160,1 20 193,-21-20-225,0 0-864,0 0-6215</inkml:trace>
  <inkml:trace contextRef="#ctx0" brushRef="#br0" timeOffset="28074.6058">7761 8882 8359,'19'-20'32,"-19"20"513,0 0 1921,0-20-352,0 20-736,-19 0-450,19 20-639,-20-20-129,20 20-32,0 0-32,-20 19-96,20-18-64,20-2 0,0 1-96,-1 0 96,1 0 0,0-20 32,20 20-96,-20-20 128,-1-20 0,-19 20 128,20-20 0,-20 0 96,0-19-64,0 18 32,0 2 33,-20-1-161,20 0-128,-19 0-353,-1 20 97,0 20 192,0-20 64,0 20-64,20 0 64,0 20 31,0-21 33,20 1 0,0-20 33,0 20 95,-20-20 160,20 0 160,-20-20-95,19 0-65,-19 1-128,0-2 32,0 2-96,-19-1 32,19 0-31,-20 0-194,0 20-319,0-20-32,20 20 63,-20 20 97,20 0 0,-20 0 160,20 0 0,0-1 128,0 2 0,20-2 0,0 1 64,0-20 0,0 0 64,19 0 160,-39-20 192,20 1 1,-20-2-161,0 2 1,-20-1-353,1 0-1,-1 20 1,0-20-320,-20 20-577,20 0-544,1 0-1538,-1 0-4997</inkml:trace>
  <inkml:trace contextRef="#ctx0" brushRef="#br0" timeOffset="28767.6455">6787 8743 1505,'-59'-20'1537,"39"20"-736,-20-20 801,21 20 512,-1 0-417,-20 0-832,40 20-64,-20-20 224,1 20-224,19-20-353,-20 20-320,20 0-128,0 0 0,20-1 0,-1 1-32,1-20 0,0 20 0,-20-20 128,20-20 128,0 20 65,-1-20 255,-19 1 97,0-1-225,0 0-128,-19-20-95,19 20-1,-20 1-96,0 19-32,0 0-96,0 0-96,1 0-64,-1 19 31,20 1 65,0 20-32,0-20-160,20 0-128,19-1-33,-19 1 321,20-20 96,-21 0 96,1 0 288,-20 0 257,20-20 224,-20 1-161,0-1-159,-20 20-65,0-20-159,1 0-257,-1 20-385,20 0-351,-20 0-1410,20 0-3812</inkml:trace>
  <inkml:trace contextRef="#ctx0" brushRef="#br0" timeOffset="29885.7094">11414 9240 2882,'20'-20'6695,"-20"0"-6439,0 20 1057,-20-20 737,-1 20-705,1-20-160,0 20-704,2 0-353,-23 0-96,1 20 0,21 0 0,-1 0-64,0 0 0,20 0-32,0-1-32,20-19-64,0 20 32,19-20 128,1 0 64,-19 0 64,17 0 32,-18-20 0,1 1 32,-1-1 64,-20 0 33,0 0-97,-20 0-96,-1 0-64,-19 0-96,1 20 32,-1 0-32,1 0 0,-1 20 64,20-20-64,0 20 32,0 0-32,40 0 64,0 0 64,0-20-32,20 20-64,-1-20 64,1 0 32,-1-20 32,1 20 32,-19-20-32,-21 0 128,0 0-31,0 0 31,0 0-192,-41 20 32,21-19-32,-19 19-64,19 0 32,-20 0-64,21 0 32,-1 19-64,0 1 32,20 0 0,0 0-1,0-20 98,20 20-1,19-20 32,-19 20 0,0-20-64,0-20 32,1 20 160,-21-20 96,0 0-128,0 0 129,0 0-33,-21 20-64,1-19-64,0-2 192,0 21-223,1 0-97,-1 0-97,20 0 65,-20 0-96,40 21-224,-20-2-1153,20 1-3620</inkml:trace>
  <inkml:trace contextRef="#ctx0" brushRef="#br1" timeOffset="36586.0925">5656 8107 2530,'0'40'9897,"0"-40"-9096,0 0-385,0-20 321,0 0 320,20-20-160,20 1-353,-1-41-383,1 0-33,19-19 224,2 0 225,18-1-97,0-19-192,0 0-95,1 0-193,-1-1 32,-20 41 0,-18 0-96,-1 39 32,-21 0-129,1 21 129,0 19-32,-20 0-96,20 0 96,0 19 96,-1 1-224,1 20-289,0 0 1,0 19 160,0-19 192,-20 20 128,19 19-32,1-39 32,0-1 0,0 1 32,19-40 192,-19 0 256,21 0 129,-21-20-161,19-19-224,21-1-31,-21-19 95,1 19 0,19-20 161,-19 20-129,1 0-256,-23 21-448,2-1-449,-20 20-769,0 0-2337</inkml:trace>
  <inkml:trace contextRef="#ctx0" brushRef="#br1" timeOffset="37105.1222">5617 7710 10441,'-20'0'3107,"20"0"-2754,0 0-385,0 0-64,0 0 31,0 0 33,0 20-64,0-20-128,20 39 64,-20-19 576,20 20 802,-20-1-65,19 21-321,1-20-127,0 0-192,0-1-257,0-19-96,-1 0 128,21 0 225,0-20-97,-1 0 65,2-20-97,-3 0-352,-18 20-416,1-20-994,-1 20-960,0 0-3075</inkml:trace>
  <inkml:trace contextRef="#ctx0" brushRef="#br1" timeOffset="38367.1945">7502 6200 1697,'0'-21'4933,"0"21"-3268,0 0 642,0 0-225,0 0-1282,0 21 161,0-2-96,0 1-545,20 20-224,-20 0-32,20-21-64,-20 2-256,21-1-801,-3-1-1345,-18-19-2595</inkml:trace>
  <inkml:trace contextRef="#ctx0" brushRef="#br1" timeOffset="38526.2035">7621 6179 14541,'0'40'513,"0"-20"-481,0 1 0,21-2 0,-1 21-192,-2-21-673,3 2-2498,-1-1-7494</inkml:trace>
  <inkml:trace contextRef="#ctx0" brushRef="#br1" timeOffset="39017.2316">7939 6260 12716,'0'0'192,"0"19"-160,0 1 0,0 19 256,-20 2 577,20 18-32,0-19-385,20-1-224,0 1-32,1 0 97,-3-19-33,23-2-32,-1 0-128,-1-19-32,1 0-96,-1 0-160,-19-19-448,0 19-1731,0-19-5412</inkml:trace>
  <inkml:trace contextRef="#ctx0" brushRef="#br1" timeOffset="39178.2409">8018 6557 17168,'0'0'320,"21"-20"-192,19 0 545,-22 20-289,23-19 33,-21-1-385,0 20-577,-1-20-2402,-19 20-4452</inkml:trace>
  <inkml:trace contextRef="#ctx0" brushRef="#br1" timeOffset="39319.2489">8039 6338 11723,'-21'0'4228,"21"0"-3972,0-19-64,21-1 0,-1 20 0,18-20 1,-17 1-418,19 19-1857,-1-21-4548</inkml:trace>
  <inkml:trace contextRef="#ctx0" brushRef="#br1" timeOffset="39659.2683">8415 6120 13292,'20'40'801,"-20"0"832,0-1-672,21 21-96,-21-21-192,0 2-321,20 18-224,-20-19-96,18-1-32,-18 1 96,20-20-352,1 0-352,-21-20-770,20 21-1408,-20-21-3044</inkml:trace>
  <inkml:trace contextRef="#ctx0" brushRef="#br1" timeOffset="40539.3188">8713 6179 12075,'-19'-19'352,"19"19"1282,0 0-801,0 19-577,19 2 64,-19 18-224,20 1-64,0 0-192,0 20 64,-20-21 64,21-19-224,-21 20 224,0-20 64,0-1 64,0-19 384,0 0 97,0 0-289,0-19-32,0 19-31,0-20-257,0 0-97,18 20 33,2 0 32,0 0 0,21 0 64,-23 20 0,3 0 64,-21-1 64,0 1 97,0 0 191,0 0-128,0-20 97,-21 20-97,3 1-224,-2-21-288,-1 0-737,21 0-1634,-20 0-3843</inkml:trace>
  <inkml:trace contextRef="#ctx0" brushRef="#br1" timeOffset="40820.3348">9031 6438 13196,'0'0'993,"0"0"-737,0 20 641,0 0-128,0 0 64,0-1-417,20-19-320,0 20-288,0 0-64,-1-20 224,21 0 32,-20 0 32,0-20 32,-1 0 256,-19 1 0,0-1 97,0 0-97,-19 0-32,-1 20-192,-20-20-128,20 20-192,1 0-320,-1 0-577,0 0-1154,20 0-2882</inkml:trace>
  <inkml:trace contextRef="#ctx0" brushRef="#br1" timeOffset="41216.3575">9308 6398 10153,'20'0'2146,"1"0"-1633,-21 0 704,0 0-96,0 20-224,0 0-449,0 0-352,20 0-64,-20-20-64,0 20 64,20-20 0,-2 0-32,-18 0 32,21 0 32,-1-20 129,-20 20 31,20-20 160,-20 20 193,0-20-97,0 20-160,0 0-320,0 0-160,0 0 0,0 20 64,20 0-96,0 0-32,-1-1 63,1-19 161,0 20 33,0-20 31,0 0 224,-20-20 449,19 20-1,-19-19 129,-19-1-288,19-20-321,-20 20-96,20 0-224,0 1-192,-20-1-609,20 20-448,0-21-1186,0 21-4227</inkml:trace>
  <inkml:trace contextRef="#ctx0" brushRef="#br1" timeOffset="41635.3815">9745 5822 17360,'0'0'961,"0"0"-801,0 20 993,0-1-224,0 2-705,0 18-160,0-19-480,0 0-1058,21 0-1504,-1-20-2660</inkml:trace>
  <inkml:trace contextRef="#ctx0" brushRef="#br1" timeOffset="41771.3892">9924 5842 15566,'0'0'1506,"0"0"-1218,-19 19 1025,19 2-480,0 18-673,0-19-256,0 20-1281,0-20-3716</inkml:trace>
  <inkml:trace contextRef="#ctx0" brushRef="#br1" timeOffset="48241.7593">2778 5365 2690,'0'19'224,"-20"-19"289,20 0-609,0 0 128,0 0 288,0 0 289,0 0-65,0 0-704,0 0-128,0 0-385,0 0-896,0 0-417</inkml:trace>
  <inkml:trace contextRef="#ctx0" brushRef="#br1" timeOffset="49633.8389">3532 4868 6950,'0'0'2530,"0"0"-223,0 0-610,0-19-223,20-1-33,20-1-448,-1 2-256,21-2-321,-1-18-32,2-1-223,-2 20-1,0 0-160,1-20-32,-1 21 0,-39 19-481,0 0-352,0-20-608,-20 20-673,-20 20-2114</inkml:trace>
  <inkml:trace contextRef="#ctx0" brushRef="#br1" timeOffset="49929.8559">3710 4550 11242,'0'0'224,"0"0"-63,0 0-258,-19 20 1,-1 0 96,0 20 0,0 19 193,0-19 127,1 20 32,19-20 321,0-1-161,0-19-127,19 0-321,1 0 704,0-20-447,20 20 223,-21-20-31,21 0-161,21 0-160,-2 20-64,-19-20-128,19 0-1313,-19 19-4356</inkml:trace>
  <inkml:trace contextRef="#ctx0" brushRef="#br1" timeOffset="50896.9112">4584 9240 11466,'-40'20'1378,"20"-1"-610,1-19-447,19 0-65,0 0 192,19-19 161,1-1 192,20 0-481,1 0-192,-3-20-96,3 1 32,-3 18 32,3-18-32,-1-1-32,-21 20-32,21-19-448,-20 18-1346,0 2-2177,-20-1-6535</inkml:trace>
  <inkml:trace contextRef="#ctx0" brushRef="#br1" timeOffset="51119.9238">4803 8862 14061,'0'0'192,"20"-20"-160,19 0-32,1 1 96,19-21 641,2 20 352,-23 0-929,3 20-224,-3 0 64,-17 0 0,-21 20 96,20 20 64,-20-1 160,-20 1 33,-1 20-193,21-20-128,-18-1-256,-2 21-577,20-40-1441,0 20-3556</inkml:trace>
  <inkml:trace contextRef="#ctx0" brushRef="#br1" timeOffset="52808.0205">11552 8842 11947,'0'0'1249,"-19"-20"32,19 20-224,0 0 0,0-19-64,0 19-320,-20 0-481,20 0-128,20 0-96,-20-20 64,19 20 32,21-20-32,0 0-32,19-20-32,0 21 160,1-21-160,20 19 128,-1 2 64,-19 19-160,19 0-64,-39 0 0,19 40-32,-38-21-256,-1 21 64,-20 0 63,-20-20 97,-1 20 96,-19-21 64,1 1-192,-21 0 705,21 0-129,-21 0-160,21-20-160,-1 0-64,-1 20 32,23-20-128,-3 0 128,21 0-160,0 0-256,0 0 160,21 19 128,17-19-64,-17 21 128,19-21-32,-1 19 64,-19 1-128,20-20 96,-20 40-32,-1-20 64,-19 0-32,0 20 32,0-1 0,-19-19-32,-1 0 32,0 0 64,0-20 192,-21 20-128,23-20 0,-22 0-96,19 0-64,1 0 32,20 0-384,0 0-32,20 0-321,1 0 577,19 20 32,-1-20 32,21 19-257,-1 1 33,1 0 128,-21 0 64,2 0 64,-21 0 32,-20-1 96,18 1 288,-36 1 289,18-2-225,-41 1-95,21 0 63,-19-1 33,-21-19-161,21 0 96,-1 0-224,-21 0-96,3 0 65,17 0-97,2 0 64,19 0-160,0 0 64,20 0-385,0 0-191,40 21 191,-19-21-31,17 20 160,3 0 96,-3-20 63,3 20 97,-41-1 0,20-19 289,-40 0 544,0 0-545,-39 0-96,-2 0-288,2 0 416,-20-19-512,19-1 128,1 0-288,0 0-321,19 20-608,20-21-1826,-1 2-6630</inkml:trace>
  <inkml:trace contextRef="#ctx0" brushRef="#br1" timeOffset="59300.3918">3453 9916 13100,'-21'19'641,"21"-19"63,21 0-640,-21 0 128,40 0 33,-1 0 95,21 0-32,-1 0-96,0 0 1,1 0 95,19 0 0,-18 0-128,-2 0-128,-19 0-32,-1 0-224,1 0-352,-20 0-161,-20 0-32,19-19-288,-19 19-833,0-21-2178</inkml:trace>
  <inkml:trace contextRef="#ctx0" brushRef="#br1" timeOffset="59522.4045">3949 9757 4452,'-20'0'4868,"20"0"-3843,20 0-1025,0 0 0,20 0 289,-1 0 832,1 0-64,-1 0-737,21 19-256,-21 1-32,2 20 0,-21-20 0,0 0 0,-20-1 256,0 21 481,0-40 224,-20 20-256,-21 0-513,21 0-160,-19-20-576,19 20-1346,0-20-2338</inkml:trace>
  <inkml:trace contextRef="#ctx0" brushRef="#br1" timeOffset="59877.4248">4724 9916 10281,'-40'19'897,"19"-38"-224,21 19 992,0 0 321,0 0-833,21 0-352,-1 0-224,18 0-449,3 0-32,-1 0-64,-1 0 0,21 0-32,-21 0-96,1 0-96,-1 0-33,1 0-63,-19 0-192,-21 0-129,20 0-384,-20 0-544,-20 0-2499,20 0-5157</inkml:trace>
  <inkml:trace contextRef="#ctx0" brushRef="#br1" timeOffset="60164.4413">5040 9796 9352,'-18'-20'1121,"18"20"-128,0 0 481,0 0-449,0 0-833,18 0-64,2 0-64,21 0-32,-3 20-32,3-20 32,-1 20-32,-1-20-32,-19 20 96,0 0-64,0-20 32,-1 20 32,-19-1 289,0-19 191,0 21 129,0-21-33,-19 19-31,-1-19-161,0 20-223,-20-20-129,21 20-96,-21 0 0,20 0-289,-1 0-1312,3 0-2659</inkml:trace>
  <inkml:trace contextRef="#ctx0" brushRef="#br0" timeOffset="67572.865">5577 8047 7527,'-21'-19'1249,"3"-1"865,18-1-385,-20 21-319,-21-19-65,3 19-256,-23 0-576,2 0-417,-1 19-96,-19 2 0,0 18-32,18 21 0,2 0-193,0-1 1,19 21 32,0 0-32,21-2 64,-1 2 96,40-1 64,19-18-32,1 18 64,39-20 0,0-19 128,21 0 64,-1-20-32,20-1 32,-20-19 193,1-19-65,-1-1 97,0-20 127,-20-19 129,-18-1-65,-3 1-95,-17-21-321,-21 0 0,-20 1-128,0-1-32,-20-19-96,-21 0-32,-17 19-32,-3 1 0,-38 19 192,0 20 0,20 20-64,-21 20 0,21 0-64,19 20-1153,1 20-961,19-1-3747</inkml:trace>
  <inkml:trace contextRef="#ctx0" brushRef="#br0" timeOffset="133519.6369">15720 6319 864,'0'0'1602,"0"0"-417,0 0-288,0 0-257,0 0-479,0 0-193,0 0 64,0 0 160,0 0 320,0 19 225,0-19 256,0 0-256,0 0-225,0 0-192,0 0-95,0 0-1,0 0 96,0 0-96,0 0 1,0 0-129,0 0 32,0 0 160,0 0 32,21 21 33,-21-21-65,0 0-128,0 0 64,0 0-96,20 20 33,-20-20 31,0 0 0,0 0 32,20 19-32,-20-19-96,0 0 0,0 20-128,20-20 64,-20 20-32,0-20 33,19 0-1,-19 20 96,20 0 0,-20-20 0,20 20 32,-20-1 0,20 1-128,-20 0 96,20 0-96,-1 0 0,1 1 0,-20-2 0,20 0-32,0 2 0,1-2 0,-3 21 0,22-20 33,1 0-1,-21 0 0,19 20-32,1-21 0,-1 21 0,1-20 32,0 20-32,-1-1 64,1-19-64,-19 20 0,17-1 0,3 1 32,-21-19 32,19 18 32,-19-19-64,20 20 0,-21-21 0,1 1 32,0 0-32,0 0 0,-20 0-64,20 0 64,-1-20 0,-19 19 0,20-19-128,-20 0-577,0 0-1377,0 0-3523</inkml:trace>
  <inkml:trace contextRef="#ctx0" brushRef="#br0" timeOffset="134861.7137">16813 7431 768,'-20'0'1313,"20"0"-352,0 0 64,0 20 0,0-20 128,20 0-256,-20 0 320,0 0-96,0 0-96,0 0-384,0 0-128,0 0-65,0 0 64,19 20 65,-19-20-65,0 0-95,0 0-33,0 20-31,20-20 95,-20 19-128,20-19 33,1 20-129,-1-20-128,0 21 0,-2-21 32,23 19-64,-21 2 0,19-21-32,1 19-32,0 0 32,-21 2-32,21-1 32,0 0-32,-1 0 0,2 0 32,-21 19-32,18-19 0,3 0 32,-21 20 129,19-21-65,21 21 64,-21-20 64,1 0-64,19 0-96,-19 20-32,-19-20-32,17-1 0,-17 1 32,19 0 32,-20-20-32,-1 20-64,-19-20-64,20 20 0,-20-20-256,0 0-545,0 0-1281,0 0-2979</inkml:trace>
  <inkml:trace contextRef="#ctx0" brushRef="#br0" timeOffset="135842.7698">17964 8127 6309,'0'0'641,"0"0"-449,0 0 1538,20 0 288,-20 0-417,0 20-576,20-20-192,0 0-128,0 20-33,19-20-63,-19 19-225,21 2 33,18-2-161,-19 1-32,39 20 96,-20-20 1,20 19-97,2-19 64,-2 20 1,-20-20-257,21 0 0,-21-1 96,0 2-192,1 18 64,-21-19 32,1 0 64,1 0-96,-2-20 32,-19 20 32,0-20-64,0 19 0,-1-19-32,-19 0-64,20 0-32,-20 0-65,0 0-319,0 0 32,0 0-545,20 0-1410,-20 0-3202</inkml:trace>
  <inkml:trace contextRef="#ctx0" brushRef="#br0" timeOffset="136787.8239">19274 8623 1953,'-19'0'577,"19"0"-513,0 0 1570,0 0 576,0 0-993,0 0-545,19 0 33,-19 0-32,0 0 224,0 0 128,0 0-161,0 0-255,0 0-65,0 0-127,0 0-1,0 0-160,20 0-127,-20 0-65,20 21 64,0-21 64,0 0 0,19 19-96,2-19-32,-1 21-32,-1-21 32,21 19-32,19-19-32,-20 20 0,1 0 0,20-20 0,-1 20 0,-20 0 0,21 0 0,-21-1 0,20 1 64,-18-20 97,-23 20-1,3 0-32,-1-20 32,-21 0 0,-19 0-32,20 0-96,-20 0-64,0 0 32,0 0-96,0 0-224,20 0-545,-20 0-1057,0 0-4196</inkml:trace>
  <inkml:trace contextRef="#ctx0" brushRef="#br0" timeOffset="137465.8626">20387 8862 8680,'0'0'192,"19"0"32,-19 0 1217,20 20 225,20-20-481,-1 0-704,1 0-257,19 20-32,1-20 0,20 20 96,-1-20-95,0 19-161,1-19 32,20 21-64,-42-21 64,22 19 0,-20-19 64,-21 20 128,1-20 0,-20 0-159,0 20-65,-1-20-32,-19 0-32,20 20-32,0-20-161,0 20-63,1-20-192,-3 0-449,2 20-705,0-20-1377,1 0-5413</inkml:trace>
  <inkml:trace contextRef="#ctx0" brushRef="#br0" timeOffset="138294.9101">21537 9021 5252,'0'0'1922,"0"0"-512,0 0 447,0 0-223,0 20-673,20-20-32,1 0-449,-1 0-160,19 0-127,1 20 31,19-20 32,1 0-128,19 20 0,0-20 97,21 19 191,-21-19 225,20 0 31,-39 0-287,-1 0-193,2 21-128,-43-21-64,23 0 32,-21 0-64,-20 0-128,20 0-129,-20 19 1,19-19-64,-19 0 96,20 0 95,-20 0 33,0 0-544,20 0-385,-20 0-769,0 0-2210</inkml:trace>
  <inkml:trace contextRef="#ctx0" brushRef="#br0" timeOffset="138908.9452">22629 9160 5060,'0'0'769,"0"0"128,0 0 1089,20 0-1121,0 0-609,0 0-160,21 0-96,-3 0 128,23 20 160,18-20 33,-20 0 415,20 0 513,1 0 289,-1 0-97,-20 0-352,2 0-64,-2 0-128,-19 20-448,-1-20-417,1 0-32,0 0-225,-21 0-639,1 0-578,-20 0-416,0 0-576,0 0-641,0 20-288</inkml:trace>
  <inkml:trace contextRef="#ctx0" brushRef="#br0" timeOffset="139780.9951">22590 9061 3683,'0'-20'-224,"0"20"-32,0 0 1985,0 0-95,-20 0-1154,20 20-288,0-20 161,0 0 768,0 20 224,0-1-352,0 2-449,0-2-287,0-19-225,0 20-64,20 0-64,0-20 192,-1 0 192,1 0 192,-20-20 97,20 20 96,-20-20-257,0 1 64,0-2-127,-20 2-97,0-1 96,20 0-159,-19 20-161,19 0-64,-20 20-65,20-20 33,0 39 32,0-18 32,20 18-96,-1-19-64,1 0 128,0 0 64,0-20 64,-20 0 289,0 0 608,-20 0-769,20-20-513,-40 0-671,1 0-2820</inkml:trace>
  <inkml:trace contextRef="#ctx0" brushRef="#br0" timeOffset="140200.019">21537 9001 10473,'0'-39'577,"0"39"0,-20-21-289,2 21-64,-3 21 385,1-2-545,0 1-128,20 20-385,0-20-63,20 0 95,0-1 193,1 2 224,-3-2 288,22-19 577,-19 0 352,-1-19-64,-2-2 65,3 2-129,-21-1-225,0-20-415,-21 20-257,3 0-416,-2 1 0,-21 19-481,3 0-576,-3 0-1025,21 0-1122,-19 19-1633</inkml:trace>
  <inkml:trace contextRef="#ctx0" brushRef="#br0" timeOffset="140633.0438">20247 8822 6534,'21'-19'4708,"-21"-1"-3939,20 20-417,-20 0 673,0-20 32,0 20-416,0 0-577,0 20-64,-20 0 0,20-1 32,0 1-32,0 0 32,0 20 0,20-40-32,-2 20 128,3-20 128,-1 0 481,0 0 32,0-20-161,-20-20 33,0 20-353,0-19-32,-20 19-224,0 0-224,0 0-352,-19 20-385,19 0-609,-21 0-1312,21 20-3044</inkml:trace>
  <inkml:trace contextRef="#ctx0" brushRef="#br0" timeOffset="141151.0734">19215 8524 10185,'0'0'3491,"0"0"-3715,0 0 64,0 20 320,-20 0 0,20 0 1,0 0-65,0 20 0,20-21-32,-20 2 0,20-21 192,-20 19 481,20-19 288,-1 0 224,-19-19-384,20-2-193,-20-19 1,0 1 32,0 19-385,0-20-352,-20 21-224,1-1-225,-1 20-63,0 0-353,0 0-416,0 20-929,1-20-2339</inkml:trace>
  <inkml:trace contextRef="#ctx0" brushRef="#br0" timeOffset="141678.1036">17964 8067 11370,'-39'0'353,"19"0"-482,0 20-31,-19 0 192,19 0 64,0 20-96,20 0-288,0-21-1121,20 1 576,0 0 737,-1-20 512,21 0 65,0 0 256,-21-20 416,21 20 320,-20-20-288,0-20-512,-20 21-97,0-1-319,-20 0-322,0 20-415,-20-20-64,21 20-1,-21 0-192,0 20-896,21-20-2723</inkml:trace>
  <inkml:trace contextRef="#ctx0" brushRef="#br0" timeOffset="142601.1563">16872 7372 1601,'-40'0'12684,"21"19"-12684,-1 1-416,0 20-513,20 0 160,0-1 737,0-18 32,0-2-192,20 2-673,0-2 417,-1-19 640,1 0 192,0 0-96,1-19 97,-1 19 351,0-40 161,-20 19 32,0 1-64,-20-19-128,0 19-545,-21 20-256,2 0-224,-1 0-65,20 20-319,-19-20-321,19 20-673,20-1-224,0 1 0,20-20 801,-1 0 801,1 0-416,0 0-1443</inkml:trace>
  <inkml:trace contextRef="#ctx0" brushRef="#br0" timeOffset="143186.1898">15741 6359 11562,'-21'-40'2563,"3"40"-1122,18 0-1056,-20 0-289,20 0-32,-20 19-64,-1 2 0,1-1-32,20-1-64,0 21 64,0-40-32,0 20-1,20-20 33,1 20 0,-1-20 32,-20-20 64,20 20 65,-2-20 223,-18 0 0,0 0-95,0 1-1,-18-1-160,-2 20-160,0 0-32,-21 0 32,2 0-385,-1 20-736,1 19-3299</inkml:trace>
  <inkml:trace contextRef="#ctx0" brushRef="#br0" timeOffset="150202.5911">20446 8882 448,'20'0'1025,"-20"-20"-32,20 20-256,-20 0 223,0 0 194,19 0 223,-19 0 32,0 0-576,-19-20-577,19 20 32,0 0 65,-20 0-97,20 0-192,0 0-64,0 0 64,20 0 224,-20 20 129,19-20-97,-19 0 65,20 0 191,-20 0-95,0 0-161,20 0-128,-20 20-32,20-20 0,19 20-64,-19-20-96,41 20 0,-23-1 0,23-19-32,-2 21-64,0-2 0,21-19 160,-21 20-32,20-20 96,-38 20 33,-1-20-161,-1 20 0,-19-20 0,0 20-32,0-20-161,-1 20-319,1-20-65,0 19 193,0-19 160,0 21 96,-1-21 128,1 0 64,0 0 128,-20 0 32,0-21-32,0 21-128,0 0-32,0 0-160,0 0-96,0 0-385,0 0-736,0 0-1217,0 0-1378</inkml:trace>
  <inkml:trace contextRef="#ctx0" brushRef="#br0" timeOffset="150628.6155">21537 9001 5637,'-20'0'576,"20"0"449,0 0 865,-18 0-673,18 0-384,-21 0-577,21 20-192,0 0 0,0-20-96,0 20 64,0-20-96,21 20 32,-21-20 128,18 0 65,-18 0 63,20 0-64,-20 0 32,0-20-64,0 20 0,0-20 129,0 20 127,0-20 96,0 20-191,0-20-225,-20 20-64,20 0-96,0 20 32,0-20-97,0 20-1184,0-20-1986</inkml:trace>
  <inkml:trace contextRef="#ctx0" brushRef="#br0" timeOffset="152135.7017">17945 8087 8231,'-20'0'353,"0"0"-770,0 0-159,20 20 576,-20-20 512,1 20-192,19 0-287,19 0 31,-19-1 0,40-19 128,-20 0 384,0 0 33,-1 0-225,21 0 97,-20 0-33,0-19-128,-20-1 129,0 0 95,0 0-31,-40 20 63,20-20-351,-19 20-1,19 0-160,-20 20-64,40-20-384,-20 20-33,20-20 161,20 20 32,-20-20 32,40 0 192,-20 0 96,-1 0 288,1 0 193,0 0 127,-20-20-31,20 0 32,-20 20-129,-20-20-320,20 20-192,-20 0-96,0 0 0,1 0 0,-1 0 0,0 0 0,20 0-32,0 0-32,-20 0-288,20 20-321,20-20-160,-20 20-96,0-20 257,20 0-642,-20 0-3234</inkml:trace>
  <inkml:trace contextRef="#ctx0" brushRef="#br0" timeOffset="162026.2674">23562 9240 672,'0'0'1474,"0"0"-578,0 0-127,20 0-32,-20 0-193,0 0-384,0 0-160,-20 0-32,20 0-96,0 0 0,0 0 96,0 0-64,0 0-64,0 0 160,-19-20 96,19 20 256,0 0 737,0 0 513,0 0-225,0 0-512,0 0-160,0 0 127,19 20-319,1-20-1,0 0-223,1 0-33,17 0-128,-18 0-32,21 0 64,-2 0-96,-19 0-64,0 0 32,0 0-64,-20 0 0,20 0-32,-20 0 32,19 0 96,-19 0 0,0 0-160,0 0-256,-19 0-545,19 0-704,0 0-1154,-20 20-2786</inkml:trace>
  <inkml:trace contextRef="#ctx0" brushRef="#br0" timeOffset="162567.2984">23959 9180 6021,'-39'0'3652,"39"0"-3652,-20 0 96,20 0 833,-20 20-65,20-20-575,-20 20-257,1-20 0,19 20-32,0 0 32,0-20 64,0 19-32,0-19 224,19 20 225,1-20-129,0 0-160,0 0-32,0-20-127,-20 20 31,19-19 0,-19 19 128,0-20-128,0 0 96,0 20-96,-19-20-96,-1 0 0,0 20-32,20 0-32,-20 0 64,0 20-96,20 0 0,0-20-96,20 20-193,0 0 65,0-1 224,0-19 128,19 20 96,-19-20 128,-20 0 225,20 0 95,1-20 1,-21 1-161,0 19 33,0-20-385,-21 0-224,-19 0-321,20 20-223,1 0-449,-1 0-1314,0 0-6693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1-20T20:37:35.808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3730 4689 14093,'0'0'192,"0"0"0,20 0 481,-20 0-1,20 19 578,1 2-97,-21 18-320,20 1-513,-2 20-128,-18 0 32,20 19-288,-20-19 160,21-1-160,-21-19-160,0 1-160,20-2-449,-20-19-224,20-20-961,-20 0-673,19-20-2498</inkml:trace>
  <inkml:trace contextRef="#ctx0" brushRef="#br0" timeOffset="280.0159">4147 4829 14093,'0'0'1089,"0"0"-1185,-20 0 160,1 20-64,-21-1 192,0 1 385,1 0-353,-1 0-192,1 0 288,19 0 129,0-1-257,20 1-96,20 0 32,0 0 32,-1 0 32,21-20-32,0 20-192,19-20 32,-19 0-224,-21 0-64,21 0-737,1 0-577,-23 0-1120,2 0-3748</inkml:trace>
  <inkml:trace contextRef="#ctx0" brushRef="#br0" timeOffset="468.0266">4346 4928 14990,'20'0'768,"-20"0"-223,20 0 512,0 0-865,-1 0-160,21-20-96,-20 20-1057,0 0-1954,-1 0-6598</inkml:trace>
  <inkml:trace contextRef="#ctx0" brushRef="#br0" timeOffset="598.0341">4445 4987 160,'0'20'12780,"0"-20"-12908,20 0 704,0 0 225,0 0-321,-1 0-223,21 0-1058,-20-20-4068</inkml:trace>
  <inkml:trace contextRef="#ctx0" brushRef="#br0" timeOffset="1001.0571">4663 4749 10345,'21'0'4901,"-21"0"-4997,20-20 865,0 20-289,-2 0 161,3 0-129,-1 20-448,-20-20-96,0 19-192,0-19 224,0 21 0,0-2-96,0 2 0,0-21 96,0 20-96,20-1-64,-20 1-65,20 0 33,-1 0-481,1-20 289,0 20-192,0 0 223,0-20 289,-20 19 288,0 1 449,0 0 96,-20-20-289,0 20 1,0 0-65,-19-20-96,19 0-192,0 0-128,0 20-448,-1-20-833,3 0-2659</inkml:trace>
  <inkml:trace contextRef="#ctx0" brushRef="#br0" timeOffset="3072.1757">6966 4749 12523,'-79'-20'1089,"40"20"-864,-22 0-161,23 20-96,-3-1 64,1 2 512,21-2 1,-1 2-353,20-1 0,20-1 256,-1 21 225,21-20-609,1 0-32,18 19-32,-19-19-32,19 0 32,0 0-32,-39-20 0,20 20 32,-40 0 0,0 0 128,0-20 321,-40 19-1,1 2-288,-1-2 0,-1-19-352,3 20-32,-3-20-673,21 0-768,20 0-1154,0-20-1441</inkml:trace>
  <inkml:trace contextRef="#ctx0" brushRef="#br0" timeOffset="3678.2103">7423 4808 9577,'0'0'1665,"0"-19"-704,20 19 512,-20 19-736,0-19 769,0 21-161,20 18-576,-1-19-417,-19 20-64,20 0-288,0-1 0,0 1-32,-20-20 32,21 0-64,-21 0 64,18-20 0,-18 0-32,0-20-128,20 0 160,-20 0-160,0-20-32,0 1 31,0-1-191,0 0-289,0 20 161,0 1 768,0-1-160,20 20 97,-20 0 191,21 0-160,-1 20 129,-2-1-129,3 1-64,-1 0-416,0 0 416,0-20-576,-1 20 63,1-20 33,0 0 32,0-20 0,0 0-193,0 0-448,-20 0 0,19 1 705,-19 19 256,0-20 64,20 20 129,-20 0 415,20 20 225,0-1 64,-20 1-384,21 20-161,-3 0-480,2-21 0,1 21-128,-21 0-1154,20-20-1857,-20 0-6021</inkml:trace>
  <inkml:trace contextRef="#ctx0" brushRef="#br0" timeOffset="3953.2261">7204 5226 12651,'21'20'3204,"-21"-20"-3237,0 20-223,0-1-160,0 2-33,0-1 321,0-1-1922,0-19-5989</inkml:trace>
  <inkml:trace contextRef="#ctx0" brushRef="#br0" timeOffset="4298.2458">8277 5067 11210,'19'-20'641,"-19"20"1409,0 0-417,0 20-95,0 0-577,0 0-577,0-1-352,0 2 0,0-2-96,0 22 32,0-41-705,0 19-736,0-19-1250,0 0-2530</inkml:trace>
  <inkml:trace contextRef="#ctx0" brushRef="#br0" timeOffset="4572.2615">8514 4849 10537,'0'0'6246,"0"0"-6374,0 0 513,0 19 800,21 1-160,-21 0-96,20 0-769,-20 20-128,20-21-32,-20 21 32,19 0-96,1-20-96,0 0 128,20-1 0,19-19 96,-19 0-257,-1-19 193,22 19 129,-41 0-354,19-20-1152,-39 20-2274</inkml:trace>
  <inkml:trace contextRef="#ctx0" brushRef="#br0" timeOffset="6018.3442">16000 4689 928,'0'0'10602,"0"-20"-10217,0 20-1,0 20 513,18-1 640,-18 2-159,20 18-385,-20 1-289,20 20-159,-20 0 63,21-1-223,-21 1-257,0 0-64,0-1-128,0-18-256,0-22-257,20 1-448,-20-20-1185,20 0-2306</inkml:trace>
  <inkml:trace contextRef="#ctx0" brushRef="#br0" timeOffset="6307.3607">16336 4829 14765,'20'-21'417,"-20"21"-385,0 0 480,-20 0-416,1 21 161,-21-1 255,20-1-320,-19 1-31,-1 20-226,20-20 610,-1 0-289,3-1 33,18 1-193,0 0 128,18 0 128,3 0-160,-1-20 65,20 20-225,-21 0 32,21-20 160,0 0-288,-21 0-128,1 19-193,20-19-415,-40 0-1122,21 0-3331</inkml:trace>
  <inkml:trace contextRef="#ctx0" brushRef="#br0" timeOffset="6488.3711">16634 4948 15630,'0'0'641,"20"0"-577,-20 0 833,20 0-641,0 0-192,0 0-256,-1 0-1442,1 0-3330</inkml:trace>
  <inkml:trace contextRef="#ctx0" brushRef="#br0" timeOffset="6617.3785">16714 4987 10954,'-20'20'544,"20"-20"-800,0 0 993,20 20 224,-1-20-737,21 0-224,0 0-961,-21 0-2851</inkml:trace>
  <inkml:trace contextRef="#ctx0" brushRef="#br0" timeOffset="6993.4">17170 4729 6566,'0'0'6662,"0"0"-5861,20-21 1441,0 21-705,0 0-640,19 0-96,2-19-545,-21 19-224,-2 0-352,2 0-289,-20 0-1184,0 0-3973</inkml:trace>
  <inkml:trace contextRef="#ctx0" brushRef="#br0" timeOffset="7310.4181">17190 4708 12299,'0'21'192,"-20"-1"705,20-1 673,0 2-706,0-2-287,0 2-321,20-1-128,-20-20-160,0 19 160,20 1 65,0-20-450,-1 20 706,1-20-417,21 20 128,-21 0-160,18 0 0,-17-1-32,-1 1-64,0 0-64,-20 0 128,0 0 64,-20 0 224,0-20 385,-21 20-161,3-20 97,-3 0-193,2 0-64,19-20-352,0 20-320,0 0-577,20-20-1537,0 20-5350</inkml:trace>
  <inkml:trace contextRef="#ctx0" brushRef="#br0" timeOffset="8982.5137">18818 4768 7206,'-20'0'961,"20"0"481,0 0 1024,0 0-64,0 0-480,0 0-513,0 0-448,0 0-320,0 0-161,0 0-95,20 21 95,0-2-95,0 2-129,19-1 32,1 19-448,19-19 608,-18 20-672,18-1 288,-19-19-96,-1 20 0,1-20-32,-20 0 0,0-20-64,-20 20-128,0-20-417,19 0-96,-19 0-256,0 0-256,-19 0-1281,19 0-3556</inkml:trace>
  <inkml:trace contextRef="#ctx0" brushRef="#br0" timeOffset="9272.5303">19175 4768 10634,'0'0'3235,"0"0"-2723,0 0 1,-19 0 31,19 21-63,-20-2 287,20 22-255,-40-22-257,19 41 128,-17-20 97,17 19-321,-19-19-160,22 0-192,-3 0-353,21-21-800,0 1-1378,0-20-4708</inkml:trace>
  <inkml:trace contextRef="#ctx0" brushRef="#br0" timeOffset="9769.5587">19691 4849 12043,'40'-20'1121,"-40"-1"-512,0 2 1376,0-2-383,-20 2-481,0-1-160,1 20-609,-21-21-256,20 21 0,0 21-64,-19-1-64,19-1-64,0 21 32,20-19-96,0 18 0,20-19-32,0 0-353,0 0 161,-1 0 256,21 0 128,-20-1-32,19 1 128,-19-20 64,0 0-96,0 20 32,-20-20-128,0 20 288,0-20 65,0 0-33,-20 20-160,0-20-96,0 20-96,20-20 32,-19 0-352,-1 0-353,0 20-576,20-20-2691</inkml:trace>
  <inkml:trace contextRef="#ctx0" brushRef="#br0" timeOffset="9957.5695">19989 5107 17520,'40'0'352,"-40"0"-352,0 19 737,0 2-320,-20-2-353,0 1 96,1 20-160,-21-20-1025,19 0-1057,-17-1-4452</inkml:trace>
  <inkml:trace contextRef="#ctx0" brushRef="#br0" timeOffset="10627.6078">20703 4868 11755,'0'-39'1441,"0"18"-1281,-18 2 673,-3-2-353,-19 21 33,20 0 352,-19 0-609,-1 21-160,1-2-128,-1 2 0,20-1 0,0-1 0,20 1-32,0 0-224,0 0 95,40 0-95,-20 19 224,19-19 32,1 0 32,0 0 32,-1-20 64,-19 20 64,0 0 193,-20-20 127,0 0 513,-20 20-256,0-20-545,0 0-192,1 0-256,-21 19-513,20-19-865,0 0-1953,1 21-6503</inkml:trace>
  <inkml:trace contextRef="#ctx0" brushRef="#br0" timeOffset="10808.6182">20883 5126 9769,'59'0'6662,"-39"0"-6566,-20 21 0,0-21 641,0 19-289,0 1-191,-20 1-129,0 18-256,0-19-225,1-20-255,-1 19-1923,0 2-10953</inkml:trace>
  <inkml:trace contextRef="#ctx0" brushRef="#br0" timeOffset="11593.6631">21499 4749 12075,'0'19'32,"0"2"64,0-2 609,0 22 31,0-22-287,18 21 95,-18-20-416,0 20 65,0-21-1,0 1 96,-18 0-32,18-20 1,0 0 479,0 0 257,0 0-352,0 0-353,0-20-256,0 0-96,0-19-288,0 19-257,18 0 353,2 0 64,-20 0 448,0 20-352,20-19-64,1 19 96,-21 19 128,20-19 32,-20 20 0,18-20-96,-18 20 64,0-20-224,21 20 160,-21-20-64,20 0 32,-20 0-32,20 0 64,-20-20 32,20 0-160,-1 0 544,-19 1-352,20-1-32,0-1-96,0 2 32,0 19-32,-20-21 64,19 21 32,1 21 128,0-21 353,-20 19 159,20 22-63,0-22-225,-20 21-192,21-20-288,-3 0 192,2 0-96,1-1-320,-1 1-833,0-20-609,-20 0-3395</inkml:trace>
  <inkml:trace contextRef="#ctx0" brushRef="#br0" timeOffset="11789.6743">22351 4987 17296,'0'40'128,"0"-20"-256,-20 0 352,1 20-160,-1-21-352,20 2-1410,-20-2-7334</inkml:trace>
  <inkml:trace contextRef="#ctx0" brushRef="#br0" timeOffset="12741.7288">22649 4729 12491,'0'0'1217,"20"0"-1281,-20 20 321,0-1 992,0 2-609,-20 19-319,20-1-129,0 1-64,-20-20 192,20 20 321,0-21 0,0 21-353,0-20 96,20 0 129,0 0-97,20-20-128,-19 20-224,37-20-128,-17 0-448,-2 0-225,1 0-640,-20 0-833,-1 0-1346,-19 0-3138</inkml:trace>
  <inkml:trace contextRef="#ctx0" brushRef="#br0" timeOffset="12929.7395">23325 5087 19442,'0'0'-128,"0"20"64,0-20 864,-20 19-511,0 2-289,-1 18-321,1 1-1504,2-20-4261</inkml:trace>
  <inkml:trace contextRef="#ctx0" brushRef="#br0" timeOffset="13411.767">23702 4888 12107,'-21'-20'929,"21"20"-673,-20 0 833,20 0 513,0 0-321,0 0-609,0 0 33,0 0-128,41 20 31,-1 0-95,-1 20-1,21-20-256,-21 19-223,1 1-33,19-20-33,-19 20-191,-19-21-384,17 2-321,-18-2-577,1-19-1793,-21 0-6598</inkml:trace>
  <inkml:trace contextRef="#ctx0" brushRef="#br0" timeOffset="13628.7795">24019 4808 17360,'21'0'-577,"-21"0"417,-21 21 609,21-1-65,-20-1-224,0 21-160,0 0 192,-19-1-64,19-19-31,0 20-97,0-20-321,1 20-704,-1-21-1249,20-19-2210</inkml:trace>
  <inkml:trace contextRef="#ctx0" brushRef="#br0" timeOffset="14089.8058">24356 4849 14285,'40'-20'1441,"-40"20"-1505,20 0 1089,-20 0 289,20 0-610,-20 0 65,0 20-257,0-1-191,0 1-97,0 0-192,0 20 64,-20-20 64,20 19-32,0 1-64,0-20 65,0 0 31,20 0-64,1-1 96,-3 2 0,23-21-64,17 0 0,-17 19-128,18-19 96,1 0-96,-21 0-544,1 0-961,-20 0-962,-20 20-9897</inkml:trace>
  <inkml:trace contextRef="#ctx0" brushRef="#br0" timeOffset="14681.8397">23841 5107 2882,'19'0'5862,"-19"0"-4517,0 0 1378,0 0-193,0 0-1281,0 0-224,0 19-256,-19 2-513,19-2-224,0 1-352,-20 1-1506,20-2-9833</inkml:trace>
  <inkml:trace contextRef="#ctx0" brushRef="#br0" timeOffset="30600.7502">5498 10293 4388,'0'0'160,"0"0"-224,0 0-32,0 0 64,0 0 320,0 0 192,0 0-159,0 0 287,-21 20 65,21-20 64,-20 0 63,20 0-319,-18 20-321,-3-20-96,-19 20-64,0-1 96,-19 2-96,19-2 0,-19 1 0,18 20 96,-18-1-64,1-18 32,17 18-32,-18 1-64,19 0 32,0 0 0,1-1-64,-1 1 64,1 0-32,-1-1 64,19-19-32,-17 0 32,18 20-96,-21-20 128,21 19-64,0-18-32,-19 18 32,19-18 32,0 18-32,-19-19 0,-1 20 32,20-1 289,-19-19 351,19 20 161,-21-1-160,21 1-385,2 0-224,-3 20-32,1-41-64,20 21 64,-20 0-64,20 0 64,0-20 32,0 20-64,0-1 64,0 1-64,0 0 0,0-1 0,0 1-32,0 0 32,0 0 0,0-2-32,0 3 32,0-1 160,0-1 0,20 1 161,-20-20-33,20 20-128,1-1-64,-3-39 64,-18 40 97,20-40 31,1 20 0,-1 0-128,0-1-64,-2 22-32,3-22-32,-1 1-32,20 19 32,-21-18 1,1-1 31,0-20 160,0 20 32,0-1-96,19 2 64,-19-21 1,0 19-97,1 1-64,17-20 128,3 20-64,-1-20 32,-1 20-32,1-20 0,-1 20-31,1-20-33,0 0-32,19 0 64,-18 0 0,-3 0 0,3 0-64,-3 0 64,3 0 0,-1 0 32,-1 0 0,21 0 1,-1-20-65,2 20-32,-2 0 0,-19-20-289,19 20 514,0-20-225,1 0-32,-1 20 0,1-19 96,-1-2-96,20 2 0,-18-1 32,18 0-64,-20-1 64,22 2-160,-23-1-65,1 0-63,2 1 96,-2-22 192,1 22-64,19-21 32,-20 20 32,-19 0 32,19-19-64,-38 19 0,19 0 0,-1 0-32,1 0-96,-1-19 32,1 19-96,0 0 32,-1-20 128,1 19 0,-19 2 0,17-21-65,3 21 33,-21-1-64,-20 0 128,20 0 0,-2 0 64,-18 20 0,21-20-32,-21 1 64,20 19-31,0-20-33,-20 0-32,20 0 96,-20 20-96,0-20 64,0 0 32,0 1 96,0 19 0,0-20 96,0 0-127,0 0-33,0-20-288,0 21 416,-20-2-192,20 2-64,-20-2 0,20 2 32,-20-2 128,-1-18-32,3 19 64,18 0 33,-20 0-129,0 0 64,-1 1-64,21-1-96,-20 0 0,2-20 96,18 21 0,-20-21-192,-1 20 192,1-20 64,0 0 161,-19 20-97,19-20 0,0 21 32,-20-1-128,1-20-32,19 20 1,-21-20 63,3 21-128,18-21 32,-1 20-96,-17-20 64,17 1-128,1 18 160,0-18 0,0 19-128,1 1 96,-21-22-96,0 22 32,1-2 32,-21-18 0,1 19 32,-20 0-64,0-19-64,18 18 192,-18 2-128,19-1 64,-20 0-64,22 0 64,17 0-32,-18 0 96,19 1-160,1 19 32,19-20-128,0 20-193,0-21-319,20 21-417,0 0-897,-20 0-2274</inkml:trace>
  <inkml:trace contextRef="#ctx0" brushRef="#br0" timeOffset="33781.9322">7741 7968 7431,'-40'0'224,"1"-20"320,19 20-480,-21-20 0,3 20 97,-23 0 864,2-20-65,-1 20-383,-19 0-193,0 0 33,0 0-225,-21 20-128,20 0-64,-20 0-96,1 20-32,0-20 0,20-1 32,0 21 64,0-20-1,-20 20 1,20-20 0,18 20 64,-18-1-32,19 1 32,1 0 1,18-1 63,-18-18-96,19 18 0,1 0 32,-1-18 64,20 18-64,1 1 96,-1 0-64,0 0 0,20 0-64,0-1-32,-20 1 64,20 0-32,0-1 32,0 1-32,0 0 32,0 0 32,0-1-32,0 1 32,0 0-64,0 0 96,0-1 353,0 21 159,20-40-255,-20 19-97,20 1-160,-20 0 0,20-1 32,-20 2-96,19-22 0,-19 21 96,20 0-64,-20-20 97,20 20 127,-20-21 0,20 21-64,0 0 33,-1-20-65,1 0 0,21 19-32,-21-19-96,18 0-32,-17 0 0,-1 20 32,19-21 0,-19 2 0,0-2 32,0 1 1,19 0-65,-19 20 32,0-20-32,0 0 0,21-1 0,-23 1 0,22 1 0,-19-2 0,-1 1-32,-2 0 32,3-20 32,-1 19-32,-20 2 32,20-1-64,0-20 0,-1 19 32,-19 1-32,20-20 0,0 20 32,0 0 0,0 0-64,19 0 64,-39-20-32,20 19 32,0 2-32,0-2 32,-1 1 0,-19-20 32,20 20-32,0 0 64,0 0-96,19-1 64,-19 2 65,21-2-97,-21 1 0,19 1-32,-19-2 32,20 1-32,-21 0 0,21-20 32,-20 19 0,20 2-32,-21-1-32,21-1 64,-19 1 0,17 20-64,3-20 0,-1 0 64,-1-20-96,1 19 160,-1 1-64,21 0-32,-40 0 64,19-20-64,1 20-96,-1 0 160,1-20-128,1 20-96,-2-20 128,1 0-65,-1 19 162,1-19-322,0 21 225,-1-21 0,1 0 0,1 0 0,-3 0 32,3 19-96,-3-19 32,23 0-32,-22 0 0,1 0 0,19 0 64,-19 0 0,0 0 32,-1-19 32,2 19 64,-3 0-64,3 0 32,-1-21-64,-1 21-32,-19-19 0,20 19-128,-1-20 0,1 0 95,1 20-31,-23-20 96,22 0-32,-19 20 32,-1-20 0,19 20-32,-19-20 0,0 1 32,0 19 0,-1-20 96,1 0 0,-20 0 129,20 0 63,-20 0 0,20-19-128,0 18-64,-20-18-96,19 0 33,-19-2-1,0 1-32,0 1 128,0-1-224,0 1 192,-19-1 0,19 0 64,0 0-64,-20 1 96,20-2 96,-20 2-127,20 0 95,0-2-192,0-18-64,0 19 0,0-19 0,0-1-64,0 20 128,0-19-64,0-21-288,0 20 544,0 1-224,-20-1 64,20 1-128,-20 18 160,20-18-128,-19 19 96,-1 1-96,20-1 0,-20-20 96,0 21-96,-1-1 0,3-20 64,18 20 64,-20 0 65,-1-19-33,-19 19 32,22-19-192,-3 19 96,-19 0-160,20 0 128,-19 0-64,19-19-64,-20 19 64,-19 1-64,18-1 192,-17 0-192,-3-20 32,-18 21 64,20-1-64,-20-19 32,-2 19 0,23 0-32,-22 20 96,20-20-96,1 1 0,-1 19 0,1-1-320,18-18-225,3 19-384,17 0-320,1 0-609,20 20-2978</inkml:trace>
  <inkml:trace contextRef="#ctx0" brushRef="#br0" timeOffset="35312.0197">10183 6776 7078,'-79'-20'1378,"38"0"-962,1 20-32,21-19-352,-21 19 96,20-21 705,0 21 160,-19-19-128,19-2-64,0 21-97,-19-19-159,-1 19-225,-1 0-320,3 0 0,-23 0 64,2 0-64,-20 19 32,19-19-32,-19 21 64,-21-2-32,21 2 161,0-2-33,-20 1-128,18 0-32,2 20 64,0-20 64,20 19 32,-1-19-128,1 20 0,19-20-32,-1 19 32,3 1 0,-3 0 0,21 0 0,1 19-32,-1-19 32,0 0-32,20 19 64,0-19-32,0-1-32,0 21 32,0-20 32,20-1-64,-20 1 33,20-19-1,-20 17 0,0 3 0,0-1 0,19-20-32,-19 19 64,0 1-32,20 0 64,0-1-32,-20 1 0,21 0-64,-1 0 0,-2-1 0,2 1 32,1 0-64,-1 0 64,0 0-32,-1-1 32,1 1 0,0 0-32,0-21 0,0 22 0,0-22 0,-1 21 32,1-21 0,0 2 0,0-1 160,1-1 0,-3 1-31,2 20-97,-20-20 0,20-1 32,1 21-64,-1-19-32,-2 18 0,3-19 0,-21 0 32,20 20-32,-20-21 0,20 21 0,-20-20 32,20 20-32,-1 0 0,-19-21 32,20 21-32,0-20 32,0 0-32,19 0 0,-19-1 0,0 2-32,0-2 32,-20 1 0,20 0 0,-1-20 32,-19 20 0,20-20 0,0 20-32,0-20 0,1 20-32,-3-20-32,2 20 32,21-20 32,-21 19 0,-2-19 64,23 0-32,-21 20 0,20-20 32,-21 0-64,21 0 32,0 0 32,-1 20-64,2-20 32,17 0-96,3 0-32,-2 0-96,0-20-128,1 20-97,-1 0-31,2 0 192,18-20 191,-20 1 33,20-1 32,1 0-64,-1 0 96,-20 0-64,22 0 32,-22 0 0,0 1 32,1-21 32,-1 20 161,1-20 319,-21 0-31,22 21-257,-23-21-64,3-20-160,-2 20 96,1-19 0,0-1 65,-20 1-1,-1-1-128,21 0 128,-40 0 64,20-18 97,1-2-97,-21 0 64,0-19-96,0 0-31,0-1 255,-21 1-320,-39 0 32,1-2 32,-1 23-31,-40-2 351,21 20-96,0 1-352,-20 19-64,20-19 33,-20 19 95,38 0-128,2 0 0,0 0 0,19 21 0,0-21 0,20 20-64,1-20-257,-1 40-800,20-19-640,-20 19-2307,20 19-10858</inkml:trace>
  <inkml:trace contextRef="#ctx0" brushRef="#br0" timeOffset="36083.0637">4325 9836 3171,'-18'-20'9545,"-22"20"-8168,19 0-608,1 0-609,-19 20-128,-1 0 0,20 0 0,1-1-96,-1 21-32,20-20 128,20 0 32,-1 20 0,21-20 32,1 0-96,18 19 0,-1-18 0,-17-2-32,18-19-32,-19 20 64,-20 0 32,-20-20 352,0 19 769,-20-19-384,-20 21-513,1-1-128,-22-1-256,23-19-192,-3 20-609,3-20-1441,17 0-5574</inkml:trace>
  <inkml:trace contextRef="#ctx0" brushRef="#br0" timeOffset="36870.1088">5795 7312 12908,'20'20'-192,"0"0"704,-1 19 97,1 21-257,0-20-64,21 20-224,-23-1 64,2-19-96,1 0 32,-21-20 1,0 0 63,0-20 288,0 0 897,0-20-928,-21-20-129,1-1-64,2 3 96,-2-2-224,20-1-224,-21 2-288,21 19 128,0 0 127,21 20 129,-1 20 96,-2 0-32,2 0-32,1-1 64,-1 1-64,0 1 64,-1-21 0,1 0 96,-20-21 97,20 1 95,-20 1-224,20-1-64,-20-20-64,0 0 64,20 21-32,-20-1 0,19 0 64,1 20 32,0 0 128,0 0 65,0 40-65,1-21 96,-3 21-128,22 0-63,-19-20-161,-1 19 64,-2-18-32,3-2-257,-21-19-960,20 21-3107</inkml:trace>
  <inkml:trace contextRef="#ctx0" brushRef="#br0" timeOffset="37540.147">9389 6001 3363,'18'-40'12556,"-18"20"-11980,21 0 769,-1 1-352,-20 19-384,0 0-193,0 0-320,0 19 33,0 21-33,0 20 0,0-21-96,0 21 64,0-20-32,20 0 64,0-1-32,0-18 448,-1-2 33,21-19-65,0 0-127,19 0-161,-18 0-32,-3-19-224,3 19-416,-2 0-1154,-39 19-1569,0-19-13613</inkml:trace>
  <inkml:trace contextRef="#ctx0" brushRef="#br0" timeOffset="44122.5235">16575 11048 6117,'0'0'577,"0"0"576,0 0 1922,0 0-801,0 0-769,0 0-384,-20-20-192,20 20 64,0 0-160,0 0-160,-21-19-289,3-2 161,18 21-193,-20-19 64,-1-1-31,-19 0-129,22 0-128,-23-20-64,21 20 32,-19 1-96,-1-1 96,0 0-64,1 0-64,-22 20 96,23-20-64,-23 0 0,23 20 0,-3-19 96,21-1-192,-19-1 96,-1 2 0,0 19 32,1-20-64,19 0-32,-39 1 160,19 19-128,-19-21 0,18 21 0,1 0 32,-19 0 64,19 0-160,1 0 64,-1 0-96,1 0 32,-1-20 96,-1 20-64,3 0-64,-3 0 128,1 0 0,-19 20-32,19-20-32,1 21-32,-1-2 32,1-19-289,-1 20 225,-1 0-96,3-1 96,-3 2 192,2-1-160,19-1 0,-20 1 96,20 0-128,1 20 31,-21-20 33,20-1 64,0 21-32,1-20 64,-1 20 0,0-1-64,0 1 0,-1 1-32,21 18 192,-20-19-256,2 19 128,18 1 0,-20-1 0,-1-19 0,21 20 0,0-1 0,0-19 0,0 20-32,0-20 32,0-1 32,0 21-32,21-21-96,-21 21 128,20-20-64,-2 0 32,2 19 0,21-19 32,-1 0-128,-21-1 192,21 21-128,0-1 64,-1-19 64,1 0 0,-1-1 225,1 1-193,1-20-32,-3 0-64,3-1 128,-2-19-160,1 21 0,19-1 0,21 0 0,-21-1 32,20 2 0,-18-2-96,-2 1 32,1 0-32,-1 0 128,0-20-128,-19 0 0,19 0 64,2 0-32,-2 0 128,1-20-224,-1 20-32,20-20-64,-18 0-33,18 20 193,-21-19-32,23-2 64,-22 2 128,-19-1 64,19 0-224,0-1 160,22-18-64,-42 0 33,21-21-65,-21 40 32,-19-20 64,20 0-64,-21 21 160,1-21-256,0 0 224,0 1 0,-20-1 0,20-21-64,-1 2-192,1 0 128,0-20 321,-20-1-385,21 21 128,-21-1 0,0 0-96,-21 1 160,1-1 64,-19 20 0,19 0-128,-20 1 225,-19-1-321,19 1 64,-19-1-64,19 20-64,1-20-225,-2 0-223,1 20-225,22 1-320,-3-2-1281,1 21-5637</inkml:trace>
  <inkml:trace contextRef="#ctx0" brushRef="#br0" timeOffset="44692.5562">14252 10074 8616,'-40'0'5541,"20"0"-4965,20 0 33,0 0 544,0 20-64,20 1-544,20-2-193,-1 1-160,-19 0-96,21-1-32,-3 2-32,3-1-512,-21-20-385,0 19-384,0-19-769,-1 0-2178</inkml:trace>
  <inkml:trace contextRef="#ctx0" brushRef="#br0" timeOffset="44884.5672">14491 10035 7751,'-20'39'5157,"0"-19"-4773,0 1 705,-1-2 256,1 21-448,2-21-448,-2 2-289,-1-1-128,21-1-128,-20 1-801,20-20-2658,20 20-8873</inkml:trace>
  <inkml:trace contextRef="#ctx0" brushRef="#br0" timeOffset="45238.5875">14769 10074 14381,'38'-19'1858,"-38"-1"-1474,0 0 257,-18 20-449,-2 0 0,-21 0-128,21 0-128,-19 20 128,19 0-64,0-1 0,0 1 0,20 1 0,20-2 32,-20 1-32,40 0 96,-20-1-64,-1 2-32,21-1 0,-19-1 32,-21-19-32,0 20 32,0 0 129,0-20 127,-21 20 32,-19-20-64,21 20 1,-21-20-129,0 0-128,1 0-224,19 0-513,0 0-961,0 0-4708</inkml:trace>
  <inkml:trace contextRef="#ctx0" brushRef="#br0" timeOffset="47063.6918">16872 9677 10217,'0'0'2306,"0"0"-1921,0-20 640,-20 20 192,20 0-320,-20-19-513,1 19-64,-1-21-192,0 2 1,-20-1 95,1 0 0,-1 0-160,-19-1-96,-2-18 32,2 19-32,1 1 32,-23-2 0,22 1 32,-20 1-64,18-1 32,3 20 0,-3 0 0,2 0 0,0 0-32,19 0 32,0 0-32,1 20 32,19-20 0,-21 0-32,23 19 32,-2-19 0,20 20 0,-20-20-64,-1 21 32,21-21 32,-20 19 0,20 1 0,-18 0 0,18-1 32,0 22 0,0-21 0,0 19-32,0 1 0,0-20 32,0 20 0,18 0-32,-18-21 32,20 21 64,1-20-128,-21 20 64,20-21-64,0 21 64,-2-20 0,3 20 0,-1 0 32,0-20 96,0 19-64,-1 1 97,1-20-65,0 19-64,0-18-64,0 18 64,-1-19-64,-19 20 0,20-20 224,0 19-128,0-18 64,19 18-64,-19 1-31,21-20 31,-21 20 0,18-1-32,-17 1 32,19 0 96,-1 0-32,-19-1-128,20 1 0,-1-20-32,-19 20 32,20-1-32,-1 1 0,1-20 64,1 20 32,18 0-96,-19-1 97,-1 1-33,21-20-32,-21 20 96,21 0-288,-1-21 256,2 21-96,-2-20 64,0 19-64,1-19 96,-1 20 0,1-20 96,-1 0-128,20-1-32,1 2 32,-20-2 0,19-19-64,0 21 32,0-21 0,2 0-128,-2 0 160,-20 0 32,21-21-96,-21 2 32,-18-2 129,-3 2-1,3-1-160,-21-20 96,-2 20 0,3-19-32,-21-1 64,0 20-96,0-19 64,-21-1-64,21 0-32,-18 1 96,-2-2-128,20 1 64,-20 1 0,-1-1-128,21 0 192,-20 1-128,20-1 32,-18 0 32,-3 1 32,21-2-32,-20 2 65,-20 0 63,21-2-160,-1 1 32,-20 21-32,20-21 0,-19 0-32,19 0 32,-20 1 0,21-1 0,-21 0 0,-1 21 32,3-22-32,-23 2 160,22 19-64,-21-20-32,1 1 32,-1-1-32,1 20-32,0-20 64,18 1-32,-18-1-160,-21 0 64,21 20 96,0-20-160,-22 1 160,23 19-128,17 0 64,-18-20-64,19 21-416,1-2-321,-1 2-608,20-1-33,0 20-736,1 0-2883</inkml:trace>
  <inkml:trace contextRef="#ctx0" brushRef="#br0" timeOffset="48008.7458">15384 8803 4612,'-20'-20'8904,"0"20"-8135,0-20 192,1 20-641,-1 0 1,-21 0-65,1 0-128,1 20-160,19-20 0,-20 20 64,21-1 0,-1 1-32,20 0 32,20 20-32,-1-20 32,21-1-32,19 2-32,-19-2-96,1 1 32,-2 0 0,-19 0 160,0 0-128,-20-20 448,-20 20 193,0-20-65,-39 19-64,18-19-95,-18 0-321,-1 0-64,21 0-609,-1 0-1056,20 0-3140</inkml:trace>
  <inkml:trace contextRef="#ctx0" brushRef="#br0" timeOffset="50236.8733">17488 7749 7847,'-40'-19'769,"21"-1"-65,-1 0 321,-21 20 385,3-20 319,-3 0-512,-18-1-608,-1 21-289,1-19-95,-20 19-1,-2 19-192,2-19-32,-20 21 0,20-1 0,0 20 0,-2-20 0,22-1 0,-20 1 0,19 0 64,1 20-64,0-20 32,19 19-32,-19-19-32,19 20 64,-1-20-32,21 20 0,-19-1 0,19-19 0,0 20 0,20 0 0,-20-1-32,1 1 32,19-20 0,0 20 32,0 0-32,19-1 32,-19-18 64,0 18-32,20 0-64,-20-18 32,20 18 0,-20-19 0,0 20 0,20-20 32,1 20-32,-21-21 0,18 21 0,-18-20-32,20 20-32,0-20 64,1 0-32,-1 19 0,-20-19 0,20 0 0,-2 20 32,-18-21 0,21 2-32,-1-2 0,0 1 64,0 0 33,-1 0-33,1 0-32,0 0-32,0 20 32,0-21-64,-20 1 64,39 0-64,-19 0 0,0 0 32,1 0 0,17 0 32,-18-1-64,21 1 32,-23 0 64,3-20-32,-1 20 96,20 0-128,-21 0 64,21-1-64,-20 1 0,0 1 0,-1-2 32,1 1-32,20 0 32,-20-1-64,-1 2 32,1-1 32,21 0-32,-21 0 0,0 20 32,19-21-32,-19 1 0,20 20 32,-1-20-32,-19 0 64,20 19 0,-21-19 64,21 20-64,0-20-64,-1 20 128,2-21-128,-3 21 0,3-20 0,-1 20 32,19-20 97,-19-1-258,-1 22 161,1-22 0,-1 21 1,21-21-33,-21 22 32,22-22 0,-2 21-32,-19-20 0,19 20 96,1-21 0,-1 21-32,2-20-32,-2 20 32,-1-1 32,-17-18-64,18 18 96,1 1-160,-1-20 192,2 19-160,-3-18 0,3 18 32,-2-19-32,0 20 96,1-20-32,-21 0 97,21 19 31,-1-19-96,-18 0 32,18 0 64,-19-20-128,-1 20-64,21 0-32,-21-20 256,1 0-224,0 19 64,-1-19-31,2 0-33,-1-19 128,-1 19-96,-19-20 192,20 0-32,-21 0 64,1 0-31,-20-20-161,20 21 32,-20-21-96,0 0 160,0 1-224,0-21 128,0 20 0,0 0-96,-20-20 128,20 21-96,-20-21 64,20 20-128,0-19 64,-19 19 0,19 1-96,0-21 0,0 20 128,0 0-64,0-19 32,0 19 0,0 0 0,0 1 0,0-1 0,0 0 32,0 0-64,0 1 0,0 19 32,0-20-64,0 20 64,0-19 32,0 18-32,0 2 32,0-21-96,0 20 64,0-1 32,0 2-64,0-1 32,19-19 0,-19 18-32,0 1 32,0 1 32,0-1-32,0 20 32,0-20-64,0 0 0,0 0 32,-19 0-32,19-19 96,-20 19-128,0 0 160,0 0-96,-1 0 32,3-19-96,-2 18 128,0-18-64,-1 19-32,1 0 96,-19-20-64,19 21-32,0-2 160,-20-18-224,21 19 96,-21 0 32,20 0 32,-19-19-64,-1 19 0,-1 0 0,-18-20 32,19 20-288,-19 1 448,19-2-64,1-19-192,-21 21 64,21-1-32,-1-20 96,1 20-96,-22-19 32,21 18-32,-19-18 64,19 19-32,1-20 0,-1 1 32,1-1-96,-21 0 160,21 1-192,19-1 192,-41 0-160,22 0 64,-21 20 0,1-19 0,0-2-32,-1 22 0,-19-21 96,18 20-128,2-20 96,0 1-32,-1 19-64,1-20 96,-1 20-96,1 1 160,0-21-256,18 20-193,1 20-223,1-20-161,-1 20-544,20-21-1025,-19 21-2627</inkml:trace>
  <inkml:trace contextRef="#ctx0" brushRef="#br0" timeOffset="50951.9142">15621 7154 13869,'0'-21'576,"0"21"513,0 21-897,20-2 353,1 21-97,-1 19-288,0 1-127,-2-1-33,3-19 32,-1 20 32,-20-41-32,20 1 32,-20-20 128,20 0 320,-20 0-191,0-39-257,0-1-353,0 0 546,0-19-193,19-1-64,-19 21-64,0-1-225,0 0 129,0 21 192,0 19-64,20 0-224,-20 0-32,0 0 192,0 19 64,0 1 32,0 0 0,20-20 32,0 0 0,0-20 64,-1 0 0,1 1-64,0-2 0,0-19 0,1 21-64,-3-1 0,2 0-32,0 20-32,1 0 0,-1 20 0,0 0 128,-20 20 128,18 0 128,3-1-128,-1 21-128,-20-21-32,20 1-224,0-20-1858,-1 19-7591</inkml:trace>
  <inkml:trace contextRef="#ctx0" brushRef="#br0" timeOffset="52921.0269">19790 7749 3235,'0'0'2178,"0"0"-481,-19 0 1058,19 0-449,-20-19-512,0 19-545,20 0-544,-20-20-129,0 20-159,-19-20 127,19 0-64,-20 0-95,1-1-129,-22-17 0,3 17-160,-3 2 33,-18-2-1,0 1 96,0 1 0,18-1-192,-18 0 0,0 20-32,20 0-32,-21 0 64,21 0 0,0 0-32,-2 0 0,21-20 0,1 20 64,-1 0-128,20 0 64,1 0 0,-1 20-64,0-20 64,0 20-32,0-20 32,20 20 0,-19-1-64,19-19 32,0 20 32,0 1 0,-20-2 0,20-19 0,0 21 0,0-2 0,-20 0 0,20-19 0,0 21 0,0-1 0,20 0 0,-20 0 0,0-20 0,0 20 64,0-1-64,0 1 128,0 20-128,20-20 64,-20 0-32,19 19-64,1-19 32,-20 20 32,20-20-64,0 20 64,0-1-64,-1-19 32,21 20 32,-20 0 32,1-20-32,-3 20 0,2-21 0,21 21-32,-1 0-32,-21-1 96,21-19-160,0 20 192,-1 0-96,1-21 32,-1 2 1,1 18-33,1-19 64,17 0-64,1 20 64,2-21 0,-2 21-32,-19-19-64,19 18 32,-19 1 0,19 0-289,-18-1 578,-1 1-321,19 0 32,-19 0-64,19-21 32,0 21-32,-19 0-65,0-1 33,19 1 96,-18-20-64,18 20 32,-19-20-32,19 0-32,0 0 96,1 19-160,-1-39 0,2 20-32,-2 0 160,-19-20-129,19 0 97,-19 0 32,-1 0 32,-19 0-32,20 0 32,-20-20 0,19 20 32,-19-20 32,0 0-64,1 1 0,-21-1 32,18 0-64,2 0 193,-20 0-33,21 0-32,-1 0 0,-20-20 64,20 21-96,-20-21 0,0 20 32,0-20-64,0 0 0,0 21 0,0-21 32,0 0 129,-20 20-33,20 1 0,-20-21-128,-1 20 64,1-20-96,2 21 0,-3-2 128,1-19-64,0 1-32,0 19-32,1-20 96,-1 21-96,0-22-32,0 2 64,0 19-32,1 1-32,-1-22 224,0 22-63,0 19-33,20-20-96,-20 0 32,20 0-64,-19 20 32,-1-20 96,20 0-224,-20 1 96,20-2-33,-20 2-63,-1-1 32,21 0 64,-38 0-160,17 0 64,1-20-160,-20 1 224,1-1 64,-21 0-64,21 0 288,-1 1 0,-19 19-128,-2 0-384,23 0 576,-23 0-288,2 0 0,0 20-128,19 0-353,0 0-928,21 0-769,-21 0-1537,20 0-6215</inkml:trace>
  <inkml:trace contextRef="#ctx0" brushRef="#br0" timeOffset="53435.0563">17786 6796 8423,'20'0'1346,"-20"0"1120,20-20-993,-20 20-800,0 0 64,20 20-257,-1-20-256,-19 20-95,0 19-33,0-19 32,0 20 64,0 0 128,0-21 161,-19 21 159,19 0-319,0-20-1,19-1 64,1 21-63,20-19-97,-1-2-32,41 1-64,-1 0-96,-20-20-96,20 20-673,-18 0-672,-2-20-2242</inkml:trace>
  <inkml:trace contextRef="#ctx0" brushRef="#br0" timeOffset="54832.1362">20387 6816 8680,'59'0'64,"-39"0"64,-20-20 929,0 20 961,0-20 96,0 0-769,0 20-544,-20-20-257,0 1 33,-19-2-193,-1 2-160,-1-2-159,-18-17-1,-20 17 0,-1 1-160,-19 0 96,-1 20-32,1-20 0,20 20 32,0 20 0,0-20-33,0 20 1,18 0 32,2 1 32,-1-2-64,21-19 32,-1 19 0,20-19 32,-19 21-64,19-21 0,0 19 64,0 2-64,-1-2 32,21-19-64,-18 20 96,18 0-64,0 0 32,0-20 32,0 20-32,0 0 0,0-1 0,-20 1 96,20 0 33,0 0-33,0 0 32,20-20 32,-20 20-32,18 19-32,3-19 0,-1 0-96,0 0 64,0 0-32,19-1-32,-19 2 32,20 19 32,-21-21-64,21 1 129,-20 0-161,0 0 160,19 19 32,-19-19-32,21 0-96,-3 20 0,3-20-32,-1 19 0,-1-19 128,21 20-160,-21-20 32,1-1 0,-1 1 0,1 20 0,1-19 0,-3-2 0,3 0 32,-2 22-64,1-21 128,0 20-96,-1-1 64,21 1-96,-1 0 128,-18-1 225,18 1-97,1 19-96,-1-18 0,0-2 96,1 21-96,-1-20-96,2 19 97,-2 1-161,-1-20 32,23 20 0,-2-1 160,-20-19-256,22 19 96,-2-19 32,-20-1 32,1 1 0,-1 0-32,0-20 0,1 0 32,-1 0-96,2 0 128,-2-20-64,0 0 32,-19 0 32,19-20 32,-19 20-32,0-40-32,-19 20 64,17-20-63,-17 0 159,19-19-256,-22 19 64,-18-20-32,0 1 32,0-1 64,0-19-192,-18 20 192,-2-1-64,0-20-64,-21 21 0,23-1 0,-3 0-32,-19-19-96,20 19 96,-19-19-33,-1 19 33,0 1 128,1-1-64,-1 0 0,-19 1 0,-2-1-64,2 1 32,0 19 32,-1-19 0,-19 19 0,20-20-64,-22 0 128,2 21-64,0-21 0,-20 20 96,20 1-96,-20-1 97,18 0-1,2 21-64,20-21-128,-1 19 64,1 21-193,18-19-479,23 19-578,18 0-703,18 0-1186,3 19-961</inkml:trace>
  <inkml:trace contextRef="#ctx0" brushRef="#br0" timeOffset="55294.1626">21280 6478 13164,'0'0'1313,"0"0"-96,0 0 65,20 0 159,19 20-128,1-1-320,-1 21-416,21 0-161,-1 0-224,2 0-96,-2 0-64,0-1-192,1 21-160,-21-40-385,1 19-96,-20-19-191,0 0-866,1-20-2626</inkml:trace>
  <inkml:trace contextRef="#ctx0" brushRef="#br0" timeOffset="55503.1746">21776 6557 17104,'0'0'320,"0"0"-416,-20 0 993,20 20-353,-20 21-127,0-22-161,-19 21-192,19 0 0,-21-1-32,3 1-96,17-20-416,1 19-545,20-19-1057,0 0-2275</inkml:trace>
  <inkml:trace contextRef="#ctx0" brushRef="#br0" timeOffset="55972.2013">22193 6637 14541,'20'0'673,"-20"-19"896,0 19 225,0 0-929,0 19-513,0 0 513,0 2-545,-20 19-95,20-21-33,-20 21 0,20 0-96,-20-1 0,20-19 0,20 20 160,-20-20 129,40 0 63,-21-1-127,21 1-97,0-20-128,19 20-32,-18-20-32,-3 0-224,-17 20-257,19-20-223,-40 20-930,0 0-1249,0-20-11050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1-20T18:55:21.464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00FF00"/>
    </inkml:brush>
  </inkml:definitions>
  <inkml:trace contextRef="#ctx0" brushRef="#br0">15423 12539 2146,'-19'19'1633,"-1"-19"321,20 0 384,0 0-672,0 0-161,-20 0-192,20 0-95,0 0 63,0 0-224,0 0-32,0 0-128,0 0-129,-20 0-191,20 0-193,0 0-31,0-19 31,20 19-32,0 0-128,19 0 33,1 0-33,19 0-32,22 0-64,-2 0-32,-20 0-32,20 0 0,1 0 0,-1-21-31,0 21-98,-18 0 1,-22-19-224,1 19-160,-1 0-129,-19 0-384,-20 0-160,0 0 288,0 0-768,0 0-1026,0 0-3651</inkml:trace>
  <inkml:trace contextRef="#ctx0" brushRef="#br0" timeOffset="439.025">15702 12260 6630,'0'0'1089,"-20"0"-961,0 20 481,-21-20 319,2 20-735,-1-1-193,1 1-64,-1 1 224,0-2 640,21 1 33,-21 0 0,20-20 32,20 19-257,-20-19-255,1 21-161,19-1-64,0-20 96,0 20 129,19-1-33,1 2-64,0-2-128,0 1 32,19 0 1,1 0-97,-20 0 32,19-1-160,-19 1-32,0 0-769,0 0-1377,1 0-5606</inkml:trace>
  <inkml:trace contextRef="#ctx0" brushRef="#br0" timeOffset="1284.0733">7563 13095 1345,'-21'20'9000,"21"-20"-8711,-20 0 1024,20 0 513,20 0-673,1 0-481,-3 0-287,22 0 63,1 0-224,-2-20-192,1 20 0,19 0-96,-19 0-288,-20 20-257,19-20-416,-19 19-896,20-19-2307</inkml:trace>
  <inkml:trace contextRef="#ctx0" brushRef="#br0" timeOffset="1638.0936">9150 13134 6502,'-20'0'4292,"20"0"-2883,0 0 801,-20 0-224,20 0-1185,20 0-449,-20 0 32,20 0-95,20 0 31,-1 0-160,1 0-128,19 0-192,-18 0-705,-3 0-576,3 0-1986</inkml:trace>
  <inkml:trace contextRef="#ctx0" brushRef="#br0" timeOffset="3419.1955">13200 13134 7559,'-21'0'224,"21"0"256,0 0 2659,0 0-1537,0 0-353,21 20 320,-21-20-127,20 0-225,0 0-224,19 0-256,-19 0-193,20 0-95,19 0-161,-19 0-64,19 0-64,2 20-128,18-20-32,-20 0-32,1 0-192,-1 0-577,-19 0-256,-1 20-608,-19-20-1634,-20 0-7368</inkml:trace>
  <inkml:trace contextRef="#ctx0" brushRef="#br1" timeOffset="45967.6291">10917 6398 1409,'0'0'1954,"0"0"128,0 0 384,-20 0-544,20-19-193,0 19-479,0 0-354,0 0-223,0 0-64,0-20-193,0 20 33,-20 0 63,20-21-128,0 21-63,-20 0-1,20-19-64,-20 19 32,1-20-31,-1 0-1,-20 20 0,20-19-96,-19-2 33,19 1-193,-21 1 256,3-2-128,18 2 64,-21-1-32,2 0 161,-1 0-225,1 0 32,-1 20-224,0-20 96,1 20 0,-21-20 32,1 20-128,18 0 192,3 0-64,-23-19 32,22 19-32,-1 0-64,0 0 32,1 19-96,-21-19 96,21 20 0,-2-20 0,3 20-64,-23 0 32,22 0 0,-1 0 0,0 19-65,-19-18-31,19 18 32,19-18-64,-17 18 64,-3-19 96,21-1-64,-19 2 96,19 18-96,0-19 160,-19 20-224,19-20 128,0 19-64,0 1-64,0 0 128,1 0-96,-1 0 160,0-21-192,20 21 160,-20 0-32,0 0 128,1-1-224,-1 1 32,20-20 64,-20 20 96,20-1-192,-20 1 96,20 0 64,-21 0-32,21 0-64,-18-1 64,18 1-64,0-1 32,-20 21 32,-1-20-32,21-1-96,-20 21 224,20-21-224,-20 21 128,2-20 0,18 0 32,-21 0-32,21 19-32,-20-19 32,20 20-32,0-1 0,0-19 32,0 20-96,0-21 160,0 21 0,0-20 32,20 20-256,1-21 224,-21 21-64,18-21-32,-18 21 0,20-20 64,0 0-32,-20 19-64,21-19 96,-1-1-64,-2 22 32,3-22-64,-1 1 128,0 0-224,0-1 224,19 1-128,-19 0 0,0 0 64,0-1-64,19 1 32,-19-20 32,0 19-64,19 1 32,-19 0-32,20-20 128,-1 20-192,-19-20 0,21 19 160,-3-19-64,3 20 0,-1-20 128,-1-1-160,1 22 96,19-22-32,-19 1-64,1 0 32,18-1 0,0 2 64,-19-21 0,19 20-32,1 0 0,-1-20 65,2 20 31,-3-20-32,1 0 32,2 0-96,-2 19-32,1-19 0,-1 0 64,20-19-64,-18 19 32,-2-20-64,1 20 64,19-20 96,-20 0-128,1-1-32,-21-18 192,22 19-128,-2-20 32,0 20 96,-19-19-256,20-1 257,-21 0-258,1-19 194,-1 19-226,1-19 33,1-1 96,-2 0-64,1 0 64,-1 1-64,-19-1 128,20 1-160,-20-20 96,19 18 0,-19-18 32,20-1-64,-21 21 32,1-20 0,-20-1 64,20 1-32,-20-1-32,0 1 0,-20-1 0,20 1-32,-20 19 0,20-19 64,-19-2 0,-1 3-32,0-2 128,0 0-256,0 1 192,1 0 0,-21 19 64,20-20 97,-19 1-257,-1 0 256,-1 19-64,-18 1 32,19-1-32,-19 0-32,19 1-128,-19-1-32,-1 20 32,21-19 0,-22 19-96,43 0-256,-23 21 0,21-22-417,0 2-512,1 19-673,-1-20-1473,20 20-9514</inkml:trace>
  <inkml:trace contextRef="#ctx0" brushRef="#br1" timeOffset="47446.7138">14014 3259 3619,'0'0'4772,"0"0"-3330,0-20 159,0 20-480,0-20 65,-21 20 31,21-20 0,-18 20-352,18-21-193,-20 2-191,-21 19-193,21-20-64,-19 20-128,-1 0-32,1 0-32,-1 0-32,-19 0 64,-1 20 33,1-20-97,-2 19 0,2 2 64,-1 19-96,1-1 0,0-19 64,-1 20-64,1 0 0,-20-1-129,18 21 225,22-20-64,-21-1-32,21 21 64,-1-21-64,0 21 32,1 0-32,19 0 32,-21-1 0,21 1 0,-19 19-32,19-19 32,0 19 64,-19-19 65,19 20-65,0-1 224,0 1-32,0-21-128,1 20-64,-1 1-32,20-20 0,-20 20 64,20-21-96,0 21 97,0-21-97,20 1 64,-20 0 64,20 0-32,-1 18 64,1-18-32,20 0-64,-20-20 32,19 19-64,1 1 32,-1-21-32,22 21 32,-23-20 65,23 19-33,-2-18 0,-19-22-64,39 20 32,-18 2-32,18-22 0,0 21-32,-20-20 0,21 0 32,20 0 0,-21-20 32,20 19-64,-20-19 64,20 0 64,0 20-224,1-20 160,-1 0-64,0 0 0,0-20 96,0 20-64,1-19-64,-1-1-32,-19 0 96,20-20-32,-21 20 32,20-19 0,-20-1 32,0 1 32,0-22-64,2 22 97,-22-21-33,1 1-96,19-21 96,-20 21-32,2-21-32,-2 0-32,-1-19 64,-17 20-96,-1-1-32,-1-19 96,-19 20-256,0-2 608,-20 2-256,0-20-64,0 39 64,-20-39 32,0 20-128,-19-1 33,-1 0 95,-1 1-192,3-21-64,-41 21 64,18-1 32,-38 1 256,0 19-64,-1 0-96,-19 1 32,-19-1 160,19 21-63,-1-1-65,-19 0-160,21 21 0,-1-21 96,-1 0-160,-19 20 64,19 0-32,21 1-353,-19 19-319,38 0-738,-20 0-1184,21 19-3140</inkml:trace>
  <inkml:trace contextRef="#ctx0" brushRef="#br0" timeOffset="49827.85">17826 4570 16303,'-20'-40'1057,"0"40"-384,-1-20 31,1 0 417,2 20-640,-3 0-417,-19 0-64,1 40-128,-1 0 128,0-1-64,21 21 64,-21 0 64,40 0 32,0 0 0,0-1 32,20-19-128,39-1 160,-19 1-128,39-20 0,0 0-128,21-20-352,-1 0-385,-19 0-576,-21 0-1186,0-20-2978</inkml:trace>
  <inkml:trace contextRef="#ctx0" brushRef="#br0" timeOffset="50072.864">18282 4510 14093,'0'-39'448,"0"39"481,0 0-512,0 0-161,20 19 577,-20 21-257,0 20-448,0 19-64,20-19 0,-20 19 32,20 1-160,-20-20 160,19-21-480,1 1-256,0 0-353,-20-20-769,20 0-2274,0-20-6084</inkml:trace>
  <inkml:trace contextRef="#ctx0" brushRef="#br0" timeOffset="50397.8826">18559 4808 12780,'0'0'3267,"0"21"-3459,0-1 1313,20 19-161,-20-19-351,20 0-513,-20 20-96,21-21 0,19 1 0,-21 0-416,1-20-225,0 0 33,0 0 191,0-20 129,-20 0 128,0 1 128,0-21 64,0 0-32,0 20-128,0 1 928,0-1 321,0 20-224,0 0-640,0 0-289,19 20 64,-19-1 0,20 1 64,0 0-577,0 0-255,0 0-994,-1 0-1313,21-20-5701</inkml:trace>
  <inkml:trace contextRef="#ctx0" brushRef="#br0" timeOffset="50633.8961">19057 4829 13644,'-20'-21'1218,"20"2"-1058,-21 19 224,21 0-192,-20 19 97,20 2-289,0-21-97,20 20-287,1 19 128,-1-19-32,19 0 480,-19-20-384,-20 20 256,20 0 256,-20-20 577,-20 0 576,20 19-608,-20-19-545,-1 0-256,3 0-480,-2-19-1057,-1 19-1923</inkml:trace>
  <inkml:trace contextRef="#ctx0" brushRef="#br0" timeOffset="50887.9106">19235 4729 14285,'0'-21'673,"0"21"448,0 0-96,20 0 256,-1 21-192,21-21-673,0 0-256,-1 0 33,2 0-225,-21 0 0,18 0-641,-38 0-64,21 0 33,-21-21-866,-21 21-1184,21-19-1026,-18-1-6180</inkml:trace>
  <inkml:trace contextRef="#ctx0" brushRef="#br0" timeOffset="51076.9213">19393 4510 11242,'0'40'1570,"0"-20"768,0 19-352,-20 1-737,20 19-480,-19-18-353,19 18-288,0-18-32,0 18-128,0-19-608,0-20-449,0-1-289,19 1-512,-19 0-1825</inkml:trace>
  <inkml:trace contextRef="#ctx0" brushRef="#br0" timeOffset="51398.9398">19434 4908 10057,'0'20'1666,"20"0"-1442,0-20 513,-2 0 480,23 0 320,-21-20-480,19 20-384,-19-20-289,0 20 65,-20-20-257,0 0 352,0 1-1152,-20 19 415,0 0-864,1 0-384,-1 0 544,0 19 833,0 1 160,20 0 96,0 20 769,0-20-448,20 19-1,0-19-191,19 0-161,-19-20-64,20 20 0,-1-20 0,-19 0-96,0-20-512,-20 20-2051,0-20-11818</inkml:trace>
  <inkml:trace contextRef="#ctx0" brushRef="#br0" timeOffset="51644.9539">19871 5007 9192,'0'20'64,"0"-20"2210,0 0 641,-20 0-609,20 0-768,0-20-609,0 0-289,-21 1-159,21-1-65,0 0-320,0 0-192,21 0-192,-21 0 416,20 20-224,-2 0-32,2 0 32,1 0-449,-1 20-896,0-20-2691</inkml:trace>
  <inkml:trace contextRef="#ctx0" brushRef="#br0" timeOffset="51809.9632">20128 4888 15182,'0'20'2018,"0"-20"-1282,0 20 898,0-20-609,0 20-609,0 0-352,20-1-320,-20 1-737,0 0-704,20-20-1955</inkml:trace>
  <inkml:trace contextRef="#ctx0" brushRef="#br0" timeOffset="51940.9708">20148 4708 11370,'20'-19'-6438</inkml:trace>
  <inkml:trace contextRef="#ctx0" brushRef="#br0" timeOffset="52207.9861">20268 5047 1409,'0'0'10826,"20"-20"-10121,-20 20 704,0-20-384,18-19-352,-18 19-129,21 0-448,-1 0-32,-20 0-128,0 20 481,0 0-994,20 0 737,-20 20-448,0 0 608,0 0-512,0 0-288,20-1-705,-1 1-865,1-20-1410,0 20-2561</inkml:trace>
  <inkml:trace contextRef="#ctx0" brushRef="#br0" timeOffset="52625.0099">20604 4987 1505,'20'-39'3780,"-20"19"-802,0 20 65,-20-20-1313,20 20-1378,-19 0 33,-1 0-546,20 0 354,-20 20-290,20-20 65,0 20-32,0 0-32,20-1-160,0 1 192,-1 0 64,1-20 32,-20 0 320,20 0 449,-20 0 448,20-20 0,-20 0-192,0 20-224,0-19-256,0-1-289,0 20-32,0-20-160,0 20-448,0 20 256,0 0 128,21 19-64,-3 1 128,-18 0-64,20-1-64,1 1 192,-21 1-160,20-2 0,-20-19 128,0 20-64,-20-20 65,20-1 223,-41 1 0,23-20-128,-23 0 1,21-20-161,-19 20-128,-1-19-673,0-1 160,21 20-191,-1-21-1026,0 2-2979</inkml:trace>
  <inkml:trace contextRef="#ctx0" brushRef="#br0" timeOffset="55265.1609">21677 4849 12780,'-20'0'1697,"20"-20"-1056,-20 20 320,20-21-481,-21 21-320,3 0-128,-2 0-96,-1 0-128,1 21 96,0-1 32,2 19 32,-3-19 32,1 0-160,20 0 128,0 0-32,0-20-32,20 19 0,1-19 31,17 0 1,3-19-128,-21 19 0,-2-20 224,-18 0 160,21 0 0,-21 0 1,0 0 479,-21 20-544,21-19 0,-18 19-63,18 0-130,0 19-63,0 1 192,18 0 129,-18 0-225,21 0 32,19 0 0,-20-1 0,-1-19-193,1 20-191,0-20-865,0 0-1666,-20-20-6694</inkml:trace>
  <inkml:trace contextRef="#ctx0" brushRef="#br0" timeOffset="55476.173">21815 4411 17168,'0'20'-353,"20"0"321,-20 19 64,20 1 65,-20 20 351,20-1-192,-20 0-160,20 22-96,-20-21-384,21-21-641,-21 21-961,18-40-1858</inkml:trace>
  <inkml:trace contextRef="#ctx0" brushRef="#br0" timeOffset="55886.1965">22114 4849 3042,'0'0'11916,"-20"0"-12397,0 0 449,0 0 64,-1 0-96,21 19 32,0 1-64,0 0-224,21 0-129,-1 0 257,0-20 96,0 20 32,-1-20 160,21 0 160,-40-20-64,20 20 129,-20-20-97,0 0-192,0 0-352,0 20 192,0 0-993,0 0 32,0 20 832,0 0 97,0 20 160,0-1 96,20 21-32,-1-20 0,1 0-64,-20-1 0,0 1 289,0-20 800,0 0 288,-20-1-128,1-19 96,-21 0-384,0 0-416,21-19-353,-21-1-320,-1 0-609,41 1-960,-18-2-1538,18-18-5670</inkml:trace>
  <inkml:trace contextRef="#ctx0" brushRef="#br0" timeOffset="56168.2126">22412 4888 12940,'-41'0'160,"1"0"256,21 20 129,-1 0 63,20 0-512,0 0 1,20-1-290,-1 1 1,21 0 192,-19-20 192,17 0 97,3 0 479,-21-20 257,0 20-160,-20-20 0,0 1-192,0-1-193,-20 0-384,0 0-416,-1 0-481,21 20-384,-20 0-1954,20 0-3299</inkml:trace>
  <inkml:trace contextRef="#ctx0" brushRef="#br0" timeOffset="56384.2249">22590 4968 864,'-20'19'8520,"20"-19"-6406,0-19 1218,-20 19-962,20-20-993,0 0-480,0 0-449,0 0-480,0-19 673,20 19-513,-20 20-672,0-21-129,20 21-288,-20 0-448,20 21-353,-20-21-832,19 20-3044</inkml:trace>
  <inkml:trace contextRef="#ctx0" brushRef="#br0" timeOffset="56528.2332">22709 4888 12812,'0'0'1281,"0"0"-1505,0 20 896,0-20-736,0 20 417,0 0-706,21 0-512,-21-1-800,18 1-129,-18-20-1217</inkml:trace>
  <inkml:trace contextRef="#ctx0" brushRef="#br0" timeOffset="56650.2402">22730 4749 14894,'0'-20'-353,"0"20"-1344,0 0-193</inkml:trace>
  <inkml:trace contextRef="#ctx0" brushRef="#br0" timeOffset="56832.2506">22829 4808 13196,'39'21'641,"1"-21"1633,-1-21-160,21 21-609,-21 0-640,1-19-577,-20 19-288,0-21-416,-1 21-1154,-19-19-2594</inkml:trace>
  <inkml:trace contextRef="#ctx0" brushRef="#br0" timeOffset="57018.2611">22987 4590 12716,'20'19'480,"0"2"1506,-20 18 64,0-19-961,19 20-513,-19 20-383,0-20-97,0 19-160,0-19-321,20 0-960,-20-1-705,20-19-641,-20 0-2978</inkml:trace>
  <inkml:trace contextRef="#ctx0" brushRef="#br0" timeOffset="57429.2847">23226 4431 12523,'0'40'1986,"18"-21"96,-18 41 96,0-1-800,0 21-610,0-20-640,0 20-64,0-21 65,0-19-225,0 0-97,0-21 97,0 1 192,0-20 0,0 0 193,0-20-161,20 20-481,-20-39-159,0 19-289,21 0 33,-1 0 351,-20 0 834,0 20-674,0 0 289,20 0 353,-20 0 319,0 0-191,0 20-641,18 0 608,-18 0-672,21 0 224,-21 0-160,0-1-449,20 1-352,-20-20-1056,0 0-3845</inkml:trace>
  <inkml:trace contextRef="#ctx0" brushRef="#br0" timeOffset="57934.3136">23543 4868 13516,'19'20'225,"-38"-20"-290,19 20 546,0 0-1,-20 0-448,20 0-32,0-1-128,0 1 32,-20 0 96,20-20-64,0 0 64,0 0 64,20 0 64,-20-20-32,20 0 33,-1 1 31,-19-1-128,20 0-96,0 0 704,1 20-287,-21-20 415,20 20-768,-20 20 385,0-20-642,0 20 225,0 0-320,0 0-545,0-1 225,0 1 287,0-20 33,0 20 416,0-20 128,18 0 96,-18-20 257,20 20-65,1-20-127,-1 1-289,0 19 256,-1-20 321,1 20-1,0 0-31,-20 0 160,20 20-97,-20-20-351,0 19-129,20 1-128,-20 0-32,19 0-288,-19-20-769,0 20-2018,20 0-12940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1-20T18:56:53.252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00FF00"/>
    </inkml:brush>
  </inkml:definitions>
  <inkml:trace contextRef="#ctx0" brushRef="#br0">2400 7352 10826,'0'0'1057,"-19"0"-897,19 0 256,0 0 833,0 0-480,0 0-448,0 0-257,19 0 0,-19 0 96,20 0 0,0 0-64,21 0 0,-3 0-32,3 0 0,-3 0 32,23 0 0,-22 0-32,1 0 33,19 0-97,-19 0 64,-20 0-64,21 0 0,-23-20-32,2 20-97,0 0-63,-20 0-288,0 0-193,0 0-96,0 0-1697,-20 0-2915</inkml:trace>
  <inkml:trace contextRef="#ctx0" brushRef="#br0" timeOffset="361.0206">2778 7213 8456,'0'0'704,"0"0"-928,19 0 544,-19 0 1186,20 20-545,0-20-385,20 0-448,-1 20 225,1-20-129,1 19-128,-2 1-96,-19-20 32,20 20 32,-21-20-32,21 0 0,-20 20 0,-20-20-32,20 0 32,-20 0 32,0 20 32,0-20 289,0 20 95,-20-1-288,-20 1-64,1 20-32,-1-20 1,-1 0-97,23 19 32,-23-18-193,21-2-1280,0 2-4709</inkml:trace>
  <inkml:trace contextRef="#ctx0" brushRef="#br0" timeOffset="10891.6229">13776 7253 9416,'-20'19'2243,"20"-19"-1699,0 0 545,0 0 481,0 0-129,0 0-672,0 0-577,20 0 0,19-19 64,-19 19 161,21 0-161,-3 0-192,-18 0 64,21 0-96,-2 0-32,-19 0-160,20 0-641,-1 0-768,-19 0-673,20-20-1826</inkml:trace>
  <inkml:trace contextRef="#ctx0" brushRef="#br0" timeOffset="11207.641">13993 7093 12043,'0'0'1473,"0"0"-1633,21 0 352,-1 0 545,0 0 416,19 21-288,-19-21-545,20 19-160,-1-19-64,-19 21 65,20-2-65,-1 1-96,-19-20 0,21 20 32,-21-20-32,-20 0 0,0 0-32,0 20 64,0-20 64,-20 20 0,-1-20 32,1 19 0,-19 1-96,19 0-64,-20 20-352,1-20-1154,19-1-1921</inkml:trace>
  <inkml:trace contextRef="#ctx0" brushRef="#br1" timeOffset="32521.8601">13934 1847 2530,'0'-19'2242,"0"19"-865,0 0-288,0 0 321,0-19 191,0 19-127,-20-21-225,20 21-448,-20-20 159,2 20-191,-3-20 0,1 0-385,0 20-127,-19 0-193,-1-20-64,0 20-64,-19 0-65,-2 0 97,23 20-32,-23-20 64,2 20-64,0 0 32,-21 21-64,1-3-128,0 2-64,-1 20-97,1 20 289,19-21 32,21 1 64,-21-1 32,19-19-64,-18 20 32,19-1 0,-19 21 0,19-21 0,-19 21 96,19-1-64,-19 1 32,19-2 32,1 3 225,-22-2-65,23 0 64,-23 1-128,22 0 65,19-1-65,-20 1 0,40-1-128,-19 0 0,19 1-32,0 0 32,-20-21 0,20 21 32,20-1 97,-20-19-129,19 20 64,1-2-64,0-18-64,0 20 64,-20-21-32,20 21-96,-1-20 64,1 19 64,21-20 0,-21 21-192,-2-20 192,23-1-128,-21 1 64,19 0 160,1-1-256,0-19 0,-1 20 128,-19-21-64,39 21 32,-19-20 0,1 0 32,17 0-64,1-1 128,-18 0-96,19 2 96,-1-21-96,0 19 0,1-19 0,-1 0-64,2 0 160,-2 0-160,0 0 64,1-1 0,-21 1 32,21-20 0,-1 20-64,2-20 96,-2 0-32,-19 0 32,19 0-96,1 0 96,-1-20-64,-18 20 64,38-20 0,-20 20-32,1-19-64,-1-1 64,0 0-64,1-20 64,-1 20-96,-18-19 64,17-1 128,-17 0 129,-1-19 63,-1 19-128,21-19-128,-21-1-32,1-20 64,-1 20-64,1-19 32,1 0-224,-23-2 577,23 2-353,-21-1 96,0 1-128,19-20 32,-19-1 0,-20 21 0,20-20 32,0 0-96,-20-21 0,0 1 0,0 19 96,0-19 0,0 0-32,-20 0-32,0-20-64,-20 19 64,1 1-32,-2-20 0,3 19 97,-23 21 191,22 0 160,-21 20-256,21 20-224,-21 19-192,21 0-288,-1 21-353,20-2-480,-1 1-577,42 0-1634,-1 0-2241</inkml:trace>
  <inkml:trace contextRef="#ctx0" brushRef="#br1" timeOffset="34086.9496">19413 1311 14765,'-40'-79'673,"1"59"128,-1-20-737,1 0-224,-1 1-64,-19 19 63,-1-20-351,-20 20 64,-19-19 159,0 18 257,0 1 0,-21 1-32,1-1 32,-19 20-32,-1 0 64,-1 20 192,-18-20 161,-2 39 31,22-18-32,-21 18-192,21 0-96,-2 22-64,21-2-32,-19 1 0,18 19 0,1-19 0,20 20 32,20-2 0,-21 2-32,21 0 64,-1 19 0,-20 0 64,21 1 1,21-1-33,17-19 32,1 19-96,21-19-128,19-1 160,-20 0 0,20 1 32,0-1 32,-20 21-64,20-21-32,0 1 32,0-1 64,0 0-96,0 1 96,0-20-192,20 19 128,-20-19-32,20 19 64,-20-19 32,19 20-64,1-21 32,0 1 64,0-1-64,1 1-64,-3 0 32,2-1 65,0-19-33,21 19 0,-21-19-32,19 0-32,-19 0 32,20-1-32,-21 1 0,21 0 32,0-21 96,-21 21-64,41 0-32,-21-20 32,1 0-32,19 20-32,2-20 32,-22-1 0,21 1 0,-21 0 0,21 0 32,-1 0 0,2-20 96,18 20-96,0-20-31,0 19-1,1-19-32,0 0 32,-1 0-32,0 0 96,0 0-224,20 21 160,-18-21 64,-2 0-96,20 0-32,0 19 64,-20-19 64,20 0-192,-20 20 64,21-20-96,-1 0-1,-18 20 129,18-20-32,-20 0 64,20 19-32,-20-19-32,20 0 64,1 21-32,-1-21 32,-20 20-64,20-20 64,20 0-320,-19 0 544,-1 0-256,20 0 32,1-20-64,-1 20 32,-20 0-32,21 0-32,-1-21 0,-1 21-160,1 0 32,1-19 0,-1-1 128,0 0 32,1 1 32,-2-2 32,-19 2 64,0-1 128,0-20 64,0 20-64,-18-19-95,18-1-97,0 0-64,1 1-1,-21-22-95,20 22-128,-20-21 160,-19 21 96,20-21 32,-42 0 32,23-19 192,-41 0-128,19-1-31,-19 0 127,20 1-288,-21-21 96,-19 21-128,20-20-32,-20 0-1,-20 18 1,1-18 64,-1 0-96,0 0 96,-20 0-32,-19-1 32,0 1 64,-2-1 64,-38 2-160,20-1 64,-40-2 0,-1 22-64,1 0 256,-19-1-64,18 1-64,21 39 0,0-20-64,0 20 32,-21-19 128,-19-21-32,-19 1 32,0 20-160,-2-21 192,-18 20-96,18 1-96,-18 19 97,20 20-194,-21 0-95,20 0-513,19 20-928,-18 0-1506,18 20-6951</inkml:trace>
  <inkml:trace contextRef="#ctx0" brushRef="#br1" timeOffset="35724.0433">16396 4630 10537,'-20'-21'1858,"20"21"-1634,0-19-256,0-1-160,0 20 160,0-20 96,0 20 128,0-20 225,0 0 640,-20 0 32,20 20-320,-20-19-417,1 19-160,-1-20-192,-20 20-96,1-20 64,-1 20-32,-1 0 32,-17 0 32,17 0-64,-18 20 0,-1 0 32,21-1-32,-21 21-32,-19-20 64,20 20-417,-2 0 129,2-1 320,-20 0 0,19 2 192,1 18-64,0-18-32,-2-2 0,3 1 0,-3 19-224,2-19 96,-1 0-32,1 19 64,0 1 0,19-20 0,-19 19 0,18-18-32,1 17 64,1-17-32,-1 18-32,1-19 0,-1 20 0,20-21 32,-19 22 0,19-22 0,-20 21 0,19-1 96,1-19-64,2-1 0,18 21-32,-20-20 32,20 19-64,-21-19 64,21 0-32,0 19 0,-20-18 0,20-2 0,0 0 128,0 21-64,0-20-31,0 0 31,20-1-32,-20 1 0,21-20-32,-1 21 0,-2-22 128,2 0-32,21 2 32,-1 19 0,-1-21-64,1 1 0,19 0-64,-19 0 32,19 0 0,2-20 0,18 20-32,-20-1 0,20 1 0,1 0 32,-1-20 0,0 20-64,1-20 96,0 20-96,19-20 32,-20 20 0,21-1 32,-1 1-64,-20 0 32,40 0 0,-19 0-64,-1 0 32,20-1-32,-20-19 64,21 21 0,-2-21-32,1 0 32,21 19 32,-21-19 0,0 0 0,19 0 0,2 21 0,-2-21 0,21 0-64,0-21 0,0 21-64,-1-19 96,2-2 32,-22 2 0,22-21 0,-22 20 32,21-20-32,-21 1 97,2-21-129,-21 21 0,21-1-33,-22-20-95,-19 1 160,0 0-64,0-2 64,-18-18-32,-2 19 129,-20-20 31,1 2 128,-21 18 64,-19-20-63,0 0-97,-20 1-64,0 20-128,0-21 32,-20 20 0,0 1-96,0-21 64,-19 21-64,-1-1 32,-19 1 64,-1-2-160,1 22 32,0-21-33,-2 21-95,-18 0 128,0-2 32,0 1 64,-2 1 32,-18-1 32,0 0 160,20 20-320,-40-19 192,19-1-192,-19 20-32,1-19 416,-1-2-320,-21 1 64,21 1 0,-19 18-32,-2-18 193,-18 19-193,19-20 64,-21 21-96,22-1 64,-22 0 96,2-20-224,19 40 288,-19-20-128,-2 1 64,2 19-160,18 0-416,22 0-898,-21 0-3554</inkml:trace>
  <inkml:trace contextRef="#ctx0" brushRef="#br0" timeOffset="87922.0288">1825 12717 5220,'-20'-20'1314,"-19"0"-770,-1 0-384,40 20 961,-21-19 641,1 19-385,20 0-320,-18 0-224,-3 0 160,21-20-32,0 20-192,0 0-385,0 0-192,0 0 225,0 20 95,21-20-95,-3 19-129,2 1-96,21-20-32,-3 20-32,23 0-32,-2 20 33,1-21-65,-1 22 64,-18-21 0,17 19-64,3 1-32,-2-20-32,20 20 32,-19-21 32,-1 21-32,0-20 32,2 0-160,-23 0 64,3 0-32,-21-1-64,0 1-96,-1 0-33,-19 0-159,0-20 32,0 0-129,0 0-960,0 0-1474,0-20-9193</inkml:trace>
  <inkml:trace contextRef="#ctx0" brushRef="#br0" timeOffset="88404.0564">2679 12916 11146,'0'0'961,"0"0"-481,-20 0 1250,20 0-64,-20 0-545,20 0-705,0 0 0,0 0 97,0 20-33,20 0-127,0 0-1,-1-1-160,1 1-32,0 20-256,20-20 128,-1 0 0,-19 19-192,20-19 320,-1 0-128,1 0-32,-19 0 161,-1-20-225,-20 20 256,0-1 0,0-19-128,-20 0 256,-1 0 97,-19 20-65,22-20 32,-23 0-256,1 21-320,-19-2 256,19-19-896,1 20-1250,19 0-3139</inkml:trace>
  <inkml:trace contextRef="#ctx0" brushRef="#br0" timeOffset="106302.0801">13279 13611 10345,'-39'20'1762,"19"-20"-417,0 0 897,-1 0-224,21 0-416,0 0-833,0 0-385,0 0 289,21 0-129,-1 0-256,0 0-96,19-20-31,1 20-65,-20 0-96,19 0 0,21 0 96,-21 0-160,22 0-32,-3 0-161,3 0-159,-22 0-321,1 0-672,-20 0-513,0 0-929,-20 0-1441</inkml:trace>
  <inkml:trace contextRef="#ctx0" brushRef="#br0" timeOffset="106598.097">13677 13453 11274,'-20'0'1570,"0"0"-609,0 0 864,20 0-415,0 0-930,0 0-160,20 0 161,0 0-33,19 19-95,21 1-257,-1 0 32,2 0-128,-23 0 0,3 0 0,-3 0 64,-17-1 64,-21 1 320,0-20-31,-21 20-257,3 0-128,-23 0-128,1 0-481,1-1-896,-21 1-577,1 1-1441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1-20T19:05:27.375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14907 9160 1153,'-19'0'2690,"19"20"161,-20-20-481,20 0-416,-20 0-160,20 0-129,-21 0-63,21 0-129,0 0-352,0 0-64,0 0-416,0 0-353,0 0-384,41 0 96,-2 0 96,21 0-96,39 0-64,0 0 32,1 0 0,-1 0-160,0 0-64,0 0-97,1-20-191,-42 20 127,3 0-255,-2 0-546,-39 0-223,0 0-1474,-20 0-5765</inkml:trace>
  <inkml:trace contextRef="#ctx0" brushRef="#br0" timeOffset="389.0222">15224 8962 9513,'0'-21'256,"0"21"128,-20 0-384,-19 21-64,-21-2 96,1 1 32,-20 0-32,19 0 192,-40 20 705,21-21 128,0 2-32,20 18-256,-1-19-257,40 0-191,1 20-65,38-20 321,21 19 31,19-19-159,21 0-225,20-20-160,-21 20-545,0-20-448,-20 20-1217,1-20-5765</inkml:trace>
  <inkml:trace contextRef="#ctx0" brushRef="#br0" timeOffset="1017.0581">16595 9041 10153,'0'-20'2402,"-20"0"-1088,20 20 319,0 0-352,-20-20-352,-1 20-512,3 0-385,-2 20-64,-1 0-64,21 20 96,-20-20-64,20 20 64,0-21 0,20 21-33,1-20 33,-1 0 65,19-20 31,1 20-64,19-20-96,-19-20-161,19 20-928,-19-20-1409,-20 0-5894</inkml:trace>
  <inkml:trace contextRef="#ctx0" brushRef="#br0" timeOffset="1435.082">16992 8723 10537,'-20'0'225,"20"0"-450,0 20 418,0 20 928,0-1 224,0 21-768,0-1-449,0 1-64,0 0 0,0 0-32,20-21 0,0-19-32,-20 0 32,20 0-32,-1-20-96,1 0 32,0-20 0,0 0-96,0-20 31,-1 21 65,-19-2-128,20 2-128,-20-1 224,0 0 128,0 20-32,0 0 288,0 20 609,0 0-64,20-1-449,-20 21-224,20-20-128,-20 0-64,20 0-160,-1 0-256,1-20 31,0 0-127,1 0-33,-1 0-928,-20-20-4581</inkml:trace>
  <inkml:trace contextRef="#ctx0" brushRef="#br0" timeOffset="1572.0899">17429 9061 4868,'19'20'-160,"-19"-1"64,0 2-160,20-21 256,-20 0-1314</inkml:trace>
  <inkml:trace contextRef="#ctx0" brushRef="#br0" timeOffset="1773.1013">17488 9100 352,'0'-19'2018,"0"19"832,0 0-511,0 0-321,0 0-641,-20 19-801,20 2-415,20-2-65,-20 1-32,20 0-288,0-20 95,-1 20 65,-19-20 32,20 20-64,-20-20 224,-20 20 289,20-20 95,-19 20-256,-1-20-352,-20 0-865,20 0-2274,20 0-4100</inkml:trace>
  <inkml:trace contextRef="#ctx0" brushRef="#br0" timeOffset="2236.1279">17289 9061 9064,'0'0'2082,"0"0"-1601,0 0 832,0 20 160,0-1-800,0 2-609,0-2-192,0 21-609,21-20-1281,-21 0-2658</inkml:trace>
  <inkml:trace contextRef="#ctx0" brushRef="#br0" timeOffset="2611.1493">17706 9061 4932,'-20'0'481,"0"0"-513,20 0 64,0 0-32,0 0-64,0 0 128,0 0 64,0 0 1185,0 0 449,0 0 127,0 0-95,20 0-224,0 0-193,1 0-320,-3 0-192,23-20-225,-1 20-287,-1-20-129,1 20-224,-20 0-64,0-20-545,-1 20-736,-19 0-801,0 0-3139</inkml:trace>
  <inkml:trace contextRef="#ctx0" brushRef="#br0" timeOffset="2835.1621">17826 8822 8167,'-20'40'2467,"20"-20"-962,-20 20 545,20 0-160,-21-1-1057,21 1-737,0 0-225,0 0-543,0-1-97,21 1-640,-21-20-1634,20-20-4484</inkml:trace>
  <inkml:trace contextRef="#ctx0" brushRef="#br0" timeOffset="3231.1847">17925 9140 12940,'20'20'224,"-20"-20"-160,19 0 160,21 0 449,-20 0-33,0 0-319,-1 0-65,-19-20 128,20 1-31,-40 19-449,1-21-545,-1 21 0,0-19-480,0 19-544,0 0 832,1 19 705,19 2 96,0-2-64,19 1 96,1 20 0,0-20 320,20 0-160,-21-20-96,21 20 321,-20-20 544,1 0 256,-21-20 96,18 0-128,2 0-64,1-20-320,-1 20-449,0 1-224,-2-2-128,3 2-224,19 19 288,-20-20-513,-1 20-480,-19 20-224,20-20-1217,-20 0-6855</inkml:trace>
  <inkml:trace contextRef="#ctx0" brushRef="#br0" timeOffset="3859.2207">18937 9021 11851,'0'-40'1601,"0"40"-416,-20 0-256,0 0-448,0 0-225,-19 20-64,19 0-64,0 0-64,0 20 161,20-21-33,0 21-64,20-20-96,0 0-256,20 0-513,-1 0-192,1 0-352,19-20-1185,-18 0-4613</inkml:trace>
  <inkml:trace contextRef="#ctx0" brushRef="#br0" timeOffset="4443.2541">19057 9180 14189,'18'20'192,"3"-20"-32,-1 0 929,20-20 257,-1 0 63,-19 0-865,0 1-319,0-2-33,-1 2 0,-19-1-96,0 0-865,-19 0-224,-1 0-96,0 20 128,0 0 609,-19 20 256,19 0 128,20 0 224,-20 19 65,20-18 63,20-2-32,0 1-288,19 0-160,1 0-96,-1-20 0,21 0 96,-21-20 0,-19 20-225,0-20-95,1 0-128,-21 1-449,0 19-417,0-21 161,-21 21 1025,21 0 192,-20 21 96,20-2 64,0 1-64,0 0 0,0 0-96,20 0-128,-20 0-288,21-20 95,-1 0 257,-20 0 480,20-20 609,-20 20-64,0-40-160,0 20-128,0 0-257,18 1-160,-18-2 32,21 2-63,-1 19 63,0 0 417,0 0-193,-1 0-128,-19 19-256,20 2-96,0-2 0,-20 1-64,20 0-448,0 0-577,-1-20-929,1 20-2915</inkml:trace>
  <inkml:trace contextRef="#ctx0" brushRef="#br0" timeOffset="4609.2636">19691 9001 14189,'0'0'2498,"20"0"-2754,0 0 416,0-20 513,0 20-321,19 0-320,2-19-224,-21 19-993,-2 0-641,2-21-2146</inkml:trace>
  <inkml:trace contextRef="#ctx0" brushRef="#br0" timeOffset="4760.2722">19830 8783 11050,'21'99'673,"-21"-40"-609,20-19 0,-20 20-256,18-20-1410,2 0-4900</inkml:trace>
  <inkml:trace contextRef="#ctx0" brushRef="#br0" timeOffset="5021.2872">19989 9081 5349,'-19'19'3715,"-1"-19"-5701,20 0 289,20 0 2882,-20 0-352,19 0-353,1-19-192,0 19 705,-20-20 256,20 0-352,-20 20 224,0-20-192,20 20-609,-20 0-320,0 0-64,19 0 0,-19 0-544,20 0-705,0 0-545,0 20 128,0-20-768,-20 0-1122</inkml:trace>
  <inkml:trace contextRef="#ctx0" brushRef="#br0" timeOffset="5301.3032">20268 9061 11146,'0'0'705,"20"20"480,-20-20 993,0 0-1441,0 0-545,0 0-32,0 19-64,18-19-64,-18 21 32,21-21-64,-21 0 0,0 0 64,0 0 192,0 0 1,0-21-225,0 21 32,-21-19 0,21-1-128,-18 20-321,18-20-319,-20 20-802,20 0-1537,0 0-6309</inkml:trace>
  <inkml:trace contextRef="#ctx0" brushRef="#br0" timeOffset="5793.3313">20009 9100 7879,'0'-19'3203,"0"19"-2915,0 0 2050,0-20 257,-20 20-1090,20 20-992,0-20 192,0 19-97,0 2-448,0-2-128,0 21-128,-19-20-480,19 0-545,19 0-1186,-19 0-1408</inkml:trace>
  <inkml:trace contextRef="#ctx0" brushRef="#br0" timeOffset="6189.354">20347 9081 11274,'-41'0'929,"23"0"-1185,-2 0 416,20 0 256,-21 19-320,21 2-192,0-21-224,0 19 64,21 1-193,-21 0 97,38 0-289,-17-20 481,19 0 545,-20 0 576,19-20 384,-19 20 288,0-20-95,-20 0-33,0 1-288,0-2-512,0 2-353,-20-1-448,0 0 417,0 20-482,1-20-255,-1 20-1089,20 0-1058,0 0-1120,0 20-5094</inkml:trace>
  <inkml:trace contextRef="#ctx0" brushRef="#br0" timeOffset="6327.3619">20585 9021 9833,'19'0'865,"-19"20"384,0 0 833,0-20-769,0 39-929,0-18-448,0-2-800,20 21-1667,0-20-5284</inkml:trace>
  <inkml:trace contextRef="#ctx0" brushRef="#br0" timeOffset="6477.3705">20644 8902 13388,'-20'-20'2146,"20"20"-3395,0 0 448,20 0 449,0 0-2595</inkml:trace>
  <inkml:trace contextRef="#ctx0" brushRef="#br0" timeOffset="6858.3923">20942 8941 8872,'-20'21'5093,"0"-21"-5157,-19 19 128,19 1-64,0 0 0,-1 20-192,21-20-1122,21 20-1120,-1-21 832,20-19 1250,-1 20 576,1-20 449,-1-20 1473,1 1 32,-20-2-512,1-18-321,-21-1-128,0 0-448,0 0-289,0-19-191,-21-1-418,1 1-447,0-1-833,0 1 63,1 38 1346,-1 2-64,0 38-128,20 2 672,0 19 449,0 19 192,0 1-224,0-1-128,20 1-128,0-1-385,-1 1-128,21-20-128,-20 0-480,21-1-161,-3-19-961,-17 0-1088,-1-20-3108</inkml:trace>
  <inkml:trace contextRef="#ctx0" brushRef="#br0" timeOffset="7314.4183">21517 9021 12523,'0'-20'321,"0"0"-546,-18 20 1635,-3 0-930,-19 0-320,20 0-160,-19 0 0,19 20 0,0 0-128,20 0 128,0 0 0,20 0 224,20-1-63,19 2-1,-18-2 288,17 1 129,-17-20-225,-2 20-224,-19-20-32,-20 20 0,-20-20 609,-1 20-321,-17-20-384,-3 20-128,-18-20-865,19 20-1473,-19-20-8552</inkml:trace>
  <inkml:trace contextRef="#ctx0" brushRef="#br0" timeOffset="8763.5012">15900 8743 11530,'0'20'673,"0"-20"-833,-20 0 160,20-20 160,-20 20 641,-20 0-64,21-20-289,-41 20-160,21-20 417,-22 20 480,-18-19-480,0-2-225,0 2 1,-20-2-417,-2 2 480,-17-21-448,-1 0-64,-21 1-32,21-1 96,1 0-64,-21-20 32,19 21-160,-19-21 96,1-19 64,-2 19-96,2-19 32,-1-21 0,19 21 32,-19-1-64,1 1 0,-2-1 32,2-20 0,-1 21 0,-1-20-64,21 20-96,-19-20 64,-2 19 32,21-20 160,-19 1 0,19 0 32,-1 0-32,1-1-64,20 1 0,-21 0-32,21-1-32,-19 21 161,18-21-129,0 1 192,21 19 0,-20-19-160,20 19 96,0 1 0,0 0-128,-2-1 0,2 21 0,20-2-32,-1 22 64,-19-21-64,20 21-128,18 19 64,1-20-160,1 20 128,-1 1-161,20-2-736,20 21-1217,-19 0-1057,19 0-1570</inkml:trace>
  <inkml:trace contextRef="#ctx0" brushRef="#br0" timeOffset="9124.5219">10043 5484 15822,'-20'20'833,"20"-20"64,0 0-737,0-20-64,-19-19 385,19 19 127,0-40-319,-20 21-33,20-2 192,0-18-191,-20 19-225,20 1-32,-20-1-129,20 0 226,0 20-97,0 0-129,20 20-31,0-20 32,0 20 128,-1 0 0,21 20 64,19-20-32,-19 20 32,19-20-64,2 20-160,-22-20-1089,1 0-1730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1-20T19:07:25.061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14093 8703 2466,'0'20'2851,"0"-20"-1698,0 0 448,0 0-127,20 20 31,-20-20-256,0 0-160,0 0-96,0 0 256,0 0-96,0 0-224,0 0-64,0 0-32,0 0-609,-20 0-128,1 0-64,-21 0-64,-1 0 0,3 0 0,-23 0 32,2 0 96,-20 0-64,0-20 0,-2 20 32,2-20 64,21 20-31,-23-19-33,2-2 32,20 2 96,-20-2-64,18 2-64,23 19-32,-3-20 32,1 20-64,21-20 0,-1 20 32,0 0 0,20-20 0,-20 20-32,20 0 32,0 0-224,-20-20-32,20 20-128,0 0-97,0 0-159,0 0-289,0 0-128,-19 0-321,19 0 97,-20 20-352,20-20-1602,-20 0-4004</inkml:trace>
  <inkml:trace contextRef="#ctx0" brushRef="#br0" timeOffset="382.0218">12981 8365 10313,'20'0'1057,"-20"-20"-320,0 20 320,-20 0-480,20 0-257,-19 0-96,-21 0-160,20 0-32,-19 20 0,-1-20 0,0 21-96,-19-21 0,18 19 128,3-19-64,-3 20 64,21-20 32,0 20 161,1-20-1,19 19-96,19 2 256,21 18 97,1-19-257,17 20-160,1-1-96,-18-18 0,19 19-128,-21-21-160,-19 21-161,0-20-512,0 0-736,-20 0-2884</inkml:trace>
  <inkml:trace contextRef="#ctx0" brushRef="#br1" timeOffset="1962.1121">9190 4609 6918,'-20'-19'3235,"0"19"-961,0-20-576,20 20-385,0 0-256,-20-20-96,20 20-192,0 0-257,20 0-223,0 20 319,0 0-95,19 20-1,21-1-192,-1 21-192,20-21-95,-18 22-1,18-22-32,0 1 128,2 0-577,-2-1 609,-20-19-256,1 0 0,-21 0 32,1 0 128,-20-20-192,-1 0-128,-19 20-96,20-20-193,-20 0-512,-20 0-929,20 0-1858,-19 0-3907</inkml:trace>
  <inkml:trace contextRef="#ctx0" brushRef="#br1" timeOffset="2279.1303">9865 4888 8391,'-20'-20'1282,"20"20"-1346,20 0 480,0 0 929,0 20 769,-1 20-1281,21-20-288,0 19-577,-1-19 64,22 20 64,-23 0 0,23-20 32,-22 20-64,1-21 320,-1 1 33,-19 1-33,0-2 129,-20-19 95,0 20 385,-20 0-128,0-1-321,-39-19-127,18 21 63,-18-1-191,1-1-257,17 1-257,21-1-1056,0 2-3235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1-20T19:08:58.950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14907 4510 2049,'-19'20'-1377</inkml:trace>
  <inkml:trace contextRef="#ctx0" brushRef="#br0" timeOffset="418.0238">14769 4649 11787,'0'0'736,"0"0"-159,0 0-1,20 0-95,-20 0 448,18 0-96,2-19-193,21 19 33,18 0 64,1 0-161,19-21-224,0 21-127,20 0-161,-19-19 96,0 19 96,19-20-64,-20 20-96,-20-20-32,2 20-32,-22 0-64,1 0 128,-20 0-128,-1 0 32,-19 0-224,0-20-128,0 20-353,0 0-672,-19 0-769,19 0-288,-20-20-1987,0 20-3298</inkml:trace>
  <inkml:trace contextRef="#ctx0" brushRef="#br0" timeOffset="894.051">15305 4371 2146,'0'-40'4196,"0"40"-2082,19-19 352,-19 19-672,0 0 31,0 0-191,-19 0-609,19 0-897,-20 19-96,0-19-32,-21 40 32,3-20 0,-3 0-32,-18 0-32,-1 0 0,-19 19 32,39-19 32,-19 0-32,18 0 64,3 0-64,-3-20 96,21 20 224,20-1-256,20-19 193,0 21 223,1-2 129,37 1-161,-17-20-352,18 20 161,1-1-161,19 2-32,-20-1 64,-19-20-352,-1 19-417,-19 2-832,0-21-1314,-20 19-3651</inkml:trace>
  <inkml:trace contextRef="#ctx0" brushRef="#br0" timeOffset="17814.0189">17051 5861 16207,'20'0'-160,"-20"0"192,40 0 672,-20 0 417,39 0-128,-19 0-288,40 0-417,-1 0-160,0 0 65,20-19-1,0 19-96,-20-20-64,2 20 96,-2-19-192,-39-1 64,19 20-64,-39 0-128,0 0-97,-20 0 65,0-21-64,0 21-385,-20 0-223,0 0-65,-20 0-929,1 0-1089,-1 21-8264</inkml:trace>
  <inkml:trace contextRef="#ctx0" brushRef="#br0" timeOffset="18246.0436">17429 5584 9833,'19'0'865,"-19"0"-257,0 0-255,0 19 31,-19-19-288,-1 20-352,-21 0-385,3 0 321,-23 1 480,22-2 705,-21 1-161,21-1 129,-21 1-352,21 1 31,-1-1-95,20-1 31,-1 1-160,21-20 65,21 19 191,-1 2-127,20-1-33,19-1-64,0 1 65,1 0-65,19 0-256,-20 0-128,2 0-1121,-2-1-2178</inkml:trace>
  <inkml:trace contextRef="#ctx0" brushRef="#br0" timeOffset="31582.8064">2242 10094 9737,'-20'0'1505,"-1"0"-1377,21 0-32,0 0 577,0 0 640,0 0 129,-18 0-738,18 0-480,0 0 33,0 0 287,0 0 193,18 0-128,-18 0-161,21 21 0,-1-21-159,0 0 127,0 0-96,19 0-63,-19 0-161,39 0 128,-19 0-96,19 0 192,22-21-288,-22 21 64,0-20-96,21 20 64,-21 0-128,20 0-160,-18-19 448,18 19-192,20 0 33,0 0-98,0-20 33,1 20 33,-1 0-33,0 0 32,0 0 32,0 0 0,1 0-128,-1 0 64,20-20 0,-19 20 96,-1 0-32,0 0-128,0 0 32,-38 0 64,18 0-64,20 0 64,-20 0-32,0 0 32,20 0 0,-20-20 0,21 20 32,-20 0-128,-21 0 160,2 20-128,-2-20 32,-19 0 0,-1 0-32,-19 0-96,0 0-64,-20 0-225,20 0-608,-40 0-1569,20 0-7464</inkml:trace>
  <inkml:trace contextRef="#ctx0" brushRef="#br0" timeOffset="34707.9852">8415 9975 7975,'-20'0'3011,"20"0"-2274,0 0 640,0 0 577,0 0-32,20 0-1090,-20 0-415,20 0-1,1 0 97,17 0-65,3 0-256,18 0 97,21 20-161,-1-20 96,20-20 96,21 20-160,18-20 0,21 20 65,0-20-1,-20 20-32,19-19-64,-18 19 0,-1 0-64,-21 0-128,2 19 64,-21-19 0,-19 0-96,-1 0-32,-20 20-32,-18-20-128,-3 0-161,3 0 129,-1 0-225,-21 0 97,1 0-609,0 0-32,0 0-673,-20-20-5797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1-20T19:10:08.351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15046 3954 2562,'-20'0'4196,"20"0"-2178,0 0 256,0 0-320,0 0 64,0-20-321,0 20-736,0 0-288,0 0-225,0 0-159,0 0-161,20 0-128,-20 0 64,0 0-96,20 20 64,0-20-32,-1 0 64,1 0-64,20 0 0,-19 0 64,17 0-64,-18 0-128,21 0-289,-21 0-255,-1 0-449,1 20-449,0-20-352,0 0-1121,-20 0-2786</inkml:trace>
  <inkml:trace contextRef="#ctx0" brushRef="#br0" timeOffset="772.0441">16396 3954 960,'-20'0'4741,"20"0"-2467,0 0 192,-20 0-608,20 0-32,0 0-257,0 0-480,0 0-352,20 0-32,-20 0-161,20 0-159,1 0-65,17 0-320,3 0 64,-3 0-64,3 0 0,-1 0-224,-1 0-545,-19 0-352,0 0-961,0 20-1954</inkml:trace>
  <inkml:trace contextRef="#ctx0" brushRef="#br0" timeOffset="1580.0903">19096 3954 9256,'0'0'1762,"0"0"-1346,-21 0 1474,21 0-32,0 0-641,21 0-480,-1 0-65,20 0-223,-1 20 159,21-20-63,-1 0-129,0 0 129,22 0-33,-22 0-255,20 0-193,-39 20-32,19-20-193,-39 0-928,20 0-704,-40 19-545,0-19-2467</inkml:trace>
  <inkml:trace contextRef="#ctx0" brushRef="#br1" timeOffset="8330.4764">18063 1828 10570,'-19'0'1729,"19"0"449,-20 0-320,20 0-96,0 0-321,-20 0-704,20 0-353,0 0-96,0 0 65,0 0 95,0 0-32,20 0 65,-20 19-33,20-19 1,19 0 31,-19 21-63,21-2-257,-3 22 0,3-2 64,-3-19-320,23 0 160,-22 0-64,1 0 96,0-1-128,-21-19 32,21 20 0,-20-20 32,-20 20-64,21-20 0,-21 0-160,0 0-64,0 0-65,0 0-159,0 0-353,0 0-288,0 0-609,0 0-1344,0-20-2884</inkml:trace>
  <inkml:trace contextRef="#ctx0" brushRef="#br1" timeOffset="8681.4965">18103 2205 13741,'-20'20'1217,"20"-20"-288,0 0 448,0-20-256,20 0 224,0 1-576,1-1-513,-3-20-320,23 20 545,-21-39-193,18 19 32,3 0-288,-1 1 160,-21-1-160,1 19 0,0 2-96,0 19 160,-20-19-192,20-2-288,-1 21-577,-19-20-897,0 20-1281,20 0-4484</inkml:trace>
  <inkml:trace contextRef="#ctx0" brushRef="#br0" timeOffset="10181.5823">19871 1908 1921,'-20'0'11435,"20"0"-10026,0 0 705,0 0-288,0 0-448,0 0-418,0 0-511,20 0-97,-20 0 33,18 20-1,2-20-64,21 19 97,-21 1-33,19 20 96,1-20-223,-1 19-33,1-19-32,19 20-96,-19-20-64,21 0 0,-22-1 64,-19 1-160,20 0 64,-21-20-64,1 0 0,-20 0-96,20 0-256,-20 20-385,0-20-352,0 0-321,0-20-383,0 20-1475,0-20-4611</inkml:trace>
  <inkml:trace contextRef="#ctx0" brushRef="#br0" timeOffset="10506.6009">20009 2265 5413,'0'0'8135,"0"21"-8327,0-42 1313,20 21 577,0-20-609,-20 0 128,39 0-833,-19 0-288,0-19 545,0-1-160,19 20-33,-19-19-96,20-1-63,-19 20-161,17-20-64,-17 21-32,19-1-64,-20-1-769,-1 21-865,1 0-1473,-20 0-4772</inkml:trace>
  <inkml:trace contextRef="#ctx0" brushRef="#br1" timeOffset="14170.8105">17389 1908 10345,'0'20'1282,"0"-20"767,0 0-159,0 0-384,0 0-1,0 0-608,20-20-417,-20-1 1,20 2-65,-1-2-95,1 2-65,0-21 96,0-20 0,0 1-223,19-21 31,-19-19-96,-20 19-128,20-19 0,-20 20-129,0-1 33,0 21-64,0-1 0,0 1 224,-20 18-128,20 22-32,0-1-289,0 20 97,0 0 256,0 20 224,0-1-256,20 1 128,-20 21-160,0-2-161,20 1-31,-20 0 64,19-1 192,1 1 96,-20-20 0,20 0-64,0-20 128,1 20 32,-21-20 0,18 0 32,2-20-64,-20 0-32,21 0 32,-1-20 96,-20 20-256,20-19 64,-20-2 0,0 2 128,0 20-32,0-1 257,0-1-225,0 21-128,0 21 128,0-21 128,20 20 0,-20 19-64,19 1-96,-19 0-32,20-1-32,0-19 32,-20 20-32,20-20-288,0 19-833,-1-19-1505,-19-20-3588</inkml:trace>
  <inkml:trace contextRef="#ctx0" brushRef="#br1" timeOffset="14423.825">18103 1192 13388,'0'0'1570,"0"0"544,0 0-961,0 0-609,0 0 481,0 0-256,0 20-385,0 0-320,0 19-32,0-19-64,20 0-993,-20 21-1985,21-22-5126</inkml:trace>
  <inkml:trace contextRef="#ctx0" brushRef="#br0" timeOffset="16602.9496">19652 1708 8584,'0'20'1569,"0"-20"-960,0 0 1056,0 0 97,0 0-321,20 0-320,-20-20-512,19 20-161,1-19 385,0-21-128,0 0-289,0-19-192,-1-1 161,1 0-289,0 1-96,1-21-32,-1 1 64,-20 19-32,18-19 0,-18 19 0,20 21-64,-20-2-32,0 22 64,0-1-225,0 20-383,0 0 512,0 20 32,0-1-97,0 22-159,0 18 64,21-19 256,-21 19-128,20-19 32,0 20-257,-1-21 129,1-19 64,20 0 224,-20 0 96,-1-40 32,1 20-192,0-40 0,-20 21 32,20-21-64,0-20-128,-20 1-97,0-1 225,19 1 161,-19 18 319,-19 2-32,19-1-416,0 40 385,-20 0-417,20 0 416,0 40 128,0-1-127,0 22-257,20-3 0,-20 3-96,19-22-192,-19 21-705,20-20-545,0-1-1184,-20-19-9834</inkml:trace>
  <inkml:trace contextRef="#ctx0" brushRef="#br0" timeOffset="16898.9666">20327 1192 9384,'0'0'7207,"0"0"-7239,0 0 577,0-20 159,20 20 65,0-20-192,0 20-545,-1 0 32,1 20-64,-20 0 96,0 0-160,0 0 96,0 0 0,0-1-64,-20 1 160,20 0 64,0-20 0,0 20-224,0-20 128,0 0-32,20 21-128,0-21-576,20 0-1058,-21 19-2081</inkml:trace>
  <inkml:trace contextRef="#ctx0" brushRef="#br0" timeOffset="27972.5999">3989 5027 6566,'0'0'1633,"0"0"-127,0 0 512,0 0 32,0 0-353,0 0-736,0 0-609,0 0 65,-20 0 95,20 0-127,-20 0-161,20 0-32,-20 0-32,20 0 32,-19-20-192,-1 20 193,0 0-97,-21 0 192,23 0-128,-23-20-32,21 20-96,0 0 0,-19 0-96,19 0 128,20 0-64,-20 0 0,20 0-64,0 0 64,0 0-96,0 0 64,-20 0-32,20 0-96,0 0 224,0 0-160,20 20 128,-20-20-64,0 0 0,0 0 64,0 0-32,0 20-96,0-20 96,0 20 0,0-20-32,0 20 0,20 0 0,-20 0 64,0-1-64,0 21 32,20-20 32,-20 20-64,0 0 96,0 0-96,19-1-64,-19 0 32,0 2-65,20 18 129,-20-19 0,0 20 32,0-1 65,0-18-97,0 17-65,0 3 65,20-22 0,-20 21 0,0-1-128,20 1 64,-20-1 32,0 1-64,0 0 64,0 0 0,0-1 32,0 1-288,0-1 608,0-19-352,-20 19 32,20 1 0,0-20 0,0 19-288,0-19 576,0 20-256,-20-20-64,20 19 64,0-19 0,0 19-96,0-19 192,0 19-160,0-19 64,0 0-64,0-20 32,0 20-32,0-1-96,0-19 96,20 20-64,-20-20 96,0 0 32,0 19-32,0-19 32,-20 20 0,20-1-32,0-19 0,0 20 32,-20-19-64,20-2 32,0-19-32,20 19 64,-20 2-32,0-21 0,0 20 64,20-20 32,-20 20-64,0-20 64,0 0-96,0 20 96,0-20-96,0 0 161,0 20-129,0-20 32,0 19-64,0 1 32,0 0-64,0-20-32,0 20 64,0 0-97,0-20 226,0 0-161,0 0 32,0 20 32,0-20 0,0 0 0,20 0 224,-20 0 32,0 19-32,0-19 161,0 20-289,-20-20-64,20 20-128,0-20 96,0 0-352,0 0 576,20 20-256,-20-20-32,0 0 32,0 0 64,0 0 0,0 0-32,0 20 32,0-20-64,21 0 96,-21 0 192,20 20-95,-2-20-161,23 0-64,-21 0 0,0 0-193,19 0-159,1-20-128,-20 20-161,-1 0-801,21 0-1248,-40 0-4421</inkml:trace>
  <inkml:trace contextRef="#ctx0" brushRef="#br0" timeOffset="31984.8294">5060 6895 7623,'0'0'1697,"0"0"-672,0 0 1378,0 0-386,0 0-383,0 0-417,0 0-352,0 0-96,0 0-321,0 0-416,20 0 160,1 20 225,17-20-161,23 0 32,18 0-224,0 0 96,2 0-224,-2 0 193,0 0-65,0 0 64,0-20-160,-19 20-64,-1 0-257,-18 0-383,-3 0-738,-18 0-480,1 0-288,-1 20-512,-20-20-6599</inkml:trace>
  <inkml:trace contextRef="#ctx0" brushRef="#br0" timeOffset="46550.6625">654 5246 8423,'0'-39'4164,"0"39"-3395,0-21 897,-20 1-129,20 20-544,-20 0-288,0-19-545,0 19-256,1 19 32,-21-19 0,-1 41 32,3-22-96,17 21 160,1 20-161,20-21 129,-20 1 0,20 0 0,20 19 0,-20-19 65,41 0-33,-3-21 160,3 21-288,18-20-353,1-20-63,-1 0-161,1 0-320,-1-20-640,0 0-3588</inkml:trace>
  <inkml:trace contextRef="#ctx0" brushRef="#br0" timeOffset="46817.6778">932 5107 12427,'-20'19'289,"20"2"-386,0-21 129,-21 39 385,21-18 576,21 18-513,-21 0-288,20 2-95,19 17-97,-19-17-449,20-2-640,-20 1-833,19-20-672,1 0-385,-20-20-2817</inkml:trace>
  <inkml:trace contextRef="#ctx0" brushRef="#br0" timeOffset="47011.6889">1189 5326 11915,'-20'0'288,"20"0"449,0 19 672,0 20-736,20-18-385,0-1-192,0 19-64,-20-19-224,21 0-64,-1-20-289,-2 20-31,2-20-129,-20 0-384,21-20-1121,-21 20-1121,20-20-609</inkml:trace>
  <inkml:trace contextRef="#ctx0" brushRef="#br0" timeOffset="47134.6958">1329 5405 1,'0'-40'8903,"-21"20"-6373,21 20-1761,0 0 224,0 0 576,21 20-415,-21-1-514,20 2-448,0-1-160,-1 0-128,1-1-865,0 1-1569,20 0-4741</inkml:trace>
  <inkml:trace contextRef="#ctx0" brushRef="#br0" timeOffset="47429.7128">1626 5285 16335,'-40'-19'416,"21"19"-576,-1 19 256,0-19-32,0 0 0,20 21-96,0-1-32,0-1 32,20 1 32,0-1-32,0-19-128,19 21-32,1-1 160,-19 0 32,-3-1 32,2-19 224,1 20 321,-21-20 127,0 0-255,0 20-257,-41-20-128,23 0-224,-3 20-321,-19-20-544,20 0-1473,1 0-4228</inkml:trace>
  <inkml:trace contextRef="#ctx0" brushRef="#br0" timeOffset="47603.7227">1746 5326 14541,'20'-20'1314,"-20"20"-1379,18 0 1026,-18 0-480,21-21-33,-1 21-95,0-19-385,0 19-609,-1-20-864,1 20-1795</inkml:trace>
  <inkml:trace contextRef="#ctx0" brushRef="#br0" timeOffset="47805.7342">1766 4987 11434,'-20'20'2082,"40"-20"-1121,-20 20 513,18 20 159,3-20-127,-1 19-610,0 21-543,0-20-193,-1 19-128,1-18-64,0 17-481,-20-17-1088,20-2-1538,0-19-4228</inkml:trace>
  <inkml:trace contextRef="#ctx0" brushRef="#br0" timeOffset="48258.7601">2003 5345 8391,'0'20'7143,"0"-20"-7623,20 19 864,-20-19 289,0 0 160,20 0-257,-20 0-512,21-19-32,-1 19-96,-20-20 0,0 1-160,0 19-289,0-20 225,0 20 0,0-21-97,-20 21 225,20 0 128,-21 0-128,21 0 64,0 0 128,0 21 0,0-1 0,0-1 32,21 1-32,-1 20-32,-2-20 0,2 0-32,1-20-32,19 19 128,-40-19 128,18-19 97,-18 19 31,21-20-320,-21 0 64,0-1-224,20 2-128,-20-1 63,20 1 257,-20-1 64,0 20 33,0 0-97,20-21 192,-1 21 192,1 0-63,0 0-257,-20 0 0,20 0-96,0-19-1057,-20 19-2819</inkml:trace>
  <inkml:trace contextRef="#ctx0" brushRef="#br0" timeOffset="48930.7986">753 6239 15630,'-20'-39'417,"0"18"-385,0 2 384,0-1 33,-19 20 223,19-20-95,-20 20-481,1 20-192,19 19 32,20-18 64,-20 18-128,40 21 224,-20-21-32,20-18-32,19 18 64,1-39-64,-20 20 160,19-20-320,1-20-32,-20 1 64,0-22 64,-1 22 64,-19-21-64,0 21 128,0-22-64,-19 22 96,-1-2 352,0 2-480,20 19-160,0 0 32,0 19 64,0-19 64,20 21-64,0 18-641,-1-18-960,21-2-866,-19 1-1921</inkml:trace>
  <inkml:trace contextRef="#ctx0" brushRef="#br0" timeOffset="49219.8152">1110 6120 7815,'-20'-20'5477,"0"0"-5509,1 20-32,-1 0 160,0 0 705,0 0-32,20 20-705,0 0-96,0 0 32,0 0 64,0-1 32,20-19 32,0 21-96,19-21 96,1 19-64,-20-19 32,19 0-32,-39 0 192,0 20 673,0-20-512,0 0-385,-19 0-64,-1 21-417,0-21-1376,0 19-1763,0-19-5572</inkml:trace>
  <inkml:trace contextRef="#ctx0" brushRef="#br0" timeOffset="49507.8316">1408 6040 9673,'40'-39'5989,"-40"19"-6437,-20 20 416,0 0-32,-19 0 192,-1 20 128,-1-20-320,23 20-32,-2-1-32,20 1 128,0 0 32,20 0-32,-2 0 128,2 0 96,21 0-64,-21-20 129,19 0 159,-19 19 129,0-19 191,-20 21-319,-20-21-481,0 0-64,0 19-481,-19 1-800,19-20-1442,-1 21-6117</inkml:trace>
  <inkml:trace contextRef="#ctx0" brushRef="#br0" timeOffset="49666.8408">1547 6021 14862,'59'-20'448,"-59"40"-448,20-1 64,-20 1-64,0 0 32,0 0-288,20 20-1121,1-20-834,-3-20-1056</inkml:trace>
  <inkml:trace contextRef="#ctx0" brushRef="#br0" timeOffset="49795.8481">1547 5902 15983,'0'0'-2307,"0"0"-415,0 0-4965</inkml:trace>
  <inkml:trace contextRef="#ctx0" brushRef="#br0" timeOffset="50200.8713">1825 5981 17040,'-20'20'416,"-1"-20"-160,3 0-64,-2 20-224,0-1-128,20-19-384,-21 40-577,21-20-481,21 0 353,-1 0 672,18 0 193,3-20 704,-21 0 385,19 0-96,-19 0 480,0-20-64,-20 0-129,20 0-223,-40 0-224,20 20-481,0-20-225,-20 20-191,20 0 288,0 20 128,0 20 128,20 0 0,0 19-64,19 1 32,-19-1-64,20 1 32,-19 0 128,-21-1 321,20-19 832,-20 0-256,-20-19-224,-1-2-449,1-19-160,0 0-256,-19 0-480,19-19-1026,0-22-1921,-20 1-9513</inkml:trace>
  <inkml:trace contextRef="#ctx0" brushRef="#br0" timeOffset="50487.8877">2003 5961 12619,'61'0'577,"-41"20"-193,-2 0-288,-18 19-64,0-19 33,0 20-33,0-20-64,0 0-65,0-20 226,0 0 351,0-20-576,0 0 96,0 0 96,0-20-96,0 1 32,20 19 32,-20 0 224,21 0 545,-1 20 416,-20 0 1,20 20-386,-2 20-159,3-1-577,-1 1 160,0 0-480,0 0-1345,-20 0-2339</inkml:trace>
  <inkml:trace contextRef="#ctx0" brushRef="#br0" timeOffset="51454.943">2361 5842 11498,'0'19'225,"20"2"-97,-20-1 256,0-1 321,19 21-257,-19-20-288,0 0-96,0 0 0,20-1 1,-20-19 63,0 0 192,0 0 545,0-19-545,0-1-352,0 0 32,0-20 32,0 20 32,20-19-64,-20 39 0,20-21 0,-20 21-32,21 0 0,-3 0 160,-18 21 96,20-1-224,0-1-96,1 1 96,-21 0 0,20-20-128,-20 20 32,0-20 160,0 0 224,0 0 97,0-20-193,0 20 32,0-20 96,0 0-287,18 20-162,-18-19 33,21-1 32,-21 20 0,20 0 128,0 0 289,-20 0 191,20 20 65,-20-1-545,19 1 32,-19 0-128,20 0-769,0 0-1569,-20-20-2787</inkml:trace>
  <inkml:trace contextRef="#ctx0" brushRef="#br0" timeOffset="52017.9752">2797 5941 8680,'0'-20'6246,"20"1"-6407,0-1 738,0-1 576,0 2 224,-20-1-352,0 1-576,0-1-225,0-1-96,-20 21 32,0 0-480,-20 0-289,21 21 257,-1-1 128,0 19-96,20-20-33,0 22 225,0-22 96,40 1-128,-21 0-256,1 0 159,20-20 129,1 20 64,-23-20 64,2-20-32,-20 20 64,20-20-32,-20 0 0,0 20 32,0-20-96,-20 20-192,20-19 160,0 19-128,0 0-225,0 19 193,0-19 128,20 20 64,-20-20 128,21 20-160,-21-20 64,20 0 128,-20 0 128,18-20 288,-18 20 1,0-20-1,0 1 1,0 19-289,0-20-192,0-1 0,0 2-32,21 19-32,-21-20 0,20 20 128,0 0 0,0 20 321,-1-20-161,-19 19-160,20 2-96,0-21 0,0 20-545,-20-1-447,20-19-738,-20 0-1057,19 0-8744</inkml:trace>
  <inkml:trace contextRef="#ctx0" brushRef="#br0" timeOffset="52183.9847">3135 5762 13068,'40'0'640,"-20"0"610,-1-20 543,21 20-511,-20-19-161,0 19-897,19-20-160,-19 20-545,-20-19-992,0 19-1506</inkml:trace>
  <inkml:trace contextRef="#ctx0" brushRef="#br0" timeOffset="52450">3195 5464 10698,'19'40'576,"-19"-20"1282,20 20 320,-20-1-288,0 21-545,20-20-736,-20 19-257,20-18-256,0-2-192,-1 1 416,1-20-288,21-1 160,-21-19 33,-2 0-97,2 0 128,21 0-128,-21-19-160,-1 19-352,-19 0-2307,20-20-9160</inkml:trace>
  <inkml:trace contextRef="#ctx0" brushRef="#br0" timeOffset="53597.0655">932 6915 1697,'-41'0'14158,"21"-20"-14030,2 20-32,18 0 32,-20-20 384,-1 20 289,1 0-737,0 20-128,1 0-96,19 0 160,0 0-32,0-1 0,19 1 32,1 0 32,0 0-32,21 0 32,-23-20-32,23 0 96,-21 20 64,0-20 128,-20 0 289,0 0-289,0 19-288,-40-19-96,19 21-641,1-21-416,-18 19-993,17-19-832,1 21-2564</inkml:trace>
  <inkml:trace contextRef="#ctx0" brushRef="#br0" timeOffset="53786.0764">1031 6895 15150,'20'-20'384,"-20"20"-288,0 0 1057,19 0-192,-19-20-352,20 20-33,0 0-640,0-19-64,0-1-480,19 20-545,-19-20-1410,0 20-3074</inkml:trace>
  <inkml:trace contextRef="#ctx0" brushRef="#br0" timeOffset="53965.0866">1110 6597 1,'0'0'12939,"0"21"-12171,0-2-511,20 0 832,0 21 32,-20 0-256,19 20-673,1-20-160,-20 19-545,20-19-608,0-1-801,1 1-2209</inkml:trace>
  <inkml:trace contextRef="#ctx0" brushRef="#br0" timeOffset="54276.1044">1349 6935 14093,'0'20'-64,"0"-20"0,0 0 160,0 0 352,20 0 673,-1 0-704,1-20-353,0 20 160,0-20 353,0 0-257,-20 20-224,0-20-224,-20 20 64,0-20-96,0 20-1,0 0 129,1 20-32,-1-20 0,0 20 32,20 0 96,0 0 161,0 0-97,20-20-160,0 19 96,19 1-545,-19-20-608,20 20-865,-1-20-2210</inkml:trace>
  <inkml:trace contextRef="#ctx0" brushRef="#br0" timeOffset="54650.1258">1667 6875 12491,'-21'40'32,"21"-20"0,21 0 225,-21 19 319,18 1-191,2 0-289,21 0-160,-21 0 64,-2-21 64,3 1 96,-1 0 256,-20-20 1026,0 0-898,0 0-320,-20-20 65,-1 0 63,3 1-96,-2-21-256,-21-20-192,41 20-192,-20-19 287,20 19 130,20 0-33,1 1 32,-1 19 96,0 20 192,-2 0 96,3 0 1,-1 20-1,0-1 289,-20 1-1,0-20 65,0 20-448,-20 0-289,-21-20-417,23 20-1024,-2-20-1666,0 0-4068</inkml:trace>
  <inkml:trace contextRef="#ctx0" brushRef="#br0" timeOffset="159533.1248">16852 7093 11114,'0'0'2851,"0"-19"-1378,0 19 193,0-20-289,0 20-288,0 0-192,0 0-481,0 0-192,0 0-95,0 0 31,0 0-32,0 20 224,0-1-96,20 21 65,-20 0-33,21 20-64,-21-1-192,0 1 417,0 19-321,20 0-32,-20-19-32,0 20 128,20-20-288,-20-21 192,0 1-64,0 0 0,0-20-32,0-1 128,0 1-256,0-20-128,0 0-385,0 0-320,0 0-320,0 0-865,0-20-1505,0 1-4357</inkml:trace>
  <inkml:trace contextRef="#ctx0" brushRef="#br0" timeOffset="160002.1515">17170 7054 11851,'0'0'1922,"0"0"-481,0 0-576,0 0-257,20 20 257,-20 20-128,0 19 32,0-19 95,0 39 257,0 1-352,0-21-352,0 20 63,-20 2-352,20-22 0,0-19 0,0 0-32,0-1-96,20-19 65,-20 0-482,0 0-544,0-20-736,0 20-834,0-40-3490</inkml:trace>
  <inkml:trace contextRef="#ctx0" brushRef="#br0" timeOffset="160413.1751">17567 7471 10473,'-20'-20'4292,"1"20"-2818,19-20 704,0 20-288,0 20-865,0-20-545,19 20 129,1 0 31,0 19-544,20-18 289,-1 19-225,1-21-192,-1 21 64,2-20-128,-21 0-64,20 20-417,-21-40-224,1 19-512,-20-19-160,0 20-641,0-20-1954,-20 0-7207</inkml:trace>
  <inkml:trace contextRef="#ctx0" brushRef="#br0" timeOffset="160688.1908">17865 7411 13965,'-19'0'736,"19"0"1,-20 0 993,0 20-1282,0-20-128,-21 40-31,23-1-193,-23-19 256,1 20 65,1 0-97,19 0-192,-20-20-96,21 20-64,-1-20-545,20-20-864,0 19-1602,0-19-6502</inkml:trace>
  <inkml:trace contextRef="#ctx0" brushRef="#br0" timeOffset="161215.221">18144 6935 9833,'0'0'2370,"-21"0"-1377,21 0 1249,0 0-576,-20 20-834,20-1-383,-20 1 31,0 0 65,1 20 31,19-1-191,-20 1-225,20 0-96,20 0 32,-20-20-96,19 0-96,1 19-320,0-19-129,0-20-608,1 20-609,-3-20-3523</inkml:trace>
  <inkml:trace contextRef="#ctx0" brushRef="#br0" timeOffset="161401.2316">18282 7114 8231,'0'19'7816,"0"2"-7656,0-2 448,0 1 417,0 0-929,0 0-192,0 0-768,20-1-802,-20-19-1025,20 0-5444</inkml:trace>
  <inkml:trace contextRef="#ctx0" brushRef="#br0" timeOffset="161530.239">18322 7034 10473,'-20'0'2018,"20"0"-5093,0 0 1250,0 0 127</inkml:trace>
  <inkml:trace contextRef="#ctx0" brushRef="#br0" timeOffset="161791.2539">18401 6935 6790,'20'0'2562,"0"0"-1248,-1 0 1985,1 20-1442,-20-20-703,20 19-514,0 21-63,-20-20 127,0 20-223,0-21-353,0 2 0,0 19-96,0-21 32,0 1-256,-20-20-288,0 20-353,0-20-801,20 20-3363</inkml:trace>
  <inkml:trace contextRef="#ctx0" brushRef="#br0" timeOffset="162245.2799">18877 7530 16655,'0'0'865,"20"0"480,0 0 545,0-20-769,19 20-256,-19 0-641,21-19-128,-21 19-128,-2 0 0,3 0-672,-1 0-834,-20 19-960,20-19-2915</inkml:trace>
  <inkml:trace contextRef="#ctx0" brushRef="#br0" timeOffset="163111.3293">19274 8047 14733,'0'0'321,"0"0"768,0 0 833,20 0-641,0 0-320,0-39-321,19 18-95,-19-38 31,21 19-191,-1-19 127,-22-1-384,23-19-32,-21 18-31,0-17-65,-20-2-129,0 20-351,0-19-289,-20 39 193,20 1 672,-20 39-160,20 0-32,0 39 96,-20 1-193,20 19 546,-21 1-417,21-20 96,21 20-64,-1-41 64,0 21 0,19-21 64,-19-19 0,0 0 128,0 0-32,0-19-64,-1 0 1,1-21-97,-20 19 0,0-18 32,20-1-128,-20-20-97,0 21-159,0-1-128,-20 20 192,20-19-97,0 39 257,0 0-128,0 0 224,0 39 192,20 1-128,-20 0 64,0-1 64,20 21-95,-20-21-65,0 2 0,20-1 0,-20-21-96,19 0-449,-19 2-352,20-21-1217,-20 0-2370</inkml:trace>
  <inkml:trace contextRef="#ctx0" brushRef="#br0" timeOffset="163803.3689">19970 7551 7302,'0'-21'2435,"0"21"-2115,0 0 1826,0 0-128,0 0-1057,0 0-160,19 0 128,-19 21 95,0-21-319,0 19 192,0 2-224,0 17-129,0-17-63,0 19-353,0 0-160,0-21 64,0 21-96,0-20-225,20 0-191,-20-20-65,0 20-159,20-20-642,-20 0-1152,0 0-5509</inkml:trace>
  <inkml:trace contextRef="#ctx0" brushRef="#br0" timeOffset="164078.3846">20168 7650 6886,'0'0'1986,"0"0"-1794,-20 0 1890,20 0-737,-20 0-288,-20 20 257,21-20-193,-1 0-128,20 20-321,-20-20-384,20 0-95,20 20-97,0-20 0,-1 20-224,1-20-129,20 0-127,-20 19-385,-1-19-544,-19 0-1538,20 0-4740</inkml:trace>
  <inkml:trace contextRef="#ctx0" brushRef="#br0" timeOffset="164747.4229">20426 7034 8584,'0'-20'2594,"0"20"-1921,0 0 1409,0 0-257,0 0-960,0 0-512,0 20 287,0 20 193,0 0 64,0 0-64,0 39-577,0-20 0,0 1-192,0 19 0,0-39-64,0 19 0,20-19-128,-20-19-128,20-2 0,-20 0-97,20-19-351,-20 21-321,0-21-385,0 0-928,0-21-1441,0 21-4357</inkml:trace>
  <inkml:trace contextRef="#ctx0" brushRef="#br0" timeOffset="165108.4436">20624 7054 9064,'0'-20'288,"0"20"33,0 0 2209,0 0-1217,0 0-800,0 0 127,0 20 65,0 19 416,0 1 0,-20 0-64,20 20-128,0-1-160,0 1-161,0-1-415,0 1-1,20-1-32,-20-19-192,0 0 64,20-21-64,-20 2-64,0-1-193,0-20-543,0 0-546,0 0-2401</inkml:trace>
  <inkml:trace contextRef="#ctx0" brushRef="#br1" timeOffset="172364.8586">20148 8127 4228,'0'-20'736,"0"20"834,0 0 1248,0 0-864,0 0-544,0 0-321,0 0-225,0 0-191,0 0-257,0 0-63,0 0 31,0 0 193,0 0-129,0 0 65,0 0-129,0 0 96,0 0-95,0 0 31,0 0-160,0 0-160,0 0 1,0 0-97,0 20 128,0 0-32,20 0-96,-20-1 160,0 2 128,0 18-128,19 1 65,1 0-129,0-1-64,0 1 0,1 0 32,-21-21-192,20 2-161,-2-21-383,-18 0-257,0 0-929,0 0-2498</inkml:trace>
  <inkml:trace contextRef="#ctx0" brushRef="#br1" timeOffset="172841.8859">20029 8226 3651,'0'20'32,"0"-20"737,0 0 992,0 0-319,0 0-321,0 0-192,0 0 512,0 0 193,0 0-321,0 0-544,0 0-193,0 0 97,0 0-193,0 0-159,0-20 31,0 20-32,0 0-96,20-19 1,-20-2-97,0 21 32,20-19-96,-1-1 96,-19 0-256,20 0 256,0 20-128,0-20-32,0 0-96,-1 0 32,1 20-32,0 0 64,-20 0-64,20 0-225,1 20-95,-21-20-289,20 20-576,-2 0-1057,3-20-2146</inkml:trace>
  <inkml:trace contextRef="#ctx0" brushRef="#br1" timeOffset="175230.0226">8535 3914 12812,'0'0'480,"0"0"193,0 0 1281,0 0-673,-21 0-577,21 0-319,0 0-129,21 0 96,-21 0 129,0 0-33,0 20 33,20 0 95,-20 20-127,20-21-161,-1 22-192,1-2 64,0 0-160,0 1 0,0 0 0,-20 0-96,20-20-192,-1-1-225,-19 2-383,20-21-386,-20 19-704,0-19-2017</inkml:trace>
  <inkml:trace contextRef="#ctx0" brushRef="#br1" timeOffset="175692.049">8415 4232 11851,'0'20'352,"0"-20"289,0 0 736,0 0 32,0 0 97,0 0-802,0 0-511,0-20 63,0 20 160,0 0-224,0-20-31,0 0 31,0 0-32,0 20-32,0-40-128,0 21 64,0-1 0,0-19 64,20 18 96,-20-18-159,21 19 63,-1-20-32,-20 20-32,18 0 0,-18 1-64,0 19 64,0 0-32,20 0-64,1 0 64,-1 0-32,0 0 0,-1 19 64,21-19-96,-20 0 128,20 20-192,-21-20-288,21 0-641,-20 0-1153,-20 0-2499</inkml:trace>
  <inkml:trace contextRef="#ctx0" brushRef="#br1" timeOffset="185117.5881">20268 8067 864,'-21'0'1602,"21"0"288,0 0-705,21 0-609,-21 0-384,0 0 1,0-20-1,0 20 288,-21 0 321,21 0 96,0 0-32,0 0-129,0 0 33,0 0-32,0 0-193,0 0-159,0 0-193,0 0-64,0 0 32,0 0-32,0 0 32,0 0 97,0 0 223,0 0 65,0 0-97,0 0-32,0 0-127,0 0-97,0 0 32,0 0 128,0 0 65,0 0-33,0 0-63,0 0-33,21 20-64,-21-20-96,0 20-128,20-20 64,-20 20-64,0 0 0,18 0-64,3 0-224,-21-20 64,0 19-385,20-19-512,-20 0-1121,0 0-3203</inkml:trace>
  <inkml:trace contextRef="#ctx0" brushRef="#br0" timeOffset="189128.8175">19989 7491 928,'0'0'1826,"0"0"-320,0 0-385,0 0 32,0 0 96,0-20-192,0 20-320,20 0-577,-20 0-128,0 0-32,0 0-32,0 0 32,0 0 32,0 0 256,0 0 257,0 0 63,0 0-224,0 0-31,0 0 95,0 0-95,0 0-161,0 0-128,0 0-64,0-20 32,0 20-64,-20 0 32,20 0 0,0 0 128,0 0 64,0 0 96,0 0-127,0 0 159,0 0 32,0 0 161,0 0-33,0 0-31,0 0-97,0 0-96,0 20-64,0-20 0,0 20-95,0-20-1,0 19-96,-19 1 0,19 1 32,0-2-64,0 21-353,-20-21-191,20 2-129,0-1-864,0 0-2275</inkml:trace>
  <inkml:trace contextRef="#ctx0" brushRef="#br0" timeOffset="190008.8679">20227 7629 1921,'0'0'2627,"0"0"-481,0 0 0,0 0-1217,0 0-353,20 0 1,-20 0-1,0 0 33,0 0-289,0 0 1,0 0 319,0 0 449,21 0-64,-21 0-320,0 0-321,0 0-288,0 0-128,0 0 64,0 0-64,0 0 32,-21 0 0,21 0 0,0 0 32,0 0-32,0 0 0,-20 0 32,20 0-32,-20 21-32,0-21 0,1 0-32,-1 0 32,0 20-96,0-20-96,0 0 96,20 0-96,-19 0 95,19 0 65,0 0 32,0 0 32,0 0-64,0 0 32,0 0 32,0 0 96,0 0 0,0 0-96,0 20 129,19-20-1,-19 0-64,20 20-32,0-20-32,-20 20 0,20-20-160,0 19-385,-1-19-448,-19 20-769,20-20-2401</inkml:trace>
  <inkml:trace contextRef="#ctx0" brushRef="#br0" timeOffset="196046.2132">15026 7471 10634,'0'39'832,"0"-19"-736,0 20 65,0-19 255,-20 17 641,20-17-448,0-1-449,0 0-32,0 0 128,0-20 609,0 0 96,0 0-160,0 0-417,0-20-224,0 0-96,0 0-64,0-1 0,0-17 0,20 17-64,0-19-96,0 20-32,0 1 32,-1 19 64,1 0 192,0 0 32,0 19-128,-20 1 64,21 1 96,-21 19-64,18-2 0,-18-17-128,0 19 128,0-20 224,0-20-31,0 0 159,0 0 33,0 0-161,-18-20-224,18 0-64,18 0-160,2-1 32,-20-17 64,20 17-160,1 2 128,-1 19-65,0 0 226,-20 0-33,19 0 224,-19 19 128,20 2-224,-20-2-31,0 0-129,20 22-64,-20-21 64,20-20-257,-20 20-415,20-20-673,-20 20-1250,19-20-3330</inkml:trace>
  <inkml:trace contextRef="#ctx0" brushRef="#br0" timeOffset="196212.2227">15542 7570 13292,'0'0'1409,"0"21"-1152,20-21 768,-20 19-129,0 0-351,0 22-481,20-21-929,1 0-800,-21 0-33,18-20-1217,-18 19-3715</inkml:trace>
  <inkml:trace contextRef="#ctx0" brushRef="#br0" timeOffset="196357.231">15562 7372 15822,'-20'-20'929,"20"20"-2818,0-20-1282,20 20-2403,0 0-127</inkml:trace>
  <inkml:trace contextRef="#ctx0" brushRef="#br0" timeOffset="196644.2474">15761 7690 13036,'0'20'672,"0"-20"1154,0 0 96,0-20-993,0 0-705,20 0-224,-20-1-128,20-17 128,-1 17 160,-19-19-64,20 20-128,0-19 256,-20 39 289,20-20-97,-20 20 33,20 20 31,-20-20-160,0 39-31,19-19-289,-19 1 32,20 19-192,0-21-929,-20 21-705,20-20-1377,-20 20-3587</inkml:trace>
  <inkml:trace contextRef="#ctx0" brushRef="#br0" timeOffset="197216.2801">15503 7987 12459,'0'0'1249,"0"0"-512,0-19 1281,0 19-641,0 0-448,19 19-320,-19-19-161,20 21 97,-20-1 127,0 19-415,20-19-161,-20 0 0,20 20-64,-20-20-128,0-1-160,21 2-353,-21-2 0,0-19-287,18 0-1186,-18 0-2371</inkml:trace>
  <inkml:trace contextRef="#ctx0" brushRef="#br0" timeOffset="197532.2982">15741 8008 7366,'0'0'2243,"0"0"-1443,-21 20 1218,3-20-352,-2 19-577,-21-19-545,21 20-95,2-20 320,-3 20-1,21-20-223,-20 0-321,20 0 128,20 0 161,-20 20-97,21-20-160,-3 0 97,2 20-65,1-20-288,-1 20 64,0-20-64,-2 20-320,23-20-193,-41 19-416,20-19-1088,-20 21-2820</inkml:trace>
  <inkml:trace contextRef="#ctx0" brushRef="#br0" timeOffset="198298.342">15463 7829 4099,'0'0'929,"0"0"352,0 0 609,0 0-32,0 0-641,-20 0-352,20 0 192,0-20 128,0 20-352,0 0 0,0 0-417,0-20-128,0 20 65,20 0-193,-20 0 32,0 0-128,0 0 0,0 20 0,0-20 257,0 20 31,0 0-32,0-1-64,20 21-95,-20-20-161,20 20 0,-20 0-385,0-1-960,19 1-1698,-19 0-3171</inkml:trace>
  <inkml:trace contextRef="#ctx0" brushRef="#br0" timeOffset="203821.6579">15265 8345 928,'20'0'993,"-20"0"385,0 0 640,0-19 480,0 19-32,0 0-352,0-20-192,0 20-128,0-20-289,-20 20-640,20 0-705,-21 0-224,21 0 32,-20 0 32,0 20-96,-19 0 64,19-20 0,0 39 0,0-18 32,1-2-64,19 21 64,0-21 0,0 22 0,19-22-256,21 21 544,1-20-224,-3 0-64,43 20 160,-22-21-128,20-19 0,0 21-32,2-21 32,-2 0-64,20 0 0,-20 0-96,0 0-64,0-21-32,-18 21-65,-21 0 65,-22 0 32,3 0-321,-21 0-319,-21 0-65,3 0-32,-2 0-96,0 21-1089,-1-21-2402</inkml:trace>
  <inkml:trace contextRef="#ctx0" brushRef="#br0" timeOffset="204095.6736">16038 8524 9833,'0'20'737,"20"0"-802,1-20 65,19 20 641,-1 0 1153,1-1-641,-1-19-833,1 21-288,0-2 256,-21 2 193,-19-2-289,0 1 32,0 0 353,-19 0 128,-1-20-257,-20 20 32,1-20-319,-1 20-161,-1-20-161,3 19-415,-3-19-930,41 20-1665,0-20-8295</inkml:trace>
  <inkml:trace contextRef="#ctx0" brushRef="#br0" timeOffset="204679.707">17012 8743 8680,'0'-20'2242,"0"20"-1089,-20-20 1057,0 20-352,-1 0-641,3 0-737,-2 0-480,0 0-32,-21 20 64,21 0 0,1 0-64,-1 20 64,20-1 32,0-19 1,20 20-33,-1-20 32,1-1-32,21 2 64,17-21-96,-17 0-289,18 0 289,-19 0-960,0-21-1475,-1 21-3042</inkml:trace>
  <inkml:trace contextRef="#ctx0" brushRef="#br0" timeOffset="205135.7331">17310 8425 11562,'-21'0'1057,"21"0"-928,-20 0 671,20 20 706,-20-20-385,20 0-833,-19 19-192,19 2 321,-20-1 287,20-1-127,0 1-353,0 20-64,0-1-128,20-18-32,-20-2 32,19 2-352,1-2-129,21-19-191,-21 0-225,-2 0-1537,23-19-6503</inkml:trace>
  <inkml:trace contextRef="#ctx0" brushRef="#br0" timeOffset="205293.7421">17429 8564 14765,'0'40'385,"0"-21"-129,0 2-96,19-2 96,-19-19 33,20 21-513,0-21-898,0 0-1216,0 0-2883</inkml:trace>
  <inkml:trace contextRef="#ctx0" brushRef="#br0" timeOffset="205437.7504">17448 8445 14093,'0'0'448,"0"0"-1024,0 0 512,0 0 128,20 0-577,0 0-5733</inkml:trace>
  <inkml:trace contextRef="#ctx0" brushRef="#br0" timeOffset="205661.7632">17567 8306 14701,'0'0'2082,"20"0"-2146,0 20 321,0-1-129,-1 1 128,21 20-160,-20 0-96,1 0 32,-3-1-32,-18 1 32,-18 0 0,18 0-64,-41 0-128,21-21-737,-19 21-2754</inkml:trace>
  <inkml:trace contextRef="#ctx0" brushRef="#br0" timeOffset="213336.2021">20802 6836 8872,'-18'0'3267,"18"0"-2018,0 0 577,0-20-417,0 20-448,18 0-224,3 0-32,-21-20-257,20 20 128,0 0 129,0 0-320,-1 0-225,1 0 128,0 0-192,20 20-160,-21-20 128,1 20-320,0-1 512,0 1-352,1 20-32,-21-20-32,0 0-33,0-1-31,-21 1 64,1 0 96,0 0 160,0-20-256,1 20 224,-1-20-32,0 0-32,0 0 0,0-20 64,20 20-32,0 0 0,20 0-96,0 0 128,0 0-128,19 0 64,-19 0 0,20 0 0,1 0 32,-23 20-64,23-20 32,-21 0 0,0 20 0,-20-20-96,19 0-288,-19 19-513,0-19-1377,0 21-5862</inkml:trace>
  <inkml:trace contextRef="#ctx0" brushRef="#br0" timeOffset="244738.9983">4267 8087 1249,'0'0'2818,"0"0"-832,0 0 128,0 0-352,0 0-449,0 0-544,0 0-257,0 0-31,0 0 31,0 0-127,0 0 191,0 0 129,0 0-65,0 0-127,0 0 128,0 0-65,0 0-127,-21 0-257,21 0-32,-20 0-32,2 0-64,-23 0 0,21 0-64,-19 0-32,-21 0 128,21 20-64,-1-20 64,0 0-32,21 0 32,-1 0-224,0 0 224,-1 0-64,1 0-64,20 0 64,-18 0-64,18 0 32,0 0-64,-20 0 0,20 0 32,0 0 0,0 0-32,0 0 160,0 20-96,-21-20 0,21 0-32,0 0 0,-20 20 0,20-20 32,0 20 0,0-20-96,0 19 64,0 2 32,0-2-64,0 21 64,0-20-128,0 20 0,0-21 32,20 22 0,-20-2-1,0 0-255,21 2 0,-21 18 32,0-19 159,0 19 97,0 1-32,0 0 0,0-1-32,0 1 96,0 19 32,0-19 0,20-1 64,-20 1 0,0 20 0,0-21 0,0 21 96,0 19-160,0-19 128,0 19-128,0 1 0,0-21 0,0 1 0,0-1 161,0-19 255,0 19-64,0-20-127,0 1-97,0 0 96,0 20-32,0-21-32,18 0-32,-18 1-32,20 0-96,-20 20 129,0-1-258,21 0-159,-21 1 320,20-41 0,-20 21 0,0-20-64,0 0-160,0 0 480,0-1-192,0-19-64,0 20-64,0-20 129,0 19-65,0-19-32,20 20 0,-20-20 160,0 20-224,19-21 192,-19 21-32,0-19-32,0-2-64,0 1 0,0 0 0,0 0 0,0 0 64,0 0-32,0-1 192,-19 1 64,19-20-31,0 20-97,0-20-32,0 0 32,0 0-32,0 0-192,0 0 64,0 0-32,0 0 96,0 0 128,0 0-95,0 20 31,0-20 96,0 0 64,0 0-96,0 20-96,0-20-32,19 0 33,-19 0 159,0 0-64,0 0-64,0 0 0,20 0 0,-20 0-64,20 0 32,-20 0 1,0 0 63,20 0-256,-20 0 64,20 0 32,-1 0-32,1-20-97,0 20-63,20 0 0,-21 0 0,1 0-641,-20 0-384,20 20-545,-20-20-1953,0 0-3012</inkml:trace>
  <inkml:trace contextRef="#ctx0" brushRef="#br0" timeOffset="246463.0969">594 9140 9096,'0'0'5381,"0"0"-6085,0 0 447,20 20 257,-20 0 673,20 20 256,0 0-481,-1 19-224,1 1-95,0 0 31,0-1 224,-20-19-32,20 0 1,-20-20 640,0-1-513,0-38-544,0-1-128,0-20-192,-20 0-129,0-19 97,20-1-225,-20-20-352,20 21 192,0 19 673,0 0 128,0 20-32,0 20 224,0 0 129,0 20-1,20 0 0,-20 20-95,20 0-97,0-1-64,-1-19-192,1 0-129,0-20 129,1 0 128,-1-20-416,-2 0-161,-18-19 385,20-1 224,-20 0-32,0 20-64,0-19 64,21 18 64,-21 2 288,20 19 545,0 0-352,-20 40-97,19-21-320,1 21-160,0 20-1153,0-21-608,0 1-2852</inkml:trace>
  <inkml:trace contextRef="#ctx0" brushRef="#br0" timeOffset="246715.1113">1229 9240 13196,'-20'20'641,"0"-1"-705,20 1 160,0 0 256,0 0 289,0 0-353,20-20-320,21 20 64,-21-20 352,18 0 417,-17 0-160,-1-20-33,-20 0-159,20 20-97,-20-20-160,-20 0-128,0 0-224,-1 1-256,1 19-898,2-20-1729,-2 20-9705</inkml:trace>
  <inkml:trace contextRef="#ctx0" brushRef="#br0" timeOffset="246975.1262">1448 9100 18097,'39'40'-32,"-39"-20"96,0 0 256,20 20-192,-20-20 0,20 0-96,0-1-128,0-19 32,-1 20 160,1-20-32,0 0 160,0 0 97,-20-20-97,0 1-96,-20-1 64,0 0-192,0-20 0,1 20-480,-1 0-353,20-20-224,-20 21-2018,20 19-4740</inkml:trace>
  <inkml:trace contextRef="#ctx0" brushRef="#br0" timeOffset="247293.1443">1726 9220 15919,'0'20'-769,"20"-20"641,0-20 1185,-2 20 128,23-20-416,-21 0-673,0 0 96,-20-19 64,19 18-160,-19 21-448,0-19-33,0 19 161,-19-20 64,-1 20-224,0 20-33,0-20 353,-1 19-32,3 2 32,18-2 192,0 1 225,18 0 191,3 0-256,-1-20-63,20 0-65,-1 0-32,1 0-96,-1 0-160,-19 0-385,-20-20-2177</inkml:trace>
  <inkml:trace contextRef="#ctx0" brushRef="#br0" timeOffset="247826.1748">891 10234 14125,'-38'-41'512,"18"41"-384,-1 0 705,1-19 641,0 19-481,20 0-737,0 0-256,-19 0 64,19 19-160,0 2 96,-20-1-32,20 19 0,0 1 0,0-20 0,20 19 0,-1 1-161,21-20-415,1 0-321,-3 0-1281,23-20-6598</inkml:trace>
  <inkml:trace contextRef="#ctx0" brushRef="#br0" timeOffset="248403.2078">1090 10293 14349,'-20'40'-480,"20"-40"-289,0 20 513,0-20 544,20 19 449,0-19-417,0-19-96,19 19 161,-39-20 159,20 0-96,0 0-255,-20-20 127,20 1 160,-20 18-351,-20 2-162,20-21-383,-20 40-449,0-19-192,1 19 385,-1 19 255,0-19-31,0 20 256,0 0 192,20 20-64,20-20 32,0-1-97,0 1-63,19 0 96,1 0 32,1-20 256,-3 0 289,-18 0 159,1 0-319,-1-20-482,-20 20-479,20 0-225,-20 0 256,0-20 1,0 20 352,0 0 288,0 20 416,0-20 545,0 0-96,0 0 32,0 0 32,0 0 0,19 0-193,-19-20-127,0 20-193,0-39-287,0 19-129,20-1 0,-20 2-32,0 19 96,20-20 0,-20 20-192,20 0 96,0 0 0,-20 0-193,19 20-479,1-1-705,-20-19-641,20 21-2659</inkml:trace>
  <inkml:trace contextRef="#ctx0" brushRef="#br0" timeOffset="248576.2177">1527 10035 13676,'0'0'3748,"0"-20"-3844,20 20 833,0 0 640,19-20 224,-19 0-992,21 0-385,-3 0-736,-17 20-257,19-19-704,-22 19-3076</inkml:trace>
  <inkml:trace contextRef="#ctx0" brushRef="#br0" timeOffset="248749.2276">1606 9757 13676,'20'39'257,"0"-19"-1,1 20 288,17-1-351,-17 1-129,19 0-321,-22 0-1024,23 0-1185,-1-21-1954</inkml:trace>
  <inkml:trace contextRef="#ctx0" brushRef="#br0" timeOffset="249117.2487">1904 9995 4228,'-20'-20'2242,"20"20"-2242,0-20 1409,20 20 673,0 0-384,0 0-545,-20-20-257,39 20 33,-19-19 481,0-2-770,0 21-544,-20-19 225,21 19 63,-21 0-64,0 0-224,0 19-160,-21-19 64,21 21 0,0-21-32,0 19 64,0 1 32,0 0-96,0-20 129,41 20-65,-23-20-193,23-20 161,-1 0 0,-22 0 161,3-20 127,-1 21 513,-20-1-1,-20 0-191,-1 0 128,3 20-705,-22 0 0,19 0-289,1 0-415,2 20-673,18-20-2307,0 0-2658</inkml:trace>
  <inkml:trace contextRef="#ctx0" brushRef="#br0" timeOffset="249268.2573">2381 9757 11242,'19'19'2146,"-19"1"-1986,20 0-32,0 0 385,0 0-513,1-20-2178,-3 20-4805</inkml:trace>
  <inkml:trace contextRef="#ctx0" brushRef="#br0" timeOffset="249391.2643">2440 9657 13292,'-20'-19'-1345,"20"19"-8873</inkml:trace>
  <inkml:trace contextRef="#ctx0" brushRef="#br0" timeOffset="249773.2862">2659 9617 14958,'-20'21'1793,"0"-2"-2337,20-19 960,-21 20 289,21 0-481,0 0-256,21 0-160,-1 0-96,0-20-1,19 0 129,-19 0-128,0 0 96,0-20 256,-20 0 160,0 0 256,20 0 257,-20-19-320,-20 18 415,0-18-255,0-1-289,0 0-288,-19-19-192,19 18-160,0 2 288,-19 39 160,39-20-160,0 40 64,0 0 64,18 19 160,3 1 192,-1 19-63,0-18-97,19 18-128,-19-19-64,20 0-608,-20-20-417,-20 20-897,19-21-1762,-19 1-9608</inkml:trace>
  <inkml:trace contextRef="#ctx0" brushRef="#br0" timeOffset="250141.3072">1983 9895 8167,'0'0'1089,"0"0"96,0 21 2082,0-21-1281,0 19-897,0 1-160,0 0-96,0 0-320,20 0-385,-20 0-545,20 0-1537,0 19-5060</inkml:trace>
  <inkml:trace contextRef="#ctx0" brushRef="#br0" timeOffset="254397.5507">4208 9638 11723,'0'0'512,"18"0"-224,2 0 962,1 0 159,19 0-640,19-21-481,-19 21-224,19 0-64,-19 0 32,-1 0-64,-19 0-160,21 0-257,-21 0-351,-2 0-321,-18 0-1,0 0-1152,0-19-4772</inkml:trace>
  <inkml:trace contextRef="#ctx0" brushRef="#br0" timeOffset="254728.5696">4485 9439 11050,'0'0'1377,"20"0"-1345,-1 0 417,1 19 351,0-19 193,21 0-288,-21 0-481,18 20-128,-17-20 0,19 20 33,-22-20-33,3 19-160,-1-19 128,-20 21-64,0-1-417,0 0-223,0 0 159,-20 20 193,-1-21 128,3 1 160,18 0 32,-20 0 352,0 0-128,-1 0-191,1-20-33,2 19-32,-2 1 0,20-20-129,-21 20-1632,21-20-7016</inkml:trace>
  <inkml:trace contextRef="#ctx0" brushRef="#br0" timeOffset="285430.3257">6391 12796 10634,'-21'21'864,"21"-1"225,0-20 417,0 19-257,0-19-96,0 20-224,0-20-256,0 19-97,0-19-31,21 21-225,-21-21 0,20 0 97,0 0-129,-20 0-96,39-21-32,-19-18-64,0 0-64,0-21 97,19 0 191,-19-19 96,20 0-160,-20-41-63,-1 1-65,21-20 96,-20 40-320,-20 19 96,21 21 32,-21-21-224,0 40 288,0 1-288,0 19 96,0 0-97,0 20-95,0 20-224,-21 0 576,21 19-128,0 21-64,0 19 31,21 1-95,-3-21 160,23-19 32,-1-20 32,-1-20-32,1 0 64,-20 0 128,19-20-31,-19 0 127,0-19-224,0-1 64,0 20 96,-20-21 129,0 3-97,0-2-96,0 0-32,-20 0-128,20 20 0,0 20-160,0 0 320,-20 0-288,20 20 96,0 0 160,20 20 0,-20-1-96,20 20 96,-1-18-128,1-1 64,-20-1 1,20-19-33,1 0-225,-21 0-479,20-20-994,-20 20-960,0-20-3556</inkml:trace>
  <inkml:trace contextRef="#ctx0" brushRef="#br0" timeOffset="286764.402">7364 12121 13869,'-20'-20'384,"20"0"353,0 20 1441,0 0-801,20 0-672,-20-19-321,39 19-128,-19 0 1,0 0-65,19 0-64,-19 19-128,0 1 0,-20-20 0,20 20-96,-20 0-32,0 0 128,-20 0 96,0-1 0,0 1 0,1 0 609,-1-20-353,20 0 0,0 0-224,0 20-96,20-20 97,-1 0-33,1 0-128,0 20 0,0-20-353,1 0-448,-3 20-672,2-20-545,-20 0-2722</inkml:trace>
  <inkml:trace contextRef="#ctx0" brushRef="#br0" timeOffset="287450.4412">8138 11942 9769,'0'0'1025,"-20"0"576,20 0 962,0 0-706,0 0-639,0 0-386,0 0-63,20 0 416,0 0-224,0 0-320,-1 0-1,21 0-447,0 0-193,-21 19 32,1-19-129,0 0-383,0 0-257,0 0-256,-1 0-352,-19 0-705,0 0-1569,-19 0-4677</inkml:trace>
  <inkml:trace contextRef="#ctx0" brushRef="#br0" timeOffset="287861.4647">8138 12141 7334,'0'0'8585,"0"0"-7753,0 0 1,20 0 448,0 0-416,19 0-609,1 0-159,19 0-130,-19 0-479,-1 0-705,-19 0-2467,0 0-8551</inkml:trace>
  <inkml:trace contextRef="#ctx0" brushRef="#br0" timeOffset="288907.5245">7880 10273 8488,'-20'0'4196,"20"-20"-3107,0 20 704,0 0 65,0 0-673,0 0-448,0 20 128,20-20-97,19 20-95,-19 0-96,21 0-289,-3 0-224,3-1-32,-3 2-32,-17-2-128,19 1-481,-1 0-608,-19 0-224,0-20-609,0 20-2082</inkml:trace>
  <inkml:trace contextRef="#ctx0" brushRef="#br0" timeOffset="289123.5369">8158 10193 12716,'0'21'1665,"-20"18"-1601,0-19 1185,-1 20 481,3 0-833,-22 0-833,19-1-64,-17 1-320,17-1-193,1-18-704,0-2-2114,20-19-7912</inkml:trace>
  <inkml:trace contextRef="#ctx0" brushRef="#br0" timeOffset="289404.553">8356 9935 12684,'0'0'384,"-20"0"-192,20 20 1986,-20 0-448,20 0-833,-20 0-577,20 20 0,0-1-64,0-18-191,20-2-130,-20 1-415,20 0-417,0-20-576,0 0-1058,-1 0-3170</inkml:trace>
  <inkml:trace contextRef="#ctx0" brushRef="#br0" timeOffset="289570.5625">8494 9995 2850,'0'40'10314,"0"-20"-10090,0-1 577,20 1 96,-20-20-769,0 21-833,21-21-1409,-21 0-3715</inkml:trace>
  <inkml:trace contextRef="#ctx0" brushRef="#br0" timeOffset="289750.5727">8614 9876 13196,'20'0'1537,"0"19"-1056,0 2 960,-20-2 193,20 21-577,-20-20-737,19 20-320,-19-20-96,0 19-224,-19-18-1090,-1-2-2914</inkml:trace>
  <inkml:trace contextRef="#ctx0" brushRef="#br0" timeOffset="289981.586">8893 10353 17936,'0'40'417,"0"-21"-97,-20 1 897,-1 0-800,1 0-449,-18 0-865,17-1-1826,1 2-7366</inkml:trace>
  <inkml:trace contextRef="#ctx0" brushRef="#br0" timeOffset="290631.6232">9349 10214 8776,'0'0'2402,"0"-21"-64,0 21 257,0 0-641,0 0-641,20 21 160,0-21-127,-2 20-418,3-1-255,-1 21-449,0-20-192,20 0-32,-21 0-320,21-1-641,-20 2-320,0-2-449,-1-19-1088,1 0-4710</inkml:trace>
  <inkml:trace contextRef="#ctx0" brushRef="#br0" timeOffset="290840.6351">9587 10134 13260,'0'0'993,"-20"20"-384,0 0 1793,0-1-705,1 22-608,-1 18-576,0-19-417,0-1-64,0 1-320,20 0-481,20-20-576,0 0-545,0-20-1249,19 0-8648</inkml:trace>
  <inkml:trace contextRef="#ctx0" brushRef="#br0" timeOffset="291431.6688">9924 9916 4516,'-19'-21'6726,"-1"21"-6534,20 0 1346,0 0 1120,0 0-896,-20 0-1121,20 21-1,0-2 225,-20 21-353,20 0-319,0 0-193,0-1-32,20-18-289,-20-2-479,20 1-674,0 0-1377,19-20-3651</inkml:trace>
  <inkml:trace contextRef="#ctx0" brushRef="#br0" timeOffset="291756.6875">10023 9955 14285,'0'0'96,"0"0"32,20 0 1089,0-20-896,-20 20-257,20 0-32,-20 0-32,0 0 64,0 0 128,0 0-288,-20 0 96,0 20 288,0-20-256,20 20-32,0 0 32,0 0-32,0 0 0,20-20-64,0 20-32,0-1 96,1-19 0,-3 20 96,2 1 96,-20-21 33,0 19 159,-20-19-64,2 20-128,-3-20-160,21 0-512,-20 0-1762,0 0-4709</inkml:trace>
  <inkml:trace contextRef="#ctx0" brushRef="#br0" timeOffset="291965.6995">10142 9836 8327,'41'0'4260,"-21"0"-2946,-2 0 1280,3 20-800,19 19-641,-20-18-705,-20 18-127,19 1-97,-19 0-160,0-1 0,-19 2-416,-1-2 127,0-19-287,-21-1-1090,23 2-2433,-2-1-9642</inkml:trace>
  <inkml:trace contextRef="#ctx0" brushRef="#br0" timeOffset="292118.7082">10460 10293 8936,'20'40'10826,"-40"-1"-10153,-19-18-33,-1 18-383,-20 1-321,1-1-737,18 1-1665,23-20-6183</inkml:trace>
  <inkml:trace contextRef="#ctx0" brushRef="#br0" timeOffset="292578.7345">10857 10174 14317,'60'19'3107,"-41"-19"-2082,21 21-96,1-1 64,-3-1 32,3 21-449,-2-20-480,-19 0-32,0 19-160,0-18-352,-20-2-641,20 1-384,-20-20-834,20 0-1472,-20 0-5094</inkml:trace>
  <inkml:trace contextRef="#ctx0" brushRef="#br0" timeOffset="292759.7449">11135 10115 15182,'-59'59'1505,"38"-40"-1216,1 22 928,-18 18 128,17-19-736,1-1-417,0 1-352,1-20-385,19 0-448,0 0-1665,19-20-5350</inkml:trace>
  <inkml:trace contextRef="#ctx0" brushRef="#br0" timeOffset="293098.7643">11592 9816 6534,'-20'20'2979,"0"-20"-1250,1 20 898,-1 0-1026,0-1-640,0 2-224,-1 18-385,3 1-288,18 0-32,0-20-32,0 19-256,0-18-577,18-2-512,3 1-321,-1 0-1793,20-20-6597</inkml:trace>
  <inkml:trace contextRef="#ctx0" brushRef="#br0" timeOffset="293364.7795">11691 9935 15150,'-40'20'352,"21"0"-128,-1 20 1090,0-20-353,20 19-545,0-19-224,20 20-160,0-20-32,19 0 96,-19-20 32,20 0 129,-21 0-33,1 0 160,-20 0-96,0-20 33,0 0 127,-20 20-192,-19-19-256,19-2-192,0 21-384,-19 0-609,39 0-1698,0 0-6118</inkml:trace>
  <inkml:trace contextRef="#ctx0" brushRef="#br0" timeOffset="293588.7923">11831 9876 15758,'0'0'545,"0"0"-65,18 19 1314,2 21-577,21-20-608,-21 20-257,-2 0-224,3-1-64,-21-19 32,0 20 1,0 0-1,-21-21 0,-17 2-288,18-1-673,-21-1-1249,2 1-3908</inkml:trace>
  <inkml:trace contextRef="#ctx0" brushRef="#br0" timeOffset="293761.8022">12088 10353 19538,'20'59'993,"-40"-39"-865,0 20 929,-19-20-544,-1 20-417,-1-21-801,3 22-1377,-3-41-2306</inkml:trace>
  <inkml:trace contextRef="#ctx0" brushRef="#br0" timeOffset="294362.8366">12564 10234 14990,'0'0'1729,"-19"-20"-415,19 20 415,19 0-384,1 0-352,0 20-288,21-1-160,-3 21-225,3 0-96,-3-20-224,3 20-32,-1-21-224,-1 1-321,-19 0-544,0 0-288,0-20-705,0 0-2755</inkml:trace>
  <inkml:trace contextRef="#ctx0" brushRef="#br0" timeOffset="294540.8467">12863 10193 512,'-20'21'17200,"-20"-1"-16655,20-1-97,-1 21 641,-17 0-32,-3-20-672,21 20-385,2-1-737,-3-19-352,21 0-737,21-20-3459</inkml:trace>
  <inkml:trace contextRef="#ctx0" brushRef="#br0" timeOffset="294777.8603">12981 9816 17744,'0'60'577,"20"-20"-353,-20-1-192,0 1 481,0 0-33,20-1-352,-20-19-96,0 20-512,20-20-65,-20-20-768,21 20-2018,-3-20-3075</inkml:trace>
  <inkml:trace contextRef="#ctx0" brushRef="#br0" timeOffset="294944.8699">13121 9916 14477,'-21'59'1153,"21"-19"-512,0-20 1281,0 19-1154,21 2-671,-1-22-930,0 1-1537,-2-20-866,23 20-3009</inkml:trace>
  <inkml:trace contextRef="#ctx0" brushRef="#br0" timeOffset="295162.8823">13319 10035 7783,'-40'0'4100,"21"0"-3876,19 0 1474,0 20 31,0-1-864,0-19-449,0 20-31,19 1-65,21-21 96,-20 0-127,0 0-33,-1 0 192,-19 0 97,0-21-129,0 21-127,0-20-161,-19 1-288,-1 19-673,0-20-1569,0 20-4581</inkml:trace>
  <inkml:trace contextRef="#ctx0" brushRef="#br0" timeOffset="295390.8954">13378 9856 16495,'20'0'641,"0"0"608,0 20 609,19-1-994,1 21-191,1 0-513,-23 0-32,2-20-32,1 19-128,-21 2 129,0-2-258,-21 0 65,1-18-448,2-1-641,-2-1-1250,-21-19-5540</inkml:trace>
  <inkml:trace contextRef="#ctx0" brushRef="#br0" timeOffset="297498.0159">13021 9796 4163,'0'0'1282,"0"0"-578,0 0 1538,0 0-480,20 0-288,-20 0-1,0 0 128,0 0-191,0 0-257,-20 0-192,20 0-449,0 0-288,-20 20-224,0 0-32,1 0 32,19 0 0,-20 20-32,20-1 0,0-19 128,0 20 1,0 0-65,0-1 0,20-18 160,-1 18-128,-19-19 0,20-1-96,20 2-32,-19-21-417,-3 20-319,2-20-578,1 0-1665,-21 0-6950</inkml:trace>
  <inkml:trace contextRef="#ctx0" brushRef="#br0" timeOffset="298551.0761">16813 10253 13612,'-20'-19'2114,"20"19"-1857,-20 0 447,0 0-159,0 0-97,1 19-256,-1-19-31,0 40 95,0-20 513,0 20-97,20 19-319,0-19-1,20 0-64,0 0-64,0-21 97,19 1-129,1 1 0,19-21-224,-19 0-192,1 0-641,-3 0-512,-17 0-1698,-1-21-5766</inkml:trace>
  <inkml:trace contextRef="#ctx0" brushRef="#br0" timeOffset="299070.1057">17051 10035 7783,'0'-20'2434,"0"0"-1217,0 20 897,-19 0-448,19-20-193,0 20-448,0 0-512,0 0 191,-20 0-479,20 0-225,0 0 64,-20 0 0,20 0 160,-20 20 32,20-20 0,-21 20 257,21 0-161,-18 19-256,18-19-160,0 20 641,0 0-481,18-21 64,-18 2-96,41-1 0,-21-1-32,0 1-256,19 0-513,1-20-416,-20 0-705,-1 0-2498</inkml:trace>
  <inkml:trace contextRef="#ctx0" brushRef="#br0" timeOffset="299287.1181">17210 10115 9128,'0'0'1121,"20"0"-224,-20 0 1313,0 19-768,0 1-610,19 0-415,-19-20-385,0 19 32,0 2-385,20-21-671,-20 0-770,0 20-2082</inkml:trace>
  <inkml:trace contextRef="#ctx0" brushRef="#br0" timeOffset="299546.133">17289 9955 11627,'0'0'896,"21"20"-63,-21 0 1537,20 0-928,-2 0-449,2 0-577,1 19-224,-1-18-64,0 18-64,-20-19 1,0-1 63,0 22-64,-20-41 32,0 19-64,-1 1-224,21-20-577,0 20-1089,0-20-3299</inkml:trace>
  <inkml:trace contextRef="#ctx0" brushRef="#br0" timeOffset="299749.1446">17627 10273 14349,'19'0'641,"21"0"416,-20 0 320,19 0-640,-19 0-641,1 0-1570,-21 0-3618</inkml:trace>
  <inkml:trace contextRef="#ctx0" brushRef="#br0" timeOffset="299900.1533">17587 10393 15054,'0'19'929,"20"-19"384,0 20 1153,-1-20-928,21 0-866,-20 0-544,19-20-192,-19 20-608,21 0-1250,-21 0-2338</inkml:trace>
  <inkml:trace contextRef="#ctx0" brushRef="#br0" timeOffset="300195.1702">17945 10074 17072,'19'0'-385,"1"20"481,0-20 961,20 21-416,-1-2-321,22 1-320,-23 0-32,-17-1-64,-1 2 96,-20-1-192,-20 19 0,-1 1 224,1 0 128,-19-21 385,19 2 223,-20-2 257,21 1-192,19-20-577,-20 20-128,40-20-128,-20 20 32,39-20-672,-19 0-930,0 20-1601,19-20-11050</inkml:trace>
  <inkml:trace contextRef="#ctx0" brushRef="#br0" timeOffset="300332.1779">18322 10511 15246,'0'40'1762,"0"-20"-1410,-20 1 1474,0-2-1154,-19 1-736,19 0-1089,0-20-2498</inkml:trace>
  <inkml:trace contextRef="#ctx0" brushRef="#br0" timeOffset="301111.2226">19354 10234 4131,'0'-20'6855,"0"20"-5254,-20 0 866,20 0-481,-20 0-609,20 0-416,-20 0-545,0 0-224,1 20 257,-1-1-33,0 1-63,0 0-65,20 20 0,0-20 0,0 20-159,40-21 31,-20 1-128,19 0-160,21 0-97,-21-20-351,-19 0-321,21 0-897,-21 0-2658</inkml:trace>
  <inkml:trace contextRef="#ctx0" brushRef="#br0" timeOffset="301408.2395">19632 9836 14061,'-20'20'704,"20"0"514,0 20 639,0-21-832,0 21-608,0-20-289,0 20-96,0-20-128,20 19-769,-20-18-801,20-2-1056,-20 1-2595</inkml:trace>
  <inkml:trace contextRef="#ctx0" brushRef="#br0" timeOffset="301754.2593">19830 9916 8584,'0'0'1825,"21"-21"-1568,-21 21 2273,-21 0-896,21 0-1218,-20 0-256,20 0-224,-20 0-32,1 21-192,19-21 95,0 19 1,0 1 96,0 0 0,19 0 96,-19 0 32,20 0 0,0 0-32,1-20 128,-1 19 32,-2-19 33,-18 20 223,0-20 353,-18 0 384,18 0-609,-20 21-383,-1-21-97,1 0-32,-19 19-96,39-19-481,-20 0-608,20 0-1281,0 0-2083</inkml:trace>
  <inkml:trace contextRef="#ctx0" brushRef="#br0" timeOffset="301999.2734">19930 9796 10922,'20'20'1890,"0"0"-481,19 0 961,-19 0-480,20 20-737,-21-21-512,21 21-481,-20 0-32,-20-20-96,0 19 32,0-19-256,-20 1-192,0-2-225,0 1-384,-19 0-993,19-1-2434</inkml:trace>
  <inkml:trace contextRef="#ctx0" brushRef="#br0" timeOffset="302251.2878">20247 10214 5925,'21'0'11243,"-1"0"-11051,-2 0 1217,23-21 481,-21 21-1377,19 0-610,-19 0-223,0 0-865,-20 0-2659,-20 21-11018</inkml:trace>
  <inkml:trace contextRef="#ctx0" brushRef="#br0" timeOffset="302380.2951">20247 10313 12075,'21'20'2883,"-21"-20"-1922,38 20 1249,-17-20-865,-1 0-1057,20 0-832,-21 0-1090,1 0-2081</inkml:trace>
  <inkml:trace contextRef="#ctx0" brushRef="#br0" timeOffset="302712.3141">20525 9995 14990,'20'0'-417,"0"0"706,19 20 736,1 0 0,1 19-641,-3-19-128,-17 20-96,-1-20-160,-20 19 128,-20 2-128,-1-2 96,1 1 193,-19 0 223,19-21-127,0 21-33,0-20-32,20-20-31,20 20-33,0-20-128,0 0-64,19 0-96,-19 20-96,21-20 32,-3 0-385,-17 0-255,-1 0-610,0 0-1985,0 0-5798</inkml:trace>
  <inkml:trace contextRef="#ctx0" brushRef="#br0" timeOffset="303197.3418">21319 10412 16623,'-19'40'737,"-1"-20"-225,20 19 1250,-20-18-1378,-20-2-416,21 1-1569,-1 1-4293</inkml:trace>
  <inkml:trace contextRef="#ctx0" brushRef="#br0" timeOffset="303751.3736">21736 10293 12716,'0'-40'2338,"20"40"-1409,-20-19 608,0-1-256,0 20 129,0-21-385,-20 21-673,0 0-224,20 21 0,-19-1 64,-1 19-192,0 1 0,0-20 32,20 19 0,0 1 0,20-20 65,0 20 31,19-40 32,1 20-352,0-20-97,-1 0-511,-19 0-610,20 0-1472,-40-20-6407</inkml:trace>
  <inkml:trace contextRef="#ctx0" brushRef="#br0" timeOffset="304292.4045">22054 9895 13869,'-21'21'672,"21"-2"33,-18 1 1409,18 20-1377,-20-20-673,20 20 0,0-1-449,20-18-640,-20-2-800,39 1-962,-19 0-2882</inkml:trace>
  <inkml:trace contextRef="#ctx0" brushRef="#br0" timeOffset="304565.4201">22252 9975 11691,'-20'20'864,"20"0"-864,-19 0 1153,19 0-160,0 19-672,0-18-225,19-2-32,1 1 0,0 0 32,0-20 128,0 0 481,-1 0 416,-19 0-96,0 0-32,0-20-449,0 0 65,-19 1-513,-1-2-512,0 1-769,0 1-1186,20 19-4579</inkml:trace>
  <inkml:trace contextRef="#ctx0" brushRef="#br0" timeOffset="304820.4347">22392 9876 7719,'0'-20'5477,"0"20"-5541,20 20 2178,18-1-288,-17 21-1090,19 0-319,-21 0-65,1 0-96,0-1-31,-20 1 63,0 0-96,-20-21 32,0 22-128,1-22 32,-21 1-224,19 0-160,1 0-705,2 0-1313,18-20-4068</inkml:trace>
  <inkml:trace contextRef="#ctx0" brushRef="#br0" timeOffset="304992.4446">22669 10193 15406,'40'21'-192,"-19"-21"480,17 0 801,3 0-993,-3 0-1089,-17 0-4964</inkml:trace>
  <inkml:trace contextRef="#ctx0" brushRef="#br0" timeOffset="305128.4523">22689 10293 14990,'-20'20'704,"20"-20"1442,20 20 513,21-20-1410,-3 0-929,3 0-256,-3 0-512,23 0-1057,-41 0-3044</inkml:trace>
  <inkml:trace contextRef="#ctx0" brushRef="#br0" timeOffset="305568.4775">23185 10094 10249,'-20'0'7655,"40"0"-8295,0 0 864,1 21 865,17-21-576,3 0-417,-3 19 96,-17-19 64,-1 20-160,0-20-96,-20 20-32,0 20 64,0-20 64,-20 19-96,0 1 64,-19-20 32,-1 19 385,19-18-257,21-21 0,0 0 65,21 19-161,-1-19-609,0 0-1152,-2 0-2051,23 0-6982</inkml:trace>
  <inkml:trace contextRef="#ctx0" brushRef="#br0" timeOffset="305721.4863">23623 10412 13644,'0'20'5510,"0"0"-5094,0-20 1794,0 20-1025,0-20-993,0 20-320,-21-1-672,21-19-738,-20 21-864,0-2-3748</inkml:trace>
  <inkml:trace contextRef="#ctx0" brushRef="#br0" timeOffset="307291.5761">22530 11028 14285,'0'0'160,"0"0"385,0-19 1377,0 19-1154,-19 0-512,-1 0-127,0 0-129,-21 0 0,23 19 64,-23 1 128,21 1 416,20 18 97,0-19-192,0 20-97,20-20-96,21 19-63,-3-39-354,23 20-63,-22-20-384,21 0-769,-21 0-1570,-19-20-5349</inkml:trace>
  <inkml:trace contextRef="#ctx0" brushRef="#br0" timeOffset="307516.5888">22768 10770 2370,'0'0'14798,"0"0"-15215,0 0 706,20 20 1440,-20 0-319,0 0-834,0 19-320,0 1-127,0 0-97,21-20-64,-21 20-513,20-21-416,-2 1-288,3-20-993,19 0-1666</inkml:trace>
  <inkml:trace contextRef="#ctx0" brushRef="#br0" timeOffset="307764.6031">22987 10790 10730,'0'20'4228,"-20"0"-4004,20-20 1538,0 19-193,0 1-1056,0 0-481,20 0-417,0 0-63,0 0-257,-1-20-320,1 20-897,-20-20-1057,20 0-5893</inkml:trace>
  <inkml:trace contextRef="#ctx0" brushRef="#br0" timeOffset="308056.6198">23185 10810 15630,'-20'20'1153,"20"-1"-1441,0 1 737,0 0 31,20 0-416,-20 0-160,20 0-32,1 0 64,17-20-128,-17 0-65,-1 19 193,0-19 128,-20 0-32,18-19-32,-18 19 289,0-20 255,0 0 289,21 0 64,-42 0-257,3-20-351,-2 21-289,-21-1-96,21 20-353,2 0-800,18 20-1377,0-20-3396</inkml:trace>
  <inkml:trace contextRef="#ctx0" brushRef="#br0" timeOffset="308352.6366">23463 10691 13324,'40'20'192,"-20"-20"1186,0 19 511,-20 1-960,19 0-576,1 0-193,-20 0-96,20 19 128,-20-19-96,0 0-128,-20 0-320,20 0-129,-20 0-319,1 0-1667,-1-20-3010</inkml:trace>
  <inkml:trace contextRef="#ctx0" brushRef="#br0" timeOffset="308554.6482">23821 11009 11082,'20'0'8264,"-1"0"-8264,1 0 1121,0 19 576,20-19-1312,-1 0-417,1 0-1698,-1 0-2658</inkml:trace>
  <inkml:trace contextRef="#ctx0" brushRef="#br0" timeOffset="308705.6568">23781 11088 18033,'-20'40'1633,"20"-20"-1313,20-20 1762,0 20-736,20-20-770,19 0-736,-19 0-993,19 0-1313,-18 0-4293</inkml:trace>
  <inkml:trace contextRef="#ctx0" brushRef="#br0" timeOffset="309001.6739">24157 10929 12716,'0'-20'5413,"21"0"-5445,-21 20 1089,20 0 160,0 0-1025,19 0-32,21 20-128,-21-20-32,21 20 0,-19 20-64,-3-21-64,-17 2 128,-21 18 96,-21-18 192,1 18 353,2 1 256,-23-20-257,21 19-287,0-19-257,20 0 96,0 20-192,0-40-224,20 19-257,20 1-351,-1-20-322,2 0-960,-21 0-4612</inkml:trace>
  <inkml:trace contextRef="#ctx0" brushRef="#br0" timeOffset="309152.6825">24615 11326 9641</inkml:trace>
  <inkml:trace contextRef="#ctx0" brushRef="#br0" timeOffset="312712.8861">15603 10432 8968,'-21'0'3780,"1"-20"-2051,20 20-384,0 0 97,20 0-481,1 0-32,-3 0-353,23 0-320,-1 20-159,-1-20-1,21 0-96,-21 0 96,21 0-288,-1 0-129,-18 0-287,-23-20-257,22 20-673,-40 0-800,0 0-2498</inkml:trace>
  <inkml:trace contextRef="#ctx0" brushRef="#br0" timeOffset="312934.8987">15900 10293 12908,'19'0'320,"1"0"-256,0 20 192,21-20 65,-3 20 191,3-20-352,-1 20 32,-1-1-192,1-19 32,-20 21 1,-20 18 31,0-19 32,-20 0 480,-20 0 97,19-1-225,-17-19-384,-3 21-320,1-2-769,1 1-1601</inkml:trace>
  <inkml:trace contextRef="#ctx0" brushRef="#br0" timeOffset="315474.0441">22351 9975 1825,'0'0'353,"0"0"640,0 0 1088,0 0-799,0 0-1,0 0-64,0 0-288,0 0 64,0 0 32,0 0-224,0 0 95,0 0 226,0 0-194,0 0-159,0 0-96,0 0-193,0 0-320,-20 0-256,1 0 0,-1 0-96,0 20-449,0 0-1409,20-20-4484</inkml:trace>
  <inkml:trace contextRef="#ctx0" brushRef="#br0" timeOffset="321979.4162">10341 12022 9288,'-20'-20'5477,"1"0"-4323,19 20 447,0 0-224,0 0-832,19 20 384,21 0 96,0 20-417,19-21-191,2 21-321,-23 0-224,23-1 384,-2 1-192,0 0-128,-19-20-352,0-1-353,-21 1-224,1-20-352,0 0-1666,-20 0-6054</inkml:trace>
  <inkml:trace contextRef="#ctx0" brushRef="#br0" timeOffset="322181.4277">10738 12002 17072,'-19'20'864,"19"-20"-864,-20 20 545,-20 0 32,19 19-129,-17 1-320,18 0-224,-1-1 320,1 1-256,2 0-320,-3-21-1090,21 1-2113,0-20-8680</inkml:trace>
  <inkml:trace contextRef="#ctx0" brushRef="#br0" timeOffset="322541.4483">10956 11486 10537,'-20'-21'1762,"20"21"-1057,-19 0 1153,19 0-417,-20 0-352,20 21-641,-20 19-352,20-1 65,0 1 223,0 0-32,0-1-256,0 1-128,20-20 64,0 0-32,-20-1-576,19 1 63,1 0-1056,0-20-1506,1-20-7751</inkml:trace>
  <inkml:trace contextRef="#ctx0" brushRef="#br0" timeOffset="322715.4583">11055 11605 12427,'0'0'609,"0"20"672,0 0 705,0-1-897,0 1-609,0 20-416,0-20 1,21 19-802,-21-19-865,20 0-1953,0-20-7624</inkml:trace>
  <inkml:trace contextRef="#ctx0" brushRef="#br0" timeOffset="322938.471">11155 11446 11306,'20'19'1826,"0"-19"0,20 21 288,-21 19-481,21-21-736,-20 21-513,1 0-416,-21-1 64,0 21 0,0-20-224,0-1-352,-21 1-834,21-20-960,-20 0-2915</inkml:trace>
  <inkml:trace contextRef="#ctx0" brushRef="#br0" timeOffset="323977.5304">11731 12101 12940,'-20'0'2915,"20"0"-1794,0 0 832,0 0-223,0 0-513,0 0-1025,20 0 129,19 0 31,1 0-128,-1 0-32,2 0-192,-1 0 97,-1 0-130,1 0-159,-20 0-384,0 0-705,-20 0-673,0 0-1570,0-20-8743</inkml:trace>
  <inkml:trace contextRef="#ctx0" brushRef="#br0" timeOffset="324192.5426">11831 11923 16976,'0'59'896,"0"1"610,0-1-513,0 1-513,0-1-352,18 1-224,-18-21-128,20 2-545,1-22-608,-21 1-929,20 0-3139</inkml:trace>
  <inkml:trace contextRef="#ctx0" brushRef="#br0" timeOffset="324633.5679">12406 12081 13965,'-20'0'2242,"0"20"-2050,20-20 1249,20 20 225,0 0-225,20-20-864,-1 20-129,1 0-256,19 19-159,-19-19-98,19 0-671,-18 20-545,-21-40-609,19 19-1794,-19-19-7206</inkml:trace>
  <inkml:trace contextRef="#ctx0" brushRef="#br0" timeOffset="324814.5783">12703 11982 12203,'-40'60'3235,"22"-40"-2851,-3 39 1346,-19-19-128,20-1-1058,1 21-480,19-20-672,-20-1-289,20-18-833,0-2-2113</inkml:trace>
  <inkml:trace contextRef="#ctx0" brushRef="#br0" timeOffset="325131.5964">12922 11386 12587,'-20'0'1218,"20"0"-930,-20 20 1441,20 20 1,-19 0-449,19 0-576,0-1-353,0 21-159,0-21-386,19 1 482,-19-20-289,20 20-353,0-21-512,-20-19-960,20 20-2403</inkml:trace>
  <inkml:trace contextRef="#ctx0" brushRef="#br0" timeOffset="325701.6291">13121 11505 15150,'0'0'640,"0"-19"-127,20 19 1120,18 0-1440,-17-21-97,-1 21-32,0-19-96,0 19 32,-20 0 32,-20 0-320,0 0-97,-21 19 289,3-19 128,18 21-32,-21-2 32,23 2 0,18-2-32,-21 1 0,42 0 0,-21 0 32,38 0 64,-17-20 64,19 20-224,-1-20 160,-19 19-448,0 1 608,-20-20-192,0 20 161,-20-20-161,0 0 544,-19 20-287,-22-20-257,23 0-192,-3 0-545,21 20-384,0-20-1730,20 0-3875</inkml:trace>
  <inkml:trace contextRef="#ctx0" brushRef="#br0" timeOffset="325939.6426">13260 11386 13741,'19'0'544,"1"20"65,20-1 1569,-1 2-673,1-2-416,-20 21-480,1 0-321,-3 0 192,-18 0-95,0-1-33,-18 1-352,-3 20-192,1-21-513,0-19-480,0 0-1537,1 0-5094</inkml:trace>
  <inkml:trace contextRef="#ctx0" brushRef="#br0" timeOffset="326299.6633">13815 12081 16335,'-20'0'1537,"20"0"-1120,-19 0 1184,19 0-640,0 0-320,19 0-353,1 0-128,0 0 32,39 0-192,-19 0-448,19-19-641,-18 19-545,-1-20-2562</inkml:trace>
  <inkml:trace contextRef="#ctx0" brushRef="#br0" timeOffset="326486.674">13955 11923 12107,'0'19'1505,"0"-19"-1056,0 19 1793,0 22-737,0-1-800,0-1-545,-21 1-64,21 0-288,0-20-673,0 19-544,0-19-1378,21 0-3811</inkml:trace>
  <inkml:trace contextRef="#ctx0" brushRef="#br0" timeOffset="326711.6867">14272 11902 17104,'19'40'929,"1"0"-1,0-20 770,21 20-609,-3-20-512,3 19-417,18-19-192,-19 20-192,-20-20-545,19-1-416,-19 1-897,-20 0-2050,0-20-8136</inkml:trace>
  <inkml:trace contextRef="#ctx0" brushRef="#br0" timeOffset="326898.6975">14609 11923 14765,'-59'38'1122,"39"3"351,-19-1 833,19-1-1025,0 21-1088,-21-20-482,21 19-1152,2-19-641,18-20-1153,18-20-6630</inkml:trace>
  <inkml:trace contextRef="#ctx0" brushRef="#br0" timeOffset="327187.7141">14848 11267 13228,'-21'39'929,"1"-19"-160,2 20 1665,-2 0-833,20 0-960,-21 0-577,21 19 0,0-19-448,0 20-289,21-21-288,-1-19-448,-20 0-1025,18-20-1922</inkml:trace>
  <inkml:trace contextRef="#ctx0" brushRef="#br0" timeOffset="327482.7309">15026 11425 12812,'-39'40'2402,"19"0"-2402,0-19 128,20-2 1025,-20 21-288,40-20-641,-20 20-192,20-21 160,19 1-160,-19-20 64,0 20 1,20-20-33,-40-20 128,19 20 128,-19-20-64,-19 20-63,-1-19-1,0 19-64,0-20-128,0 20-288,1-20-801,-1 20-1986,20 0-11211</inkml:trace>
  <inkml:trace contextRef="#ctx0" brushRef="#br0" timeOffset="327719.7445">15066 11386 13676,'20'-20'705,"-1"40"1089,1 0 416,20-1-1121,-1 2-705,1 19-63,-19-21-33,-1 21-160,0-20 64,-20 20-32,-20-20-64,0 0 33,-1-1-258,1 1-703,0 20-770,-19-40-3266</inkml:trace>
  <inkml:trace contextRef="#ctx0" brushRef="#br0" timeOffset="328103.7664">15503 11942 16399,'0'19'2434,"0"-19"-1889,19 0 1120,1 0-319,0 0-770,21 0-287,-3 0-514,23 0 289,-22-19-1025,1 19-608,-20 0-1570,-1 0-4805</inkml:trace>
  <inkml:trace contextRef="#ctx0" brushRef="#br0" timeOffset="328275.7763">15662 11783 15822,'0'20'481,"0"0"352,0 20 1633,0-1-928,0 20-1090,0 2-256,20-21-288,-20 19-545,20-19-608,-20-1-1281,18-19-4068</inkml:trace>
  <inkml:trace contextRef="#ctx0" brushRef="#br0" timeOffset="328687.7999">16317 11923 15470,'-60'0'2178,"40"0"-1345,20 0 576,0 0-448,0 19-128,20 0 160,20 22-224,-1-21-673,21 0-192,-21 19 96,22-19-128,-2 0-225,-19 0-287,-1 0-449,-19 0-545,-20-20-864,0 0-2435</inkml:trace>
  <inkml:trace contextRef="#ctx0" brushRef="#br0" timeOffset="328852.8093">16516 11883 12651,'-20'40'3940,"20"-21"-3459,-21 0 544,1 22 0,0-1-769,2-1-160,-3 1-544,21-20-1218,0 0-1345,0 0-2434</inkml:trace>
  <inkml:trace contextRef="#ctx0" brushRef="#br0" timeOffset="329120.8246">16714 11287 14541,'0'-20'1410,"0"20"-1410,0 20 1281,0-1 641,-20 21-673,20 0-801,0-1-256,0 22-192,0-21-672,0 19-609,0-39-481,20 20-1473,-1-21-1922</inkml:trace>
  <inkml:trace contextRef="#ctx0" brushRef="#br0" timeOffset="329378.8394">16893 11465 13612,'0'0'96,"-21"21"481,21-2 1249,0 2-673,0-2-801,21 1 1,-1 0-65,18 0 320,-17-20-31,-1 0-1,0 0 129,0 0-32,-20-20-65,0 20-223,0-20-161,-20 0-192,0 1-288,0-2-353,-1 21-384,3 0-993,-2 0-2626</inkml:trace>
  <inkml:trace contextRef="#ctx0" brushRef="#br0" timeOffset="329625.8535">17012 11366 14349,'0'-20'609,"0"20"-577,20 0 1954,19 20-737,1 0-961,-20 19-32,19-18-64,-19-2 289,0 21-225,-20-19-128,0-2-32,-20 21 65,0-20-194,0 0-543,20-20-1314,-19 0-1889,19 0-9962</inkml:trace>
  <inkml:trace contextRef="#ctx0" brushRef="#br0" timeOffset="330316.893">16356 11306 7431,'20'-19'1761,"-20"-1"97,0 20 961,0 0-577,0 0-1249,0 0-577,-20 20 161,0 19 480,20 1-385,-19 0-223,19 19-129,0-19 0,0 0-352,0 0 64,39 0-224,-19-20-288,21-1-673,-3 1-1474,3-20-4676</inkml:trace>
  <inkml:trace contextRef="#ctx0" brushRef="#br0" timeOffset="331392.9546">10004 11287 11755,'0'19'800,"19"-19"482,1 0 127,20 0 64,-1 0-480,1 0-512,19 0-385,-18-19-128,-21 19-385,19 0-1184,-39 0-2563</inkml:trace>
  <inkml:trace contextRef="#ctx0" brushRef="#br0" timeOffset="331701.9723">9944 11366 8808,'20'59'1537,"-20"-38"-1312,20 38 639,-20 1 930,20 39-160,-20 1-802,0 38-383,0-18-129,0 19 481,0-20 416,0-39-448,0-21-225,0 1-159,0 0-33,0-1-160,0 0 128,0 1-63,19-20-65,1-21 0,-20 22-64,20-21 32,21-20-96,-23 19 32,22 1-128,1-20-672,-2 19-129,21-19-1441,-1 0-4068</inkml:trace>
  <inkml:trace contextRef="#ctx0" brushRef="#br0" timeOffset="332682.0283">17429 11148 14093,'-20'0'2050,"20"0"-1666,0 0 641,0 0-192,0 0-32,0 0-353,0 0-192,20 0 289,-20 0-97,39 0-320,-19 0 1,20 20-1,-21-20 128,21 0 0,-20-20-128,0 20-32,-1 0-64,-19 0 32,20 0-64,-20 0-64,0 20-64,0 0 32,0 19 256,0 21-256,0-1 160,0 1 32,0 20-160,0-1 128,0 1-64,0 19 64,0 0-128,0 0 96,0 1 32,0-1 129,0 0 95,-20 0-96,20-19 128,0-20-159,0 0 31,0-1-160,0 0 32,20 21-96,-20-21 224,20 1-192,0 0 128,1-40 192,-21 20-224,18-21 97,-18-19 95,0 0-192,0 0 577,0 0-449,0 0-96,-18 0-128,-3-19 160,1 19-32,0 0-224,-19 0 96,-1 0-96,0 19-64,1-19-256,-1 0-1,-19 20-448,18-20-480,-17 20-673,17 0-1633</inkml:trace>
  <inkml:trace contextRef="#ctx0" brushRef="#br0" timeOffset="333697.0864">9349 11526 8327,'-21'-61'2146,"21"42"-96,-20-2-128,2 21-737,18 0-288,-21 0-128,21 21-161,0-2 289,0 2-32,0 19-288,0-1-129,0 1-96,0 0-352,21 19 97,-21-19-194,0 19-479,18-19-449,-18 0-737,20-21-1729,-20 21-3267</inkml:trace>
  <inkml:trace contextRef="#ctx0" brushRef="#br0" timeOffset="333888.0973">9051 12022 17072,'0'0'640,"0"0"-768,20 0 897,0 0 288,19 0-481,21 0-383,19 0-225,1 0 64,-22 0-289,3 0-543,-2 0-1250,-19 0-2723</inkml:trace>
  <inkml:trace contextRef="#ctx0" brushRef="#br0" timeOffset="334225.1166">9209 12220 12940,'-19'40'1601,"-1"-20"-1377,20 0 1506,-20-20-160,20 19-513,0 1-641,-20-20-480,20 40 544,20-40 33,0 20-97,0 0-256,19-20 33,1 19-129,-1-19-96,2 0 32,-1 0-64,-1 0-33,-19 0-159,0 0-128,-20-19 96,20 19-257,-20 0-864,0 0-2051,0 0-3074</inkml:trace>
  <inkml:trace contextRef="#ctx0" brushRef="#br0" timeOffset="334420.1276">9369 12319 13164,'-20'20'1025,"20"-20"-1025,-21 21 2178,21-2-32,0 1-609,-20 19-768,20 2-352,0-21-257,20 20-288,-20 19-1890,21-19-3684</inkml:trace>
  <inkml:trace contextRef="#ctx0" brushRef="#br0" timeOffset="338876.3826">18441 11863 8231,'0'0'1474,"19"0"480,-19-20 512,0 20-672,-19 0-673,19 0-641,-20 0-384,-20 0-96,20 40 64,-19-21-224,19 21 609,-21 0-321,23 0-32,-2 0 192,20-1-64,0 1-96,20 0 97,-2-21 95,3-19 192,19 20-223,-1-20-1,1 0-192,0 0 32,-21 0-320,1-20-224,0 20-417,-20 0-32,0 0-544,0-19-2307,-40 19-5316</inkml:trace>
  <inkml:trace contextRef="#ctx0" brushRef="#br0" timeOffset="339049.3925">18282 12121 11018,'0'0'2114,"0"0"-224,0 0-225,0 0-351,20 0-578,0 0-351,0-20-321,19 20-32,-19 0-192,20 0-417,-1 0-896,-19 0-1666,0-20-2787</inkml:trace>
  <inkml:trace contextRef="#ctx0" brushRef="#br0" timeOffset="339359.4102">18739 11565 15150,'-20'20'1153,"20"-20"-1153,0 20 384,0 20 545,0-1-160,0 1-225,20 39-351,-20-19-129,20 19 64,-20 1-64,0-1-128,0-19 64,19-1 32,-19-19-96,20-20-64,-20 19-385,0-39-576,20 20-1441,-20-20-3172</inkml:trace>
  <inkml:trace contextRef="#ctx0" brushRef="#br0" timeOffset="339663.4276">18838 11625 13484,'0'20'481,"20"-20"-353,-20 0 961,0 19 416,0 1-480,19 20-288,-19 19-225,20 1 1,-20 20-257,20-1-96,-20 0-224,20 1 128,-20-21-32,21 1-128,-3-21-96,-18 2-96,20-22-129,-20 1-223,0-20-289,20 0-801,-20 0-992,0 0-6919</inkml:trace>
  <inkml:trace contextRef="#ctx0" brushRef="#br0" timeOffset="340089.452">18679 11664 16976,'-39'-19'608,"39"-1"-480,0 20 353,0-20 608,0 0-353,20 0-383,-1 20-257,1 0-32,20 0 160,19 20-32,1 0-160,19 20-64,0 19 32,1-19-288,-20-1 544,-21 21-480,1-20 64,-20 0 96,-20-2-128,-20-17 192,0-1 160,-20 0-64,-19 0 224,18 0-128,-18-20 97,19 19 127,22-19-288,-3 20 0,21 0-32,21 0 193,-3 0-65,22 19-64,19-19-192,2 0 0,-2 0 32,-19 0-288,19 0-289,-39-1-224,20-19-512,-40 20-705,19 1-2146,-19-21-8936</inkml:trace>
  <inkml:trace contextRef="#ctx0" brushRef="#br0" timeOffset="340629.4829">19373 11465 4964,'20'0'-32,"-20"21"1634,0-2 2049,0 2-1409,0-2-1121,0 1-192,0 0-64,-20 0-224,20 0-161,0-20-192,0 20-63,0-20 159,0 0 385,0-20-97,0 20-640,0-20 96,0 0 33,0 0 63,20-19-192,-20 18 0,0 2 0,0-2-32,20 21 128,-20-19-64,21 19-32,-21 0 0,20 0 0,0 0 128,-2 19 97,-18-19-33,21 21-64,-1-2 64,-20 2-288,0-2 96,0 21-32,0-20 32,0 0-64,0 0 32,0-1-32,0 1-256,0 0-641,20 0-801,-20-20-2722</inkml:trace>
  <inkml:trace contextRef="#ctx0" brushRef="#br0" timeOffset="343842.6666">10559 12737 7014,'-20'0'1474,"20"0"-1,0 0 1378,0 0-994,0 0-1056,0 0 32,0 0 160,0 0-224,20 0-161,1 20-127,-1-20-33,0 0-160,-2 19-95,23-19-161,-1 0-64,-1 20-769,21-20-929,-21 0-2049</inkml:trace>
  <inkml:trace contextRef="#ctx0" brushRef="#br0" timeOffset="344331.6946">12683 12936 15598,'-20'0'1057,"20"0"-833,-18 0 1474,36 0-833,-18 0-513,20 0-320,21 20 32,-3 0-64,23-20-32,-21 0-704,19 0-1507,0 0-3394</inkml:trace>
  <inkml:trace contextRef="#ctx0" brushRef="#br0" timeOffset="344751.7186">14530 12916 14894,'-20'0'993,"1"20"-385,-1-20 930,20 0-802,0 0-319,20 0 191,-1 0-223,1 0-161,20 0-224,19 0-320,1-20-866,-1 20-1632,0 0-5350</inkml:trace>
  <inkml:trace contextRef="#ctx0" brushRef="#br0" timeOffset="345191.7438">16674 12796 12235,'-20'21'481,"0"-21"-481,1 0 1569,-1 0-128,0 0-288,20 0-63,-20 0-290,20 0-31,0 0-257,20 0-223,20 0-97,-1-21 64,1 21-64,19-20-160,1 20-32,20 0-96,-22-19-833,23 19-2306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1-20T19:20:08.447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5854 1928 7206,'0'0'705,"0"0"-257,0 0-351,0 0 543,20 0 673,-20 0-512,0 0-320,0 0-33,20 0-32,-20 0 97,0 0 160,21 0-33,-21 0-191,20 0-33,-20 0 64,18 0-223,2 0 31,1 0-224,-1-20 0,19 20-32,-19 20 0,20-20-32,-1 0 0,21 0 0,-19 0 32,17 0-32,1 0 32,-18 0 0,18 0 0,1-20 0,-1 20 0,-19 0 32,19 0-32,-19 0-32,-1 0 0,2 0 0,-1 0 64,-1 0 0,21 0-31,-1 0 31,20 0-32,2 0 32,18 0 0,-20 0 0,0 0-32,0 0 0,-18 0 0,18 0 0,-20 0-64,1 0 32,19 0 0,-20 0-32,22-21 32,-22 21 0,20 0 0,0 0 0,-19 0 0,19 0-32,-20 0 32,2 0 0,-3 0-32,3 0 32,-2 0-32,1 0 32,-1 0 0,0 0-32,-19 0-32,1 0 0,-2 0-65,21 0-127,-1 0 96,0 0-32,1 0 32,-1 0 128,2 0-64,-2 0 160,20 0-64,-19 0 0,-1 0-64,20 0 128,-18 0-64,-3 0 0,22-19-64,-20 19 64,-1 0 0,1 0 0,19 0 0,-20 0-64,2 0 96,18 0-32,-20 0 0,21 0 0,-21 0 96,0 0-160,2 0 64,-23 0 0,23 0 0,-2 0 64,1 0 0,-1 0 96,0 0 32,2 0-128,-23-21 0,23 21-64,-2 0 0,1 0 0,-21 21-32,21-21-64,19 0 32,-20 0 96,2 0-32,-2 0 32,20 0 192,1 0 257,-21 0-129,20 0 64,0 0-63,22 0 95,-22 0 33,21 0-65,-1-21 65,-20 21-289,20 0 32,0 0 0,-20 0 128,0 0-63,2 0-97,18 0-64,-20 0-128,0 0 96,0 0-32,2 0-32,-2 0 0,-20 0 0,2 0-32,-3 0-96,-37 0-448,17 0-289,-18 0-705,1 0-1633,-21 0-4836</inkml:trace>
  <inkml:trace contextRef="#ctx0" brushRef="#br0" timeOffset="8574.4905">4742 5266 7014,'0'-20'641,"-18"20"768,18 0-640,0 0 96,-20-20 384,20 20-256,-20 0-417,-1 0-416,1 0-63,-18 20-1,17-20-96,-19 0 32,1 20 0,-21-1-64,1 2 0,-2-1 0,-18-1 64,20 20-32,-20-18 64,19-1-96,-19 19 64,20-19-32,-2 20 32,3 0 64,17-1 0,-18 1-96,19 1 32,0-2 96,1-20-64,-1 22-32,1-21 0,-1 19-64,19 1 0,-17-1 32,18 1-32,-21 0 32,21-1-32,1 21 0,-1-20 32,0 20 0,0 0 64,0-21-96,1 21 0,-1-1 32,0 1-32,20-1 32,0-19 32,-20 20-32,20-20 0,0 0 32,20 19 128,-20-19 32,0-1 1,20 21-33,0-20 128,-1-21-64,21 21 97,0-20-354,19 0 578,0 0-449,2-1-32,18 2-32,-20-2 0,40 2-32,-18-21 0,18 19 0,0-19-64,0 20-32,0-20 64,-19 0 0,19 20 64,0-20-32,-20-20-32,20 20 32,0-20-64,-18 1-641,-2-2-608,0-19 640,0 1-127,-18-1-225,18 0 128,0-19-192,-20 19 384,21-19 705,0-1 737,-22 0 416,3 1 96,-2-21-672,-19 21-385,19-21 448,-39 21-319,20-21 63,-40 1 321,19-21 63,-19 21-191,-19-21-97,-1 1-159,-20 0-1,-19-1-96,-20-19 65,-2 20-65,-18 0 577,0 39 31,-20 0 418,1 21-354,19-1-639,-1 40-225,1-20-64,39 20-449,21 0-1248,19 0-2179,0 20-6918</inkml:trace>
  <inkml:trace contextRef="#ctx0" brushRef="#br0" timeOffset="10002.5721">9369 5147 6886,'-20'-21'961,"-1"21"416,1 0-480,-19 0-64,-1-19 512,1 19 129,19 0-802,-20-20-319,-19 20-129,19 0 96,-19 0-32,-2 0 1,-18 0-65,20 20-160,-20-1-64,19 2 32,-19-2 0,18 1-64,2 1 0,-20 18 0,19 0-32,-19 2 32,20-2 32,-2 21 0,3-21 0,17 1 32,-18 0 0,19 0-32,1-1 0,19 22-32,-20-22 32,20 0-64,1 21 0,19-21 64,-20 21 64,20-20-64,0 0-64,0 19 128,20 1-32,-20-20-32,19 19 0,-19 1 32,20-20-32,20 20 32,-20-1 32,19 1 0,1-1 64,1 2 64,-3-2 0,23-19 97,18 19-161,0-19-96,-20-1-64,21-19 0,0 20 0,-1 0 64,20-1-64,0 1 0,0-20-64,21 0-97,-21-1 129,0 2 0,20-2 0,-19-19-64,-1 0 128,0 21 0,21-21-32,-21 0 32,0 0-32,-20-21-128,20 2-32,-20-2 64,0 2 32,2-21 31,-2 0 130,0-19 319,0 19 160,-18-19-255,-23-1-65,23 20 96,-22 0 97,1 0-161,0-19 64,-21 19 32,1 0 129,0-19 160,-20 19-129,0-40 0,-20 21-159,0-20-193,1-21-96,-41-19 32,1-1 32,-2 1-192,-18 0 192,-20 0 97,20 20-33,-20 20-96,-21 19 32,21 20-32,0 21 0,20-2-32,19 1-96,-20 20-352,42 0-225,-23 20 161,22 1-97,-1-2-576,20 1-1121,-19 0-3139</inkml:trace>
  <inkml:trace contextRef="#ctx0" brushRef="#br0" timeOffset="11199.6406">7026 8623 10441,'-20'-39'1698,"0"39"256,0-20-1314,-19 20-255,-1-20-161,-19 20 64,-2 0-192,2 20-128,-20 0 32,0 0 64,-1-1 33,-20 2 127,1 19 0,0-1-96,0 1-32,-1 19-32,1 21 0,20-1-64,0 1 0,0 19-64,-2-19 64,23-1-96,-1 0 96,18 21 0,-19-20 0,21-1 0,-1 21 0,1-21 32,19 20-32,0-19 64,0 20-96,-1-22 32,21-18 64,0 20 64,0-20 97,21-1 63,-21 0 0,20-19-128,20 20 129,-21-1-33,21-18-64,19-2 32,-19 1 64,39 0-159,-18-21 63,18 1-96,20 0-32,0 0-128,21-20 96,-1 0 32,19-20-192,1-20 128,20 21 0,-20-21 0,1 0 0,-23-19-160,-17 19 96,0 0-32,0 0-257,-21-20 225,0 21-96,-20-1 224,1 1-32,-1-21-32,2 0 128,18 1 256,-20-1 97,1-20-193,-1 1-96,-19-21-64,19-19-64,-39 0 64,0 0-128,1-21 96,-21 21-32,-41-20-160,1 20 288,-19 0 64,-20 20 609,-20 39 0,-21 1-449,-19 19-64,-19 0-96,18 40-224,1 0-416,21 0-1025,-2 19-1250,21 21-3523</inkml:trace>
  <inkml:trace contextRef="#ctx0" brushRef="#br0" timeOffset="86239.9326">21339 1430 11306,'-20'0'993,"20"-20"-192,-19 20-32,19-19-449,-20-1-256,0 20 96,-20-19-160,21 19-64,-21 0 0,19 0-32,1 19 0,2 1 64,-2-1-96,20 1 0,0 20 31,20-20 33,-2 19-192,23-18-128,-1 18 288,19-19-64,-19 20 192,-1-20-32,1 19-32,-20-19 32,-1 0 64,1 0 512,-20-20-127,-20 20-353,-19-20-288,-1 21-161,20-21-95,-19 0-97,-1 0-352,20 0-1024,20 0-5831</inkml:trace>
  <inkml:trace contextRef="#ctx0" brushRef="#br0" timeOffset="86435.9438">21677 1788 10666,'20'0'2882,"-20"21"-3266,0-21 128,0 19 320,-20 0-32,20 2-32,-20-2-1281,20 2-1826,-20-1-3235</inkml:trace>
  <inkml:trace contextRef="#ctx0" brushRef="#br0" timeOffset="87040.9785">21954 1391 13356,'21'0'256,"-21"0"-416,0 0 481,0 19 191,0 1-96,0 20-95,0 0-225,0 0-256,0-1 128,0-19 0,0 20-97,20-20 1,-20-20 321,0 20 223,0-40-256,0 20-128,0-20-64,0 0-320,20-20 63,-20 21-287,18-22-97,-18 2-224,21 0 641,-1 18 705,-20-18 319,20 39-159,-20-20-129,0 20 161,0 20-129,0-1-127,20 1-97,-20 20-96,0 0-64,19-21 33,1 22 31,0-22 96,0-19-192,19 20-192,-19-40-160,0 20-65,20-39-63,-21 18-128,1-18 31,-20 0 193,20 18 288,-20 1 352,21 1 65,-21 19 383,0 0-31,20 19-192,-20 1 159,0 20-127,0-20-289,0 19-256,0 2 32,18-2-96,-18 1-384,20 0-641,-20-1-1601,21-19-2948</inkml:trace>
  <inkml:trace contextRef="#ctx0" brushRef="#br0" timeOffset="87249.9904">22709 1708 14765,'21'20'353,"-21"0"127,0-20 1282,-21 20-897,21 21-481,-20-22-288,0 0-448,0 2-737,0 19-1826</inkml:trace>
  <inkml:trace contextRef="#ctx0" brushRef="#br0" timeOffset="87784.021">23126 1430 11306,'39'0'929,"-19"0"-160,-20 0 1249,0 0-545,20 0-416,-20 21-544,0-2-353,0 1 0,0 19-64,-20-18 96,20 18-224,-20-19 128,20 20-32,0-20 32,0 19-32,0-19 129,20 0-1,0-20 96,19 20-96,-19-20-96,21 0 32,18 0 33,1 0 159,-21 0-192,21 0-128,-21-20-1313,-19 20-3268</inkml:trace>
  <inkml:trace contextRef="#ctx0" brushRef="#br0" timeOffset="104024.9498">17567 8604 1665,'0'0'737,"0"0"-769,0 0 224,0 0 1089,-20-20 833,20 20-320,0 0-897,0 0-417,-19 0 33,19 0-289,-20 0 160,0-20 1,20 20 31,-20-20 161,0 20-161,1-20-96,-1 20 65,-21-19-129,21 19-96,2-20-96,-23-1 0,1 2 128,1 19-64,-1-20-32,1 20-63,-1-20 31,20 1 64,-19-2 32,-1 21 0,20-20-32,-1 1 32,-17-1 97,18 0-193,-21 0 32,21 0-96,-19 0 96,19 1-32,-20-2 0,1 2 0,-1-1 128,1 0 64,-1 0-63,-1 0-97,3 20 96,-3-20-160,21 0 0,-19 1-64,-1-1 32,20 20 0,-19-21-32,19 21 0,-20 0-32,-19 0 32,18 0-96,-17 21 31,-3-21 33,2 20 32,19-20-64,1 19 0,-21-19 96,21 20-32,-1-20 0,1 20 32,-1-20-32,-1 20 32,2 0-32,-1 0 0,1-20 32,19 39-32,-20-18 32,1-2 0,-1 1-32,0 0 64,1 20-32,-2-20 0,1-1 0,1 22 0,-1-22 0,1 1 64,19 0 64,-20-20-32,20 19 0,-19 2 0,19-21-31,0 20-1,0-1 32,1-19-64,-1 20 0,0 0-32,-21 0 0,23 0 0,-23-1 0,21 2 32,-19-2-32,19 2-32,0-2 32,-20 1 0,21 0 0,-21 0 0,20 0 32,0 0-32,-19-1 0,19 1 0,-21 20-32,21-20 32,-18 0 0,17-1 0,-19 2 32,21 18-64,-1-19 32,-20 20-32,20-1 0,-19-18 32,19 18 0,0-19-64,0 20 32,1 0 64,19-21 32,0 21-128,0 0 64,0 19 0,0-19 96,0 0-96,0 20 32,-20-1 192,20-19-32,0 20-128,0-20 32,0 19-64,-20 1-32,20-20-32,0-1 32,0 21 0,0-20 0,0-21 64,20 22 64,-20-22 1,20 1 63,-1 0-32,1-1-32,0 2-32,0-1-96,0-1 32,-20 1 64,19 0-128,1 0 96,0 0 32,-20 0 0,20 20-63,0-21 127,-1 21-224,1-20 128,21 19-64,-21-18 0,18 18 0,-17-18 96,19 18-64,-1-19 96,-19-1 0,20 2 160,-1-1-31,1-1-225,0 1 160,-1 0-32,22 0-64,-23 0-128,3 0 192,-2-1-192,1 1 32,19 0 0,-19 20 0,19-20 64,1 0-32,-21-1-32,22 2 64,-2-21-32,-19 0-64,19 0-32,-19 0 64,19-21-128,-19 21 0,1-19-96,18-1 128,-19 20 96,-1-20-32,1 20-32,19-20 64,-19 20 32,-1 0-64,1-20 64,1 20 0,-3-20-32,3 0-32,-1 20 64,-1-19 0,21-1-32,-21 0 0,1 20 0,-1-20 0,1 0-64,19 0 32,-19 1 192,19-1 160,2-1 0,-22 2-224,1-1-64,0 0 65,-1 1-194,1-2 129,-1 21-32,1-20 32,21 1 65,-22-2-226,21 2 194,-21-1-33,21-20 64,-21 20-32,1-20 0,-1 21 0,1-1 32,-19-20-128,17 0-32,-18 21 224,21-22 64,-21 22-96,19-21-32,-19 0-32,20 1-96,-21-1 129,21-20-97,0 21 0,-21-1 64,21-20-128,1 20 31,-23 1 1,2 19 64,1-20-32,-1 1 129,-20-1-225,20 20 96,0-20 0,-20 0 0,0 0 32,19 21-64,-19-22 128,0 22-32,20-1-96,-20 0 64,0-20 64,0 20-96,0 1 128,0-1-128,0-20 128,0 20-96,0-20-32,-20 21 64,20-21-128,0 0 64,-19 20 0,19-20 32,-20 21 160,20-2-64,-20-18-128,0 19 161,-21 0-33,23-20 0,-23 21-128,1-1 128,21-20-96,-21 20-128,20-19 96,-19 18 0,19-19-160,0 21-161,-20-1-575,21 0-610,-1 20-960,-21 0-3748</inkml:trace>
  <inkml:trace contextRef="#ctx0" brushRef="#br0" timeOffset="107790.1653">19116 5603 8167,'-20'-19'192,"-1"19"-95,21-20-97,-18 0 192,-2 20 801,-1-20 0,1 0-481,20 0-288,-38 20 129,17-20 447,-19 1-31,1-1 32,-1 20-481,0-20-224,-19-1 193,19 21 63,-19-19-32,18-1-64,-18 1 1,-1 19-129,1-20-64,0 20-32,-1-21-32,1 2 0,-2 19 32,2-20 32,0 20 64,-1-20 32,1 1-64,-1 19-32,21-21 0,-22 21 33,23 0-97,-3-20 0,1 20 0,1 0 0,-21 0 32,21 0-32,-21 0 0,1 0 0,18 0 0,-18 0-32,0 0 32,-1 0-33,1 20 33,19 1-64,-19-21 0,-2 39 96,23-19-96,-23-1 32,22 22 32,-1-2 0,-19-20 0,19 22 0,0-2 0,1-19 0,-1 20 0,1 0 0,-2-1 32,1 1 0,22 1-64,-23-2 32,21 0 32,0 2 0,1-2-64,-21 21 64,20-21-32,0 1 32,1 0 32,-1-1 33,20 1-33,-20 0-32,20-1 0,0 1 0,-20 20 0,20-20-32,0 0 0,0-1 64,0 1-64,0 0 32,0-1-32,-21 1 0,21 0 0,0 0 32,-18 0 0,18 0 0,0-1 64,0 1 0,0 0-96,0-1 64,0 1-32,0-20-64,0 19 128,18 1-96,-18-20 32,21 20-64,-1-21 128,0 21-160,-20-19 128,20 18-32,-1-19-32,1 0 0,-20 0-96,20 19 192,-20-19-96,20 0 64,-20 0 129,20 0-97,-20-1 32,19 21-64,-19-20-32,20 0-32,0 0 64,-20-1-64,20 1 64,1 1-96,-21-2 64,18 2 0,2-2 32,-20 0-32,20 2 32,-20-1-32,21 0-32,-21 0 0,20-20 0,-20 20 64,0-1-64,18 1 0,-18-20 96,0 20-160,21-20 64,-21 20 64,0 0-32,20-20-32,-20 20 0,20-1 129,-20-19-161,0 0 64,20 20 0,-20-20 0,19 20 64,-19-20-32,0 0 32,20 0 32,-20 20-192,0-20 192,20 0-256,0 0 192,-20 20 64,20-20-256,-1 0 192,-19 20-128,20-20 128,0 19-128,0-19 160,-20 0-96,20 21 0,-1-21 0,1 20 0,0-20 0,1 19 32,-1-19-64,18 20 32,-17 0 64,-1 0-32,20 0-32,-21 0 96,1 0 0,0-20-32,20 19 0,-21 2-64,21-21 0,-20 19 129,19 1-161,1 0 64,-19 0-32,17-20 32,-18 20 0,21 0-32,-21-1 96,19 1-96,-19 1 32,20-2-32,-1 1 32,-19 0-32,20-1-32,-1-19 32,1 21 64,-19-1-64,17-1-64,3 1 96,-1 0-64,-1 0 96,1-20-96,-1 20 0,1-1 128,0 2-128,19-2 64,-18 2-128,-3-2 128,3-19-32,18 20-32,-19 0 128,-1 0-192,21-20 96,-1 20-96,2-20-161,-3 20 354,3-20-194,-2 0 65,0 0-32,1 19 32,-1-19 0,2 0-160,-3 0-96,1 20 64,2-20 160,-22 0-65,21-20 65,-21 20-32,21-19 96,-1-1 0,22 0 0,-22 0 64,0 0-64,1 0-32,-21 1 64,21-2-32,-21 2 96,1 19-192,-19-21 160,17 2-32,3-1 65,-21 0-33,0 0-64,-1 0 32,1-19 32,0 18 64,0 2 160,0-21 0,-1 21 1,1-22-97,0 2-32,-20 19 32,20-20-96,0 1-64,-1-1 96,1 0-32,-20 0 1,20 0 31,-20 1 32,0-21 64,0 20-64,0 0-32,0 1 0,0-21-96,0 21 65,0-1 31,0 0 64,0 0 0,0 0-32,0 21 96,0-22-95,0 2-65,0-21 32,0 21-192,0-1 96,0-20-96,0 21-32,-20-21 64,20 20 128,-20-19-160,20 19 32,-19 0 64,-1 1-128,0-21 128,20 20-64,-20 1 0,0-1-1,1 0-95,-1 0 96,20 0 64,-20 2-64,-20-3 64,21 1 32,-21 1-160,19 19 64,-17-20 0,-3 20 0,21-19 0,-19 19-96,19-20 192,0 20-32,0 0 0,0 1 64,1-22 0,-1 22-160,0-2-32,0-18 192,0 19-96,1 0-64,-1-20 64,0 20 0,0-19 128,-1 19-192,-17-20 64,18 1 0,-21 19 0,2-20-96,-1 20 192,0-19-128,21-2 32,-21 22 32,20-20-64,-19 18 32,19 1-64,0 0-288,-21 0-833,23 20-385,-23 0-1280,1 0-8649</inkml:trace>
  <inkml:trace contextRef="#ctx0" brushRef="#br0" timeOffset="110473.3187">21339 3974 4452,'20'-20'3427,"0"20"-3011,-20 0-63,0 0 479,0 0 642,20-20-129,-20 20-256,0 0-160,0-20 192,0 20-160,-20 0-481,20-20-383,-20 20-129,0-19-97,0 19 97,1-21 32,-21 21-32,0 0 193,1-19-33,-2 19-32,-17-20-96,-3 20 0,2 0 0,-1 0 0,1 0-32,0 0 0,-2 0 32,23 0-32,-23 0-32,2 0-33,-1 20 1,-19-20 64,40 0 32,-21 19 0,1-19 32,18 0-32,-18 21 32,19-21 32,-19 19-128,19 1 32,-19 0 32,19 0-32,-1 0 32,3 0 0,17-1 32,-19 1-64,1 1 32,19-2 0,-20 21 0,21-21 0,-21 2 0,20 18 0,-19-19-32,19 20 32,-20-20 0,19 20 0,3 0 0,-2-21 0,-21 21 0,21-20 0,0 20 0,20-1-32,-19 1 64,-1-20-32,20 19 0,-20 1 0,20 0-32,0 0 64,0-1-32,0-18 0,0 19 0,0-1-32,0-19 128,0 0-288,0 20 192,0-20 0,0-1 32,0 1 0,0 0 0,0 0 0,0 20 32,20-20-96,-20-1 257,0 2-97,20-2 32,-20 1 0,0 1-96,19-2-64,-19 21 0,0-21 32,0 22-32,20-22 96,-20 20-192,-20-18 192,20 19 96,0-21 97,0 21-129,0-20-32,0 0-64,20 0-64,-20 0 96,0-1-96,0 1 32,20-20 64,-20 20-128,21 0 64,-21 1 0,0-2 96,20-19 97,-20 20-161,20-1 64,-20-19-64,18 20-32,3 1-32,-1-21 0,-20 20 64,20-20-32,0 19-32,-20-19 0,19 20-96,-19-1 192,0-19-96,20 21 64,-20-1-128,20-20 96,-20 19 0,20 1-32,-20-20 0,20 20 32,-20 0-96,19 0 32,-19-20 96,20 20-32,-20-20-32,20 19 0,-20 1 0,20-20 0,0 20 0,-1 0 0,-19-20 0,20 20 64,0 0-32,-20-20 32,21 20-192,-1-1 128,-2 2 32,2-2-64,1-19 96,-1 20-64,19 1 0,-19-2 32,0 1-64,20 0 32,-21-1 0,1-19 0,0 21 0,0-1 64,0-1 0,-1 1-128,1 0 64,20-20 0,-19 20 32,-1 0-64,-2 0 32,23-1 0,-21 1 32,19-20-32,-19 20 32,20 0-32,-20 0-32,19-20 32,-19 21 0,20-2-96,-1-19 96,-19 19-32,21-19 64,-3 21-32,-17-21 0,19 19-32,-1-19 64,21 21-32,-21-2 32,21-19-32,-21 20-32,22-20 32,-3 20 128,3-20-128,-22 20-128,21-20 128,-21 20-32,21-20 32,-21 0 32,22 0-32,-23 20-32,23-20 96,-22-20-64,21 20-32,-1-20 96,-19 0-64,19 0 32,2 0-32,-23 1-32,23-2 64,-2 2-64,-19-2 96,-1-17 0,21 17-64,-41-19 0,41 20 64,-21-19 32,1-1 65,1 0-33,-3 1-96,-17-2 256,19 2-32,-21 0 0,1-2-127,20 1-65,-20 1-32,19-1 0,-19 0 0,20-19-32,-1 19 64,-19 0-32,21-20-32,-3 21 0,-17-21 0,19 1 64,-20-1-32,-1 20-32,1-19 64,-20-1-32,0 21-32,0-22 64,20 3-64,-20 17-32,0-18 192,0-1-256,-20 1 96,0 19-96,20-20 0,-19 1 96,-21-1-96,20 1-96,-19-2 800,-2 1-544,1 1-64,1 19 96,-1-19-192,0-1 160,-19 1-64,19 19 32,-19-20-64,0 1 128,-22-1-224,22 1 64,-20 19 96,-20 0 0,0 0-160,-1 20 96,1-19-672,0 39-962,18-20-3075</inkml:trace>
  <inkml:trace contextRef="#ctx0" brushRef="#br0" timeOffset="128725.3627">17865 10214 3971,'-19'0'9513,"-1"0"-7078,20 0-1186,0 0-320,0 0-129,20 0-159,-1 0 0,1 0-289,20 20 96,-1-1-95,21-19 95,-21 20-192,1 0-63,19 0-97,-18 0-128,-1-20 32,-1 20-96,1-1-97,-20-19 65,-1 21-160,-19-21-257,0 0-319,0 0-257,0 0-897,0 0-2114,-19 0-3331</inkml:trace>
  <inkml:trace contextRef="#ctx0" brushRef="#br0" timeOffset="129099.3841">18203 10115 9224,'0'0'2274,"0"-21"-1729,0 21 384,-21 0 64,1 0-577,2 0-352,-23 21 0,1-21 64,1 19 225,-21-19 191,21 20-159,-1-20 63,1 20-32,-1-1-223,20-19-161,-1 21-32,21-1 0,0-1 0,0 1 160,0-20 128,21 40-32,-1-20 65,20 0-225,-21-1-192,21 2-449,-20 18-1024,0-19-2147,-1 0-6854</inkml:trace>
  <inkml:trace contextRef="#ctx0" brushRef="#br0" timeOffset="131775.5372">18917 10234 8007,'0'0'705,"0"0"224,0 0 1697,0-20-160,0 20-960,0 0-353,20 0-224,-20 0-353,0-21 65,0 21 0,0 0-33,-20-19-31,20 19-257,-20 0-160,0 0-128,1-20 0,-21 20-64,20 20 0,0-20-32,1 19 64,-1 2-96,0-1 96,20-1-32,0 1-32,0 0 64,20 20 0,0-20 64,-1-1-64,21 2 32,0-21-32,-1 19-32,1 1 160,-1 0-256,-19 0 32,21 0 32,-21-20-192,-20 19 160,0 2 31,0-2 130,-20 1 31,-1 1 64,-19-2 288,1-19-63,-1 0 63,1 0-128,-1 0-160,0 0-160,1-19 64,19 19-128,0 0-288,0 0-417,1 0-864,19 0-2787</inkml:trace>
  <inkml:trace contextRef="#ctx0" brushRef="#br0" timeOffset="135749.7645">20247 8663 6694,'-20'21'7975,"20"-21"-6565,0 0-225,20 0 512,1 0-159,-1 19-449,-2 1-641,23 0-191,-1 0 127,-1 0-96,1 0-96,19 19-95,1-19 31,-21 0-192,22 0 64,-23-20-161,-17 0-159,-1 0-96,-20 0 320,0 0-385,-20 0-672,20 0-1089,-41-20-3620</inkml:trace>
  <inkml:trace contextRef="#ctx0" brushRef="#br0" timeOffset="136124.7859">20227 8862 16143,'-20'20'1057,"20"-20"-1345,0 0 320,0 0 768,0 0 417,0 0-832,0 0-193,0 0 160,20-20 129,-20 0-97,0 0-192,20-19 129,-20-1 191,0 0-128,0 0 97,0 0-225,21 21-128,-21-21-96,20 20-64,-2 20 32,-18-20 0,21 20-32,-1 0 0,0 0 32,19 0 64,-19 20-192,20-20 128,-1 20-32,-19-20-32,20 0-416,-20 20-289,-1-20-801,1 20-2177</inkml:trace>
  <inkml:trace contextRef="#ctx0" brushRef="#br0" timeOffset="136860.8279">21102 8822 13100,'0'-19'1057,"18"19"-1121,-18 0 865,0 0 896,20 19-544,-20 1-864,0 0 31,0 20-256,0 20 0,0-21 32,-20 1-96,20 19 96,-18-19-224,18-20 224,0 0-96,0 0 32,0-20 321,0 0 159,0-20-224,18 0-31,-18-19-129,20-1-64,1 0 64,-21-20-256,20 20 0,0 1-33,-20-1-159,19 20 320,-19 20 64,0 0-384,0 20 704,0 0-95,0 0-193,-19 0 96,19 20-32,0-21 32,0 1-128,19 0-64,1 0 128,-20-20 97,40 0-129,-20-20 0,-1 0-128,1 0 96,20 1-32,-20-21-96,-1 20 96,1 0-64,0 0 0,-20 20 192,20 0 0,-20 0 0,0 40 192,0-20 1,0 39-1,0-19-32,0 20-223,0-1-97,21 1-65,-21-20-415,18-1-449,-18-19-929,0 0-2081</inkml:trace>
  <inkml:trace contextRef="#ctx0" brushRef="#br0" timeOffset="137799.8816">22709 6618 14349,'-20'0'1634,"20"0"-738,0 0 161,0 0 161,0 0-161,20 0-321,1 0-415,17 19-257,23 0-64,-22 2 64,1 19-64,19-21 64,-19 21-128,-1-20-321,-19 0-63,20 0-32,-20-1-225,-20-19-544,19 0-1058,-19 0-2081</inkml:trace>
  <inkml:trace contextRef="#ctx0" brushRef="#br0" timeOffset="138166.9027">22610 6875 15919,'0'20'-225,"0"-20"-127,19 0 832,-19 0 642,0 0 63,20 0-993,0-20 32,-20 0-128,0 1 96,20-21 161,-20 0-193,0 1 128,0-1-128,0 0-96,0-20-96,0 20 289,0 20 127,0 1-192,0-1 32,0 0-224,20 0 641,-20 20-673,21 0 32,17 0-32,3 0 128,-3 0-224,23 20 160,-22-20-128,1 0-289,0 20 417,-1-20-832,-19 0-738,0 0-1601,-20 20-4580</inkml:trace>
  <inkml:trace contextRef="#ctx0" brushRef="#br0" timeOffset="138767.9371">23503 6756 16495,'0'-20'1313,"0"20"-1281,20 0 449,-20 0 31,0 0-31,0 0-97,20 0-192,-20 20-96,0 0 65,0 20 159,0-1 0,-20 1 33,0 20-129,0-21 192,-20 1-64,21 0 97,19 0-193,0-21 161,0 2-65,0-2-32,39-19-96,1 0-160,0 20 33,19-20-130,0 20-639,2-20-225,-2 20-705,-19-20-1953,-20 0-11115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1-20T19:36:52.006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693 2841 4676,'-20'20'4388,"1"-20"-3747,-1 0 384,20 0 1345,0 0-640,0 0-770,0 0-351,0 0-32,0 0-65,0 0 129,0 0-129,20 0-31,-1 0-257,21 0 128,-20 0-288,19 0 64,22 0-96,-23 0 32,3 0-96,18 0 64,-19 0-64,0 0-32,-21-20-288,1 20-160,0 0-193,-20 0-96,20 0-576,-20-21-1250,0 21-3458</inkml:trace>
  <inkml:trace contextRef="#ctx0" brushRef="#br0" timeOffset="368.021">991 2682 12748,'-20'0'192,"1"0"160,19 0 481,0 0 448,19 0-96,-19 0-736,20 0-289,0 0-96,0 20 0,0-20 0,19 19 0,-19 2-32,20-21 32,-21 0-64,21 20-32,-20-20 32,1 20 0,-1-20 32,18 19 0,-17-19 96,-21 0 96,20 19 65,-20-19-161,0 21 96,0-1 0,-20 0 1,-1-20-33,1 20-160,2 0-32,-23-1-353,21 1-575,-20 0-2916</inkml:trace>
  <inkml:trace contextRef="#ctx0" brushRef="#br0" timeOffset="12584.7199">515 4649 14445,'-20'0'705,"-1"0"-129,21 0 577,-18 0-192,18 0-32,0 0-416,0-19-321,0 19 32,0 0 0,0 0-160,0 0 129,18 0-1,3 0 0,19 0-256,-20 0 128,19 0-96,1 0 96,19 0-96,-19 0 32,-1 0-32,1 0-128,-19 0-64,17 0-545,-18 0-320,-20-21-609,21 21-2402</inkml:trace>
  <inkml:trace contextRef="#ctx0" brushRef="#br0" timeOffset="12966.7417">812 4471 13516,'-20'0'0,"20"0"-416,0 0 960,0 0 161,0 19 256,20-19-641,-20 0-224,41 0-64,-23 20 32,2-20-31,21 0-1,-21 20 0,19-20 0,-19 0 0,0 20 32,19-20-64,-39 0-64,20 0 192,0 20 288,-20-20 65,0 20-161,0-20-32,0 19 129,0-19-65,-20 21-64,0-2-256,1 1 32,-1-20 64,0 20-128,-20 20-32,1-20 0,19-1-544,-21 21-2083,23-19-9224</inkml:trace>
  <inkml:trace contextRef="#ctx0" brushRef="#br0" timeOffset="21427.2256">16475 4232 13228,'-20'0'1025,"20"0"128,0 0 417,0 0-417,20 0-256,-20 0-385,0 0-256,0 20 225,0 0 63,21-1 1,-21 2 31,0 19 1,20 19-193,-2-19-31,3 19-161,-1-19 32,-20 0-32,20 0-224,0-1 128,-20 0-96,19-18 0,-19-1 64,0-20-352,0 0-257,0 19-255,0-19-321,0 0-225,0-19-415,0 19-1667,0-20-3618</inkml:trace>
  <inkml:trace contextRef="#ctx0" brushRef="#br0" timeOffset="21939.2549">17012 4291 9577,'0'0'3331,"20"0"-3043,-20 0 961,0 0 225,0 0-129,0 0-448,0 0-577,-20 0-320,0 21-32,-21-21-32,3 19 64,-23 2 0,22 18 0,-1-39-32,0 20 64,1 0 64,-1-20 0,20 20 0,1-20-32,-1 0 96,20 0-192,0 0 64,0 0 129,0 20-97,0-20 160,20 0 96,-1 19-160,1-19 129,0 20 95,0-20-64,0 20 97,-20-20-257,39 20 96,-19 0 0,0-20-64,19 20-63,1-1-65,1-19-32,-3 21-64,3-21-32,-1 0-97,-21 0-31,1 0-352,0 0-417,-20 19-545,0-19-2017,0 0-10122</inkml:trace>
  <inkml:trace contextRef="#ctx0" brushRef="#br0" timeOffset="24954.4274">8674 5047 832,'0'20'2755,"0"-20"-2371,0 0 673,0 0 481,0 0 319,-20-20-319,20 20-449,0 0 128,0 0 321,0 0 63,0 0-448,0 0-352,0 0-225,0 0-95,0 0-97,0 0-95,0 0-65,0 0 96,20 20 32,0-20-63,19 0-161,-19 0 0,21 0-192,-23 0 128,22 0-512,-19 0-481,-1 0-513,-2 0-1633,3 0-7431</inkml:trace>
  <inkml:trace contextRef="#ctx0" brushRef="#br0" timeOffset="26759.5305">19930 4312 12427,'0'0'1281,"0"0"-800,-21 0 256,21 0 224,21 19 384,-21 2-320,20 18-256,0 1-417,-20 19-96,0-19-96,0 20-160,19-20 32,-19 19-224,0-19-192,0-20-97,0-1-159,0 2-674,0-21-832,20 0-1697,-20 0-6471</inkml:trace>
  <inkml:trace contextRef="#ctx0" brushRef="#br0" timeOffset="26989.5438">20187 4570 1249,'0'0'13164,"-19"0"-13036,-1 0-96,0 0 257,0 0-65,-19 20 160,19-1-320,0-19-64,0 21 64,0-2 257,20 1 63,0 0-160,20-1 32,20-19-127,-1 21-162,1-21-383,-20 0-609,19 0-1025,-19 0-3075</inkml:trace>
  <inkml:trace contextRef="#ctx0" brushRef="#br0" timeOffset="27291.561">20644 4490 13805,'20'-39'480,"-20"39"-384,-20-20 1410,20 20-449,-20 0-417,0 0-544,1 0-160,-1 20-32,0 0 128,0-1-96,20 21 32,0-20 32,20 20 0,0-21 0,0 2 32,-1-21-32,1 19-32,20-19-128,-19 0-449,-3 0-1793,-18-19-8552</inkml:trace>
  <inkml:trace contextRef="#ctx0" brushRef="#br0" timeOffset="27437.5694">20525 4550 14862,'40'0'96,"-20"0"384,19 0 225,-19 0-545,0 0-160,19 0-1602,-19 0-5733</inkml:trace>
  <inkml:trace contextRef="#ctx0" brushRef="#br0" timeOffset="27926.5974">21220 4272 12619,'40'-60'-480,"-40"40"544,-20 0 1570,20 1-321,-39-2-416,19 21-641,0 0-192,-21 0-64,23 21 32,-2-2-32,20 1-64,0 0 32,20 0 96,-20 0-64,38 0-64,-17 20-128,-1-21 32,0 2-65,-1-2-31,-19 1 0,0 0 192,0 0 64,-19 0 96,-1-20 352,0 20 65,-1-20-65,1 0-127,2 0-97,18 0-64,0 0-64,0 0-160,18 0 32,2 19 0,1 1-128,-1 0 160,-20 0-32,0 0-32,20 0 32,-40-1 64,20 2 32,-20-2-32,20-19 32,-21 20-96,21 0 0,0-1 0,21-19-160,-1 21-353,0-1-160,19-20-256,-19 0-704,20 0-1666,-1 0-4933</inkml:trace>
  <inkml:trace contextRef="#ctx0" brushRef="#br0" timeOffset="28236.6151">21578 4232 2786,'0'0'3684,"0"0"-3556,0 0 2466,20 20 65,-20 0-609,0 20-417,0 0-640,0-1-256,18 21-353,-18-40-160,0 19-160,0 1 1,0 0-162,0-21-63,0 2-192,21-2-353,-21 1-832,0-20-2371</inkml:trace>
  <inkml:trace contextRef="#ctx0" brushRef="#br0" timeOffset="29037.6609">21975 4630 16431,'0'0'1025,"0"19"-1121,0 1 192,0-20 384,-21 20-95,21-1-385,-20 2-320,2-1-898,18-1-511,-21-19-2755</inkml:trace>
  <inkml:trace contextRef="#ctx0" brushRef="#br0" timeOffset="29384.6808">22015 4312 11562,'18'-21'3364,"23"21"-3140,-21 0 1409,39 0-672,-39 21 32,20-2-576,-1 2-417,-19-2-321,-20 1-127,0 20 128,-20-20-225,0 19-224,1-19 641,-1 0 160,0-20 64,20 20 97,0-20-33,0 0 128,0 20 128,20-20-159,0 0-97,-1 20-64,1-20-288,20 19-417,-20-19-1729,-20 21-5478</inkml:trace>
  <inkml:trace contextRef="#ctx0" brushRef="#br0" timeOffset="29549.6902">22491 4630 11306,'-20'19'4196,"20"1"-4100,-21 0 385,1-1 352,2 2-769,-23-1-321,41-1-1408,-20-19-3108</inkml:trace>
  <inkml:trace contextRef="#ctx0" brushRef="#br0" timeOffset="29758.7021">22689 4649 18257,'0'0'-641,"0"0"193,20 0 768,-20 0-768,0 0-2659,0 0-9898</inkml:trace>
  <inkml:trace contextRef="#ctx0" brushRef="#br0" timeOffset="29911.7109">22967 4649 10730,'0'0'5060,"0"0"-5284,0-19 609,0 19 832,0 0-1057,0 0-609,0 0-2081,20 0-7303</inkml:trace>
  <inkml:trace contextRef="#ctx0" brushRef="#br0" timeOffset="30031.7178">23046 4630 9224,'0'19'6663,"0"-19"-6503,0 0 1057,0-19-448,0 19-1634,0 0-2530</inkml:trace>
  <inkml:trace contextRef="#ctx0" brushRef="#br0" timeOffset="30227.729">23264 4669 16783,'21'0'1346,"-1"0"-1218,-20 20 1473,-20-20 129,20 19-1121,-41 2-481,23-1-256,-23-1-385,1 2-1153,21-2-1633,-1-19-12876</inkml:trace>
  <inkml:trace contextRef="#ctx0" brushRef="#br0" timeOffset="30790.7612">23582 4252 256,'0'-20'13356,"0"0"-13067,0 20 768,0 0 864,0-20-767,0 20-514,0 0-191,20 20 255,-20-20 1,21 40-193,-1-1-223,-20 1-161,0 0 0,18 20-32,2-20-96,-20 19-160,21-19-224,-21-20-385,0 20-160,20-21-801,-20 1-1697,0-20-6791</inkml:trace>
  <inkml:trace contextRef="#ctx0" brushRef="#br0" timeOffset="31050.776">23920 4352 11082,'39'-21'5669,"-39"21"-6662,0 0 449,-19 0 864,-1 0-96,0 0-95,-20 21-129,1-2 0,19-19-32,-20 40 128,21-20 64,19 0-128,0 0 32,19-1-32,1 1 32,0 0-96,20-20 32,-21 20-192,21-20-641,0 0-1153,-21 20-1794</inkml:trace>
  <inkml:trace contextRef="#ctx0" brushRef="#br0" timeOffset="31844.8215">24238 4192 6470,'19'-20'4740,"-19"20"-3683,0 0 1538,0 0-1058,0 0-960,0 0-193,20 0-128,-20 0-32,40 0 161,-20 0-129,19 0-128,-19 20-96,20-20 0,-19 20-64,-3-20-32,2 20-160,-20-20 128,-20 20 32,2-20 0,-3 20 64,1-1 0,0-19-64,0 21 0,0-2-129,20 2-287,0-2-129,20 1-63,0 0 191,0 0 129,0 0 96,-20-20 160,21 20-193,-21-20 1,0 19 192,0-19 32,-21 20 32,1-20 0,0 20-160,0 0-161,20-20-319,0 20 191,0 0 129,20-1 224,-20 2 96,20-2 32,21 21 32,-23-21 32,2 2 64,1-1 352,-21-1 545,0 2 353,0-2-353,-41-19-449,23 0 65,-43 21-385,21-21-160,-19 0-160,19 0-416,1 0-289,19 0-1665,0 0-8777</inkml:trace>
  <inkml:trace contextRef="#ctx0" brushRef="#br0" timeOffset="50581.8932">8614 6319 13708,'0'0'1474,"0"0"-834,0 0-159,0 0 256,40 19 448,-20 2-96,19-1-481,1-1-351,19 1-129,-19 0-32,19 0-32,-18 0 0,18 0-64,-39-1-96,20 1-160,-20 0-33,-1 0-223,1-20-417,0 20-737,-20-20-2273,0 0-7144</inkml:trace>
  <inkml:trace contextRef="#ctx0" brushRef="#br0" timeOffset="50839.9079">9091 6279 11723,'0'-19'1025,"-20"19"-257,20-21-63,-20 21 128,0 21 192,0-2-417,1 1-319,-1 19-193,0 2 0,-21-2 96,23 1-32,-23 0-32,21-1-64,0 1-64,2-20-96,18 1-480,0-2-738,0 0-960,0-19-1858,0 0-4932</inkml:trace>
  <inkml:trace contextRef="#ctx0" brushRef="#br0" timeOffset="51250.9313">9308 6040 9256,'0'-19'1378,"0"-1"-385,0 20 320,0 0-160,-18 0-64,18 0-545,0 0-448,-21 0 1,21 20 287,-20-1 289,20 1-129,0 20-128,-20-20-159,20 20-129,0 0-160,0-21 64,20 1-64,0 1 64,1-2-320,-3-19-385,23 0-704,-21 0-1666,0 0-5349</inkml:trace>
  <inkml:trace contextRef="#ctx0" brushRef="#br0" timeOffset="51409.9405">9468 6120 11787,'0'20'1313,"0"-20"-1249,0 20 737,0-1 64,0-19-193,0 21-384,20-2-256,0-19-768,-20 0-674,19 20-1312,-19-20-4197</inkml:trace>
  <inkml:trace contextRef="#ctx0" brushRef="#br0" timeOffset="51545.9483">9508 6001 14830,'-20'0'320,"20"0"-320,0 0 32,0 0-673,0 0-1088,20 0-4133</inkml:trace>
  <inkml:trace contextRef="#ctx0" brushRef="#br0" timeOffset="51740.9595">9587 5941 12587,'20'20'1121,"-20"0"321,19 0-513,1 0-353,0-1-159,1 1-321,-1 20-96,-2-20 32,-18 0 0,0 0-32,0-1-256,-18 2-737,-2-2-1314,20 1-4163</inkml:trace>
  <inkml:trace contextRef="#ctx0" brushRef="#br0" timeOffset="52051.9772">9984 6418 12171,'0'0'5061,"0"0"-5061,0 0 993,20 0 224,-1 0-448,1 0-417,20 0-224,-1 0-512,1 0-1,-19 0-255,17 0-1186,-17 0-2626,-1 0-4485</inkml:trace>
  <inkml:trace contextRef="#ctx0" brushRef="#br0" timeOffset="52946.0283">10104 6418 4644,'-21'0'2466,"21"0"65,0 0-65,-20-20-128,20 20-288,0 0-641,0 0-768,20 0-96,1 0 127,-3 0-159,43 0-129,-23 0-256,23 0 32,-22 0-224,21 0 128,-1 0-192,-19 0-160,1 0-193,-23-19-127,2 19-417,-20 0-448,0 0-706,-20 0-1600,2 0-4421</inkml:trace>
  <inkml:trace contextRef="#ctx0" brushRef="#br0" timeOffset="53257.0462">10401 6279 12363,'0'0'1025,"20"0"-769,-1 0 481,1 0-353,0 0 577,21 0-544,-23 20-353,23-20-64,-21 0 0,0 20 96,-2-1-96,-18 2 32,0-21 32,0 20 64,-18-1 96,-2 1 257,0 0-161,-1 0-192,-17 0-96,17-20-96,1 20-256,20-1-1025,-20 1-1666,40-20-2627</inkml:trace>
  <inkml:trace contextRef="#ctx0" brushRef="#br0" timeOffset="53891.0824">10956 6140 64,'0'0'10570,"0"0"-9577,0 0 896,20-20-95,-20 20-160,41 0-385,-23-20-673,23 20-319,-21 0-193,19 0-96,1-20 32,-20 20-289,0 0-447,-20 0-642,0 0-1569,0 0-2978</inkml:trace>
  <inkml:trace contextRef="#ctx0" brushRef="#br0" timeOffset="54273.1043">10936 6120 480,'-19'20'9961,"19"-20"-9929,0 20 225,0-20 896,0 19 224,0 2-96,0-2-480,0 1-417,19 1 193,-19-2-129,0 1-223,20-20-97,0 20-32,-20-20 96,21 0-64,-21 0 32,38 0 0,-18 19-192,1-19 64,19 0-160,-1 21 160,1-1-160,-20 19 96,0-19 32,-20 0 32,0 20-32,0-21 96,-20 1 225,-20 0 127,0 0-96,1-20 1,19 20-129,-21-20-224,3 0-384,17-20-930,1 20-3138</inkml:trace>
  <inkml:trace contextRef="#ctx0" brushRef="#br0" timeOffset="56055.2062">13558 6338 9737,'0'0'2114,"0"-19"-353,0 19 353,-20-20-448,20 20-353,-21 0-288,-19 0-544,22 0-321,-23 0-128,21 20 0,-19-1 64,19 22-192,-20-22 96,20 21 32,20 0-64,0-1 64,0 1 64,20-20-96,0 0 128,20 1-64,-1-2-64,1-19-224,-1 0-64,1 0-417,-19 0-448,17 0-865,-38-19-3171</inkml:trace>
  <inkml:trace contextRef="#ctx0" brushRef="#br0" timeOffset="56517.2326">13795 5981 9480,'0'-20'1890,"0"20"-1089,0 0 993,-19 0-609,19 0-192,-20 0-160,20 20-321,-20 0-96,20 0-95,-20-1-129,20 21-128,0-20-32,0 0 0,20 20 32,-20-21-256,20 2 64,0-21-225,-1 19-447,1-19-610,0 0-1568,0 0-5318</inkml:trace>
  <inkml:trace contextRef="#ctx0" brushRef="#br0" timeOffset="56690.2425">13934 6100 11562,'21'20'1154,"-21"-20"-1122,0 20 32,0-20-64,0 20-96,20-1-1314,-20-19-4067</inkml:trace>
  <inkml:trace contextRef="#ctx0" brushRef="#br0" timeOffset="56841.2512">13975 5981 1793,'-20'0'13517,"20"0"-14190,0 0 129,0 0-257,0 0-3299</inkml:trace>
  <inkml:trace contextRef="#ctx0" brushRef="#br0" timeOffset="57050.263">14014 5941 1569,'40'0'11339,"-20"0"-11147,-1 20 993,1-20-128,20 20-64,-20 0-449,-1 0-351,1-1-193,0 21-32,-20-20-32,0 20-385,-20-20-928,0 20-1122,1-21-4611</inkml:trace>
  <inkml:trace contextRef="#ctx0" brushRef="#br0" timeOffset="58977.3734">14491 6359 9929,'0'0'1601,"-20"0"321,20 0-128,0 0 192,0 0-513,0 0-640,20 0-192,-1 0-257,1 0-128,0 0-160,0 0-64,0-21-32,19 21-32,-19 0-160,0-19-320,0 19-513,-20 0-545,0 0-2113,0 0-9578</inkml:trace>
  <inkml:trace contextRef="#ctx0" brushRef="#br0" timeOffset="59163.384">14530 6458 13644,'0'0'1666,"0"20"-1570,0-20 481,0 0 95,0 0 65,20 0-417,0 0-192,0 0-320,-1 0-96,1 0-385,0 0-1216,-20 0-3236</inkml:trace>
  <inkml:trace contextRef="#ctx0" brushRef="#br0" timeOffset="59437.3997">15006 6160 2562,'0'0'12748,"0"0"-12652,20-20 1025,0 20 32,0 0-256,19-20-224,-19 20-513,20 0-192,-19-20-160,-3 20-289,-18 0-1056,20 0-2435,-20 0-3875</inkml:trace>
  <inkml:trace contextRef="#ctx0" brushRef="#br0" timeOffset="59798.4203">14987 6140 1569,'0'0'7367,"0"20"-6566,0-20 928,0 19 417,0 2-512,19-2-609,-19 1-577,0 1-288,0-2 129,0 1 63,20 0-32,-20-1-63,0-19-33,20 0 96,0 21-160,0-21-96,-1 0-32,21 20-64,-20-20 64,19 19-64,-19 1 0,0 0-32,1 0 64,-21 0 0,0 0 96,0-20 289,-21 19 255,1-19-95,-18 20-33,-3-20-63,-18 0-65,19 0-224,0 0-160,1-20-608,19 20-706,0 0-1152,20 0-4837</inkml:trace>
  <inkml:trace contextRef="#ctx0" brushRef="#br0" timeOffset="62315.5643">13319 6875 11050,'-20'0'1634,"0"0"-834,20 0 674,0 0 63,0 0-192,0 0-704,0 0-449,0 0 32,20 0 257,0 0-33,0 0-288,39 0-31,-19 0-33,19 0 32,20 0-96,22 0-32,17 0 32,1-20 0,21 20-32,18 0-32,-18-19 96,-1 19 0,19 0-64,-38-20 160,18 20-128,-39 0 128,-19 0-96,-21 0-64,-18 0-256,-3 0-320,-18 0-353,-20 0-417,21 0-607,-21 0-930,0 0-769,-21 0-2337</inkml:trace>
  <inkml:trace contextRef="#ctx0" brushRef="#br0" timeOffset="72003.1184">16972 7352 14445,'0'0'1666,"20"0"-1794,-20-20 512,40 0 481,-21 0 0,1-19-161,20-1-415,-1-19-129,1-2 0,0 2 224,-1-1-352,2-19 32,-21 0-64,18-1-64,-17-19 0,19 19 32,-40 1 0,19 19 32,1 1-32,-20 19 32,0 20 0,0-19 32,0 18-64,0 21 32,0-20 32,0 20 0,0 0-352,0 20 160,0 1 0,0-2 128,0 21-513,0 0 161,20-1-65,-20-19 33,20 20-161,19-20-63,-19-20-1,0 0 353,0 0 320,0 0 32,-1-20 64,1-20 64,-20 20-64,20-19 65,0 18-65,1-18 96,-21 0-96,18-21-96,-18 20-32,20 20 0,-20 0 192,0 0 353,0 20-353,0 20 32,-20 20 257,20 0-1,0 20-64,0-1 1,20 1-289,-20-21-64,21 21-32,-1-21-224,-20 1-225,20 0-576,0-19-1024,-20-21-3140</inkml:trace>
  <inkml:trace contextRef="#ctx0" brushRef="#br0" timeOffset="72608.153">18243 6557 11883,'0'-20'897,"0"20"96,-20 0 608,0-20-576,-1 20-480,1 0-353,2 0-192,-23 20 0,21 0 32,-19 0-32,19 0 0,20 1 64,-20 17 32,20-17-64,20-2 64,0 2 0,-1-2-64,1 1 0,20-20-64,-1 20-32,-19-20-160,21 0-481,-21-20-704,-2 20-2531,3 0-6502</inkml:trace>
  <inkml:trace contextRef="#ctx0" brushRef="#br0" timeOffset="73092.1807">18480 6299 5060,'0'0'2018,"0"-20"-737,0 20 1186,0 0-1154,0 0-480,-20 0-129,20 0-191,-19 20-161,19 0 289,-20-1-1,20 2-223,-20-1 223,0-1-63,20 1-353,0 20-160,0-20 32,0 0-128,20-1-32,0 1-224,0-20-417,-1 0-288,1 0-1153,0 0-2786</inkml:trace>
  <inkml:trace contextRef="#ctx0" brushRef="#br0" timeOffset="73273.191">18599 6438 4067,'0'20'7303,"0"-20"-6470,0 20 640,21 0-287,-21-20-898,0 19-256,0-19-673,20 20-1793,-20-20-1794</inkml:trace>
  <inkml:trace contextRef="#ctx0" brushRef="#br0" timeOffset="73417.1993">18640 6319 13708,'-20'0'-128,"20"0"-3267,0 0 1986,20-20-4100</inkml:trace>
  <inkml:trace contextRef="#ctx0" brushRef="#br0" timeOffset="73641.212">18719 6260 11178,'20'0'2274,"0"19"-736,-1-19 223,1 20-672,-20 0-448,20 20-417,0-20-320,0 19 256,-20-19-224,0 20-160,0-20-224,-20-1-33,0 1-127,0 0-1506,0-20-6471</inkml:trace>
  <inkml:trace contextRef="#ctx0" brushRef="#br0" timeOffset="74225.2454">19413 6398 13676,'-20'0'2627,"20"0"-1474,0 0 737,0 0-353,20 0-544,1 0-544,-1 0-353,18 0-128,-17 0-385,19 0-608,-20 0-1153,-20 0-3363</inkml:trace>
  <inkml:trace contextRef="#ctx0" brushRef="#br0" timeOffset="74376.2541">19393 6517 14669,'0'20'1218,"0"-20"-33,0 0 897,20 20-961,21-20-641,-3 0-480,-17 0-833,19 0-864,-20 0-2339</inkml:trace>
  <inkml:trace contextRef="#ctx0" brushRef="#br0" timeOffset="75277.3057">19771 7193 14765,'-20'20'673,"20"0"-160,0-20 1088,0 0-352,0 20-416,0-20-384,20 0-161,-1-20-128,1 0 128,21 0-96,-3-19-63,3-22-1,-1 2 96,-1-1 0,1-19-224,-1 0 32,-19-1-96,20-19-192,-20-1-225,-1 21-95,-19 0 191,0 19 385,0 1 97,0 38-65,-19 21 64,19-20-128,0 40 32,0 1 0,0-2 32,0 21 0,19 0-96,-19-1-225,20 21 97,-20-20-160,20-1-129,0-19 1,-20 0 64,21 0 319,-1-20 161,-2 0 1,-18-20 95,21 0-224,-1 0 96,0-19 0,0 19-64,-20-40-64,19 21-65,1-21-95,0 1-32,-20 18 224,0 22 192,0-2 96,0 21 0,0 21-31,0-2 95,0 1-32,-20 40 128,20-21-191,0 2-97,0 18-32,0-19-32,20-20-192,-20 19-257,20-19-319,-20 0-161,0 0-897,0-20-2242</inkml:trace>
  <inkml:trace contextRef="#ctx0" brushRef="#br0" timeOffset="75645.3267">20744 6458 11851,'0'0'768,"0"0"-191,0 0 1985,20 0-1729,0 0-705,-2 0-96,-18 0-64,21 0-160,-1-20-416,-20 20-642,20 0-1376,-20 0-1250,0 0-4290</inkml:trace>
  <inkml:trace contextRef="#ctx0" brushRef="#br0" timeOffset="76064.3507">20723 6458 5413,'0'0'3907,"0"0"-3554,0 0 2273,0 20-127,0-20-1507,0 20-383,0-1-385,0 1-96,0 0-64,0 0 0,0 0 1,0 1-33,0-21-32,0 19 32,0-19 0,0 0 0,0 19-64,0-19-129,21 0-127,-1-19-192,0 19-33,-2 0 289,3 0 96,-1 19 0,0 2-481,0-21 225,-20 19 352,0 2 96,0-2 64,-20 1 352,0-20 577,-21 20-96,23-20-224,-22 0-288,19-20-161,-17 20-128,17 0-288,1-20-321,0 20-1312,20 0-4645</inkml:trace>
  <inkml:trace contextRef="#ctx0" brushRef="#br0" timeOffset="82130.6977">17528 7054 14381,'-20'0'1538,"20"0"-1154,0 0-96,39 0 193,1 0 448,19-20-257,22 20-319,18 0-289,0-20 224,20 20-32,-1 0-160,2 0-128,-21 0-32,20 0-128,-20 0-64,-38 0-129,-2-20-704,-19 20-416,-40 0-1026,0 0-5124</inkml:trace>
  <inkml:trace contextRef="#ctx0" brushRef="#br0" timeOffset="85195.873">10897 6855 10153,'0'0'1474,"-20"0"-450,20 0 642,0 0 64,0 0-257,0 0-480,0 0-448,0 0-193,20 0 64,0 0 33,19 0-161,2 0-288,17 0 96,3 20-224,-2-20-256,1 0-353,-21 0-833,-19 0-2145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08008F-8C0F-4F63-86DC-E7B67385E4BD}" type="datetimeFigureOut">
              <a:rPr lang="en-US" smtClean="0"/>
              <a:pPr/>
              <a:t>20-May-16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F38DAD-5F37-4EA5-A798-26ED1E4539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612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5603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6116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Replace as previous; change spacing to fill page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2132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LATEX font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8087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807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Swap:</a:t>
            </a:r>
            <a:r>
              <a:rPr lang="en-US" baseline="0" dirty="0" smtClean="0"/>
              <a:t> market </a:t>
            </a:r>
            <a:r>
              <a:rPr lang="en-US" baseline="0" dirty="0" err="1" smtClean="0"/>
              <a:t>seg</a:t>
            </a:r>
            <a:r>
              <a:rPr lang="en-US" baseline="0" dirty="0" smtClean="0"/>
              <a:t> and organize clusters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642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0829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Get rid of the legacy points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914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Get rid of the legacy points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914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Replace with normal text, size with LATEX</a:t>
            </a:r>
            <a:r>
              <a:rPr lang="en-US" baseline="0" dirty="0" smtClean="0"/>
              <a:t> fonts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189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2498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Change numbers to LATEX as well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3969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Replace as previous; change spacing to fill page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213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20-May-16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7429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20-May-16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306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20-May-16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3069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9168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20-May-16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4651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87704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20-May-16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4410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20-May-16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7316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20-May-16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311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20-May-16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6155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20-May-16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8319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20-May-16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6039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20-May-16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64515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20-May-16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41441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20-May-16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2460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20-May-16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08061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20-May-16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0196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5616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20-May-16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18608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20-May-16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3317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20-May-16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938364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20-May-16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761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20-May-16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5673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20-May-16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162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20-May-16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75231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20-May-16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42392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20-May-16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08398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20-May-16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95939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20-May-16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056140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20-May-16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61804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20-May-16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52903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20-May-16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365788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20-May-16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7906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20-May-16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75074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20-May-16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242690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20-May-16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970825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20-May-16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238695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20-May-16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013394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20-May-16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642674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20-May-16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138332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20-May-16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804480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0543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20-May-16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199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20-May-16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329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20-May-16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333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20-May-16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583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20-May-16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415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image" Target="../media/image1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20-May-16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676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721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20-May-16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2934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vertLeftWhite2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2918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346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7490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2062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1485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20-May-16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370568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block2x2White1</a:t>
            </a:r>
          </a:p>
          <a:p>
            <a:endParaRPr lang="en-US" sz="1400" dirty="0" smtClean="0">
              <a:solidFill>
                <a:prstClr val="black"/>
              </a:solidFill>
            </a:endParaRPr>
          </a:p>
          <a:p>
            <a:r>
              <a:rPr lang="en-US" sz="1400" dirty="0" smtClean="0">
                <a:solidFill>
                  <a:prstClr val="black"/>
                </a:solidFill>
              </a:rPr>
              <a:t>Ordering of</a:t>
            </a:r>
            <a:r>
              <a:rPr lang="en-US" sz="1400" baseline="0" dirty="0" smtClean="0">
                <a:solidFill>
                  <a:prstClr val="black"/>
                </a:solidFill>
              </a:rPr>
              <a:t> </a:t>
            </a:r>
          </a:p>
          <a:p>
            <a:r>
              <a:rPr lang="en-US" sz="1400" baseline="0" dirty="0" smtClean="0">
                <a:solidFill>
                  <a:prstClr val="black"/>
                </a:solidFill>
              </a:rPr>
              <a:t>buttons is</a:t>
            </a:r>
            <a:r>
              <a:rPr lang="en-US" sz="1400" dirty="0" smtClean="0">
                <a:solidFill>
                  <a:prstClr val="black"/>
                </a:solidFill>
              </a:rPr>
              <a:t>: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13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24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230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20-May-16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8448353" y="4932892"/>
            <a:ext cx="766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prstClr val="black"/>
                </a:solidFill>
              </a:rPr>
              <a:t>Andrew Ng</a:t>
            </a:r>
            <a:endParaRPr lang="en-US" sz="1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513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7.xml"/><Relationship Id="rId4" Type="http://schemas.openxmlformats.org/officeDocument/2006/relationships/image" Target="../media/image23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tags" Target="../tags/tag11.xml"/><Relationship Id="rId7" Type="http://schemas.openxmlformats.org/officeDocument/2006/relationships/image" Target="../media/image21.png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image" Target="../media/image20.png"/><Relationship Id="rId11" Type="http://schemas.openxmlformats.org/officeDocument/2006/relationships/image" Target="../media/image28.emf"/><Relationship Id="rId5" Type="http://schemas.openxmlformats.org/officeDocument/2006/relationships/slideLayout" Target="../slideLayouts/slideLayout47.xml"/><Relationship Id="rId10" Type="http://schemas.openxmlformats.org/officeDocument/2006/relationships/customXml" Target="../ink/ink6.xml"/><Relationship Id="rId4" Type="http://schemas.openxmlformats.org/officeDocument/2006/relationships/tags" Target="../tags/tag12.xml"/><Relationship Id="rId9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tags" Target="../tags/tag20.xml"/><Relationship Id="rId13" Type="http://schemas.openxmlformats.org/officeDocument/2006/relationships/notesSlide" Target="../notesSlides/notesSlide6.xml"/><Relationship Id="rId18" Type="http://schemas.openxmlformats.org/officeDocument/2006/relationships/image" Target="../media/image28.png"/><Relationship Id="rId3" Type="http://schemas.openxmlformats.org/officeDocument/2006/relationships/tags" Target="../tags/tag15.xml"/><Relationship Id="rId21" Type="http://schemas.openxmlformats.org/officeDocument/2006/relationships/image" Target="../media/image31.png"/><Relationship Id="rId7" Type="http://schemas.openxmlformats.org/officeDocument/2006/relationships/tags" Target="../tags/tag19.xml"/><Relationship Id="rId12" Type="http://schemas.openxmlformats.org/officeDocument/2006/relationships/slideLayout" Target="../slideLayouts/slideLayout47.xml"/><Relationship Id="rId17" Type="http://schemas.openxmlformats.org/officeDocument/2006/relationships/image" Target="../media/image27.png"/><Relationship Id="rId2" Type="http://schemas.openxmlformats.org/officeDocument/2006/relationships/tags" Target="../tags/tag14.xml"/><Relationship Id="rId16" Type="http://schemas.openxmlformats.org/officeDocument/2006/relationships/image" Target="../media/image26.png"/><Relationship Id="rId20" Type="http://schemas.openxmlformats.org/officeDocument/2006/relationships/image" Target="../media/image30.png"/><Relationship Id="rId1" Type="http://schemas.openxmlformats.org/officeDocument/2006/relationships/tags" Target="../tags/tag13.xml"/><Relationship Id="rId6" Type="http://schemas.openxmlformats.org/officeDocument/2006/relationships/tags" Target="../tags/tag18.xml"/><Relationship Id="rId11" Type="http://schemas.openxmlformats.org/officeDocument/2006/relationships/tags" Target="../tags/tag23.xml"/><Relationship Id="rId5" Type="http://schemas.openxmlformats.org/officeDocument/2006/relationships/tags" Target="../tags/tag17.xml"/><Relationship Id="rId15" Type="http://schemas.openxmlformats.org/officeDocument/2006/relationships/image" Target="../media/image25.png"/><Relationship Id="rId23" Type="http://schemas.openxmlformats.org/officeDocument/2006/relationships/image" Target="../media/image37.emf"/><Relationship Id="rId10" Type="http://schemas.openxmlformats.org/officeDocument/2006/relationships/tags" Target="../tags/tag22.xml"/><Relationship Id="rId19" Type="http://schemas.openxmlformats.org/officeDocument/2006/relationships/image" Target="../media/image29.png"/><Relationship Id="rId4" Type="http://schemas.openxmlformats.org/officeDocument/2006/relationships/tags" Target="../tags/tag16.xml"/><Relationship Id="rId9" Type="http://schemas.openxmlformats.org/officeDocument/2006/relationships/tags" Target="../tags/tag21.xml"/><Relationship Id="rId14" Type="http://schemas.openxmlformats.org/officeDocument/2006/relationships/image" Target="../media/image24.png"/><Relationship Id="rId22" Type="http://schemas.openxmlformats.org/officeDocument/2006/relationships/customXml" Target="../ink/ink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4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4.xml"/><Relationship Id="rId7" Type="http://schemas.openxmlformats.org/officeDocument/2006/relationships/image" Target="../media/image4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3.png"/><Relationship Id="rId5" Type="http://schemas.openxmlformats.org/officeDocument/2006/relationships/slideLayout" Target="../slideLayouts/slideLayout47.xml"/><Relationship Id="rId10" Type="http://schemas.openxmlformats.org/officeDocument/2006/relationships/image" Target="../media/image6.emf"/><Relationship Id="rId4" Type="http://schemas.openxmlformats.org/officeDocument/2006/relationships/tags" Target="../tags/tag5.xml"/><Relationship Id="rId9" Type="http://schemas.openxmlformats.org/officeDocument/2006/relationships/customXml" Target="../ink/ink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tags" Target="../tags/tag31.xml"/><Relationship Id="rId13" Type="http://schemas.openxmlformats.org/officeDocument/2006/relationships/notesSlide" Target="../notesSlides/notesSlide8.xml"/><Relationship Id="rId18" Type="http://schemas.openxmlformats.org/officeDocument/2006/relationships/image" Target="../media/image34.png"/><Relationship Id="rId26" Type="http://schemas.openxmlformats.org/officeDocument/2006/relationships/customXml" Target="../ink/ink10.xml"/><Relationship Id="rId3" Type="http://schemas.openxmlformats.org/officeDocument/2006/relationships/tags" Target="../tags/tag26.xml"/><Relationship Id="rId21" Type="http://schemas.openxmlformats.org/officeDocument/2006/relationships/image" Target="../media/image37.png"/><Relationship Id="rId7" Type="http://schemas.openxmlformats.org/officeDocument/2006/relationships/tags" Target="../tags/tag30.xml"/><Relationship Id="rId12" Type="http://schemas.openxmlformats.org/officeDocument/2006/relationships/slideLayout" Target="../slideLayouts/slideLayout47.xml"/><Relationship Id="rId17" Type="http://schemas.openxmlformats.org/officeDocument/2006/relationships/image" Target="../media/image33.png"/><Relationship Id="rId25" Type="http://schemas.openxmlformats.org/officeDocument/2006/relationships/image" Target="../media/image46.emf"/><Relationship Id="rId2" Type="http://schemas.openxmlformats.org/officeDocument/2006/relationships/tags" Target="../tags/tag25.xml"/><Relationship Id="rId16" Type="http://schemas.openxmlformats.org/officeDocument/2006/relationships/image" Target="../media/image27.png"/><Relationship Id="rId20" Type="http://schemas.openxmlformats.org/officeDocument/2006/relationships/image" Target="../media/image36.png"/><Relationship Id="rId1" Type="http://schemas.openxmlformats.org/officeDocument/2006/relationships/tags" Target="../tags/tag24.xml"/><Relationship Id="rId6" Type="http://schemas.openxmlformats.org/officeDocument/2006/relationships/tags" Target="../tags/tag29.xml"/><Relationship Id="rId11" Type="http://schemas.openxmlformats.org/officeDocument/2006/relationships/tags" Target="../tags/tag34.xml"/><Relationship Id="rId24" Type="http://schemas.openxmlformats.org/officeDocument/2006/relationships/customXml" Target="../ink/ink9.xml"/><Relationship Id="rId5" Type="http://schemas.openxmlformats.org/officeDocument/2006/relationships/tags" Target="../tags/tag28.xml"/><Relationship Id="rId15" Type="http://schemas.openxmlformats.org/officeDocument/2006/relationships/image" Target="../media/image26.png"/><Relationship Id="rId23" Type="http://schemas.openxmlformats.org/officeDocument/2006/relationships/image" Target="../media/image39.png"/><Relationship Id="rId10" Type="http://schemas.openxmlformats.org/officeDocument/2006/relationships/tags" Target="../tags/tag33.xml"/><Relationship Id="rId19" Type="http://schemas.openxmlformats.org/officeDocument/2006/relationships/image" Target="../media/image35.png"/><Relationship Id="rId4" Type="http://schemas.openxmlformats.org/officeDocument/2006/relationships/tags" Target="../tags/tag27.xml"/><Relationship Id="rId9" Type="http://schemas.openxmlformats.org/officeDocument/2006/relationships/tags" Target="../tags/tag32.xml"/><Relationship Id="rId14" Type="http://schemas.openxmlformats.org/officeDocument/2006/relationships/image" Target="../media/image25.png"/><Relationship Id="rId22" Type="http://schemas.openxmlformats.org/officeDocument/2006/relationships/image" Target="../media/image38.png"/><Relationship Id="rId27" Type="http://schemas.openxmlformats.org/officeDocument/2006/relationships/image" Target="../media/image47.e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tags" Target="../tags/tag42.xml"/><Relationship Id="rId13" Type="http://schemas.openxmlformats.org/officeDocument/2006/relationships/notesSlide" Target="../notesSlides/notesSlide9.xml"/><Relationship Id="rId18" Type="http://schemas.openxmlformats.org/officeDocument/2006/relationships/image" Target="../media/image40.png"/><Relationship Id="rId3" Type="http://schemas.openxmlformats.org/officeDocument/2006/relationships/tags" Target="../tags/tag37.xml"/><Relationship Id="rId21" Type="http://schemas.openxmlformats.org/officeDocument/2006/relationships/image" Target="../media/image30.png"/><Relationship Id="rId7" Type="http://schemas.openxmlformats.org/officeDocument/2006/relationships/tags" Target="../tags/tag41.xml"/><Relationship Id="rId12" Type="http://schemas.openxmlformats.org/officeDocument/2006/relationships/slideLayout" Target="../slideLayouts/slideLayout47.xml"/><Relationship Id="rId17" Type="http://schemas.openxmlformats.org/officeDocument/2006/relationships/image" Target="../media/image27.png"/><Relationship Id="rId2" Type="http://schemas.openxmlformats.org/officeDocument/2006/relationships/tags" Target="../tags/tag36.xml"/><Relationship Id="rId16" Type="http://schemas.openxmlformats.org/officeDocument/2006/relationships/image" Target="../media/image26.png"/><Relationship Id="rId20" Type="http://schemas.openxmlformats.org/officeDocument/2006/relationships/image" Target="../media/image41.png"/><Relationship Id="rId1" Type="http://schemas.openxmlformats.org/officeDocument/2006/relationships/tags" Target="../tags/tag35.xml"/><Relationship Id="rId6" Type="http://schemas.openxmlformats.org/officeDocument/2006/relationships/tags" Target="../tags/tag40.xml"/><Relationship Id="rId11" Type="http://schemas.openxmlformats.org/officeDocument/2006/relationships/tags" Target="../tags/tag45.xml"/><Relationship Id="rId24" Type="http://schemas.openxmlformats.org/officeDocument/2006/relationships/image" Target="../media/image51.emf"/><Relationship Id="rId5" Type="http://schemas.openxmlformats.org/officeDocument/2006/relationships/tags" Target="../tags/tag39.xml"/><Relationship Id="rId15" Type="http://schemas.openxmlformats.org/officeDocument/2006/relationships/image" Target="../media/image25.png"/><Relationship Id="rId23" Type="http://schemas.openxmlformats.org/officeDocument/2006/relationships/customXml" Target="../ink/ink11.xml"/><Relationship Id="rId10" Type="http://schemas.openxmlformats.org/officeDocument/2006/relationships/tags" Target="../tags/tag44.xml"/><Relationship Id="rId19" Type="http://schemas.openxmlformats.org/officeDocument/2006/relationships/image" Target="../media/image29.png"/><Relationship Id="rId4" Type="http://schemas.openxmlformats.org/officeDocument/2006/relationships/tags" Target="../tags/tag38.xml"/><Relationship Id="rId9" Type="http://schemas.openxmlformats.org/officeDocument/2006/relationships/tags" Target="../tags/tag43.xml"/><Relationship Id="rId14" Type="http://schemas.openxmlformats.org/officeDocument/2006/relationships/image" Target="../media/image24.png"/><Relationship Id="rId22" Type="http://schemas.openxmlformats.org/officeDocument/2006/relationships/image" Target="../media/image4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tags" Target="../tags/tag53.xml"/><Relationship Id="rId13" Type="http://schemas.openxmlformats.org/officeDocument/2006/relationships/notesSlide" Target="../notesSlides/notesSlide11.xml"/><Relationship Id="rId18" Type="http://schemas.openxmlformats.org/officeDocument/2006/relationships/image" Target="../media/image40.png"/><Relationship Id="rId3" Type="http://schemas.openxmlformats.org/officeDocument/2006/relationships/tags" Target="../tags/tag48.xml"/><Relationship Id="rId21" Type="http://schemas.openxmlformats.org/officeDocument/2006/relationships/image" Target="../media/image30.png"/><Relationship Id="rId7" Type="http://schemas.openxmlformats.org/officeDocument/2006/relationships/tags" Target="../tags/tag52.xml"/><Relationship Id="rId12" Type="http://schemas.openxmlformats.org/officeDocument/2006/relationships/slideLayout" Target="../slideLayouts/slideLayout47.xml"/><Relationship Id="rId17" Type="http://schemas.openxmlformats.org/officeDocument/2006/relationships/image" Target="../media/image27.png"/><Relationship Id="rId2" Type="http://schemas.openxmlformats.org/officeDocument/2006/relationships/tags" Target="../tags/tag47.xml"/><Relationship Id="rId16" Type="http://schemas.openxmlformats.org/officeDocument/2006/relationships/image" Target="../media/image26.png"/><Relationship Id="rId20" Type="http://schemas.openxmlformats.org/officeDocument/2006/relationships/image" Target="../media/image41.png"/><Relationship Id="rId1" Type="http://schemas.openxmlformats.org/officeDocument/2006/relationships/tags" Target="../tags/tag46.xml"/><Relationship Id="rId6" Type="http://schemas.openxmlformats.org/officeDocument/2006/relationships/tags" Target="../tags/tag51.xml"/><Relationship Id="rId11" Type="http://schemas.openxmlformats.org/officeDocument/2006/relationships/tags" Target="../tags/tag56.xml"/><Relationship Id="rId5" Type="http://schemas.openxmlformats.org/officeDocument/2006/relationships/tags" Target="../tags/tag50.xml"/><Relationship Id="rId15" Type="http://schemas.openxmlformats.org/officeDocument/2006/relationships/image" Target="../media/image25.png"/><Relationship Id="rId10" Type="http://schemas.openxmlformats.org/officeDocument/2006/relationships/tags" Target="../tags/tag55.xml"/><Relationship Id="rId19" Type="http://schemas.openxmlformats.org/officeDocument/2006/relationships/image" Target="../media/image29.png"/><Relationship Id="rId4" Type="http://schemas.openxmlformats.org/officeDocument/2006/relationships/tags" Target="../tags/tag49.xml"/><Relationship Id="rId9" Type="http://schemas.openxmlformats.org/officeDocument/2006/relationships/tags" Target="../tags/tag54.xml"/><Relationship Id="rId14" Type="http://schemas.openxmlformats.org/officeDocument/2006/relationships/image" Target="../media/image24.png"/><Relationship Id="rId22" Type="http://schemas.openxmlformats.org/officeDocument/2006/relationships/image" Target="../media/image42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tags" Target="../tags/tag59.xml"/><Relationship Id="rId7" Type="http://schemas.openxmlformats.org/officeDocument/2006/relationships/image" Target="../media/image36.png"/><Relationship Id="rId2" Type="http://schemas.openxmlformats.org/officeDocument/2006/relationships/tags" Target="../tags/tag58.xml"/><Relationship Id="rId1" Type="http://schemas.openxmlformats.org/officeDocument/2006/relationships/tags" Target="../tags/tag57.xml"/><Relationship Id="rId6" Type="http://schemas.openxmlformats.org/officeDocument/2006/relationships/notesSlide" Target="../notesSlides/notesSlide12.xml"/><Relationship Id="rId11" Type="http://schemas.openxmlformats.org/officeDocument/2006/relationships/image" Target="../media/image53.emf"/><Relationship Id="rId5" Type="http://schemas.openxmlformats.org/officeDocument/2006/relationships/slideLayout" Target="../slideLayouts/slideLayout47.xml"/><Relationship Id="rId10" Type="http://schemas.openxmlformats.org/officeDocument/2006/relationships/customXml" Target="../ink/ink12.xml"/><Relationship Id="rId4" Type="http://schemas.openxmlformats.org/officeDocument/2006/relationships/tags" Target="../tags/tag60.xml"/><Relationship Id="rId9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emf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4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tags" Target="../tags/tag63.xml"/><Relationship Id="rId2" Type="http://schemas.openxmlformats.org/officeDocument/2006/relationships/tags" Target="../tags/tag62.xml"/><Relationship Id="rId1" Type="http://schemas.openxmlformats.org/officeDocument/2006/relationships/tags" Target="../tags/tag61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slideLayout" Target="../slideLayouts/slideLayout4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3" Type="http://schemas.openxmlformats.org/officeDocument/2006/relationships/tags" Target="../tags/tag8.xml"/><Relationship Id="rId7" Type="http://schemas.openxmlformats.org/officeDocument/2006/relationships/image" Target="../media/image6.png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slideLayout" Target="../slideLayouts/slideLayout47.xml"/><Relationship Id="rId9" Type="http://schemas.openxmlformats.org/officeDocument/2006/relationships/image" Target="../media/image8.e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emf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47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chart" Target="../charts/chart3.xml"/><Relationship Id="rId3" Type="http://schemas.openxmlformats.org/officeDocument/2006/relationships/tags" Target="../tags/tag66.xml"/><Relationship Id="rId7" Type="http://schemas.openxmlformats.org/officeDocument/2006/relationships/image" Target="../media/image48.png"/><Relationship Id="rId2" Type="http://schemas.openxmlformats.org/officeDocument/2006/relationships/tags" Target="../tags/tag65.xml"/><Relationship Id="rId1" Type="http://schemas.openxmlformats.org/officeDocument/2006/relationships/tags" Target="../tags/tag64.xml"/><Relationship Id="rId6" Type="http://schemas.openxmlformats.org/officeDocument/2006/relationships/chart" Target="../charts/chart2.xml"/><Relationship Id="rId11" Type="http://schemas.openxmlformats.org/officeDocument/2006/relationships/image" Target="../media/image59.emf"/><Relationship Id="rId5" Type="http://schemas.openxmlformats.org/officeDocument/2006/relationships/slideLayout" Target="../slideLayouts/slideLayout47.xml"/><Relationship Id="rId10" Type="http://schemas.openxmlformats.org/officeDocument/2006/relationships/customXml" Target="../ink/ink15.xml"/><Relationship Id="rId4" Type="http://schemas.openxmlformats.org/officeDocument/2006/relationships/tags" Target="../tags/tag67.xml"/><Relationship Id="rId9" Type="http://schemas.openxmlformats.org/officeDocument/2006/relationships/image" Target="../media/image38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4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emf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4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.xml"/><Relationship Id="rId3" Type="http://schemas.openxmlformats.org/officeDocument/2006/relationships/image" Target="../media/image7.png"/><Relationship Id="rId7" Type="http://schemas.microsoft.com/office/2007/relationships/hdphoto" Target="../media/hdphoto1.wdp"/><Relationship Id="rId12" Type="http://schemas.openxmlformats.org/officeDocument/2006/relationships/image" Target="../media/image14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7.xml"/><Relationship Id="rId6" Type="http://schemas.openxmlformats.org/officeDocument/2006/relationships/image" Target="../media/image10.png"/><Relationship Id="rId11" Type="http://schemas.openxmlformats.org/officeDocument/2006/relationships/customXml" Target="../ink/ink3.xml"/><Relationship Id="rId5" Type="http://schemas.openxmlformats.org/officeDocument/2006/relationships/image" Target="../media/image9.png"/><Relationship Id="rId10" Type="http://schemas.microsoft.com/office/2007/relationships/hdphoto" Target="../media/hdphoto2.wdp"/><Relationship Id="rId4" Type="http://schemas.openxmlformats.org/officeDocument/2006/relationships/image" Target="../media/image8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7.xml"/><Relationship Id="rId4" Type="http://schemas.openxmlformats.org/officeDocument/2006/relationships/image" Target="../media/image22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191000" y="914400"/>
            <a:ext cx="4407745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6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Clustering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50528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 idx="4294967295"/>
          </p:nvPr>
        </p:nvSpPr>
        <p:spPr>
          <a:xfrm>
            <a:off x="4191000" y="1962150"/>
            <a:ext cx="4407745" cy="1676400"/>
          </a:xfrm>
        </p:spPr>
        <p:txBody>
          <a:bodyPr>
            <a:noAutofit/>
          </a:bodyPr>
          <a:lstStyle/>
          <a:p>
            <a:pPr algn="l"/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Unsupervised learning introduction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Picture 2" descr="C:\Users\ang\Desktop\iStock_000012344803Large.jpg"/>
          <p:cNvPicPr>
            <a:picLocks noChangeAspect="1" noChangeArrowheads="1"/>
          </p:cNvPicPr>
          <p:nvPr/>
        </p:nvPicPr>
        <p:blipFill>
          <a:blip r:embed="rId3" cstate="print"/>
          <a:srcRect b="7246"/>
          <a:stretch>
            <a:fillRect/>
          </a:stretch>
        </p:blipFill>
        <p:spPr bwMode="auto">
          <a:xfrm>
            <a:off x="685800" y="361950"/>
            <a:ext cx="3200400" cy="3657600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838200" y="3867150"/>
            <a:ext cx="2895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Machine Learning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763718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76400" y="438387"/>
            <a:ext cx="5699124" cy="4266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3243648" y="1553853"/>
            <a:ext cx="871152" cy="6368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298108" y="2841873"/>
            <a:ext cx="871152" cy="6368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ross 2"/>
          <p:cNvSpPr/>
          <p:nvPr/>
        </p:nvSpPr>
        <p:spPr>
          <a:xfrm rot="2734294" flipH="1" flipV="1">
            <a:off x="3291089" y="1603670"/>
            <a:ext cx="237182" cy="232496"/>
          </a:xfrm>
          <a:prstGeom prst="plus">
            <a:avLst>
              <a:gd name="adj" fmla="val 46579"/>
            </a:avLst>
          </a:prstGeom>
          <a:solidFill>
            <a:srgbClr val="FF0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ross 3"/>
          <p:cNvSpPr/>
          <p:nvPr/>
        </p:nvSpPr>
        <p:spPr>
          <a:xfrm rot="2734294" flipH="1" flipV="1">
            <a:off x="4852375" y="3208579"/>
            <a:ext cx="237182" cy="232496"/>
          </a:xfrm>
          <a:prstGeom prst="plus">
            <a:avLst>
              <a:gd name="adj" fmla="val 46579"/>
            </a:avLst>
          </a:prstGeom>
          <a:solidFill>
            <a:srgbClr val="0000CC"/>
          </a:solidFill>
          <a:ln w="1905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CC"/>
              </a:solidFill>
            </a:endParaRPr>
          </a:p>
        </p:txBody>
      </p:sp>
      <p:sp>
        <p:nvSpPr>
          <p:cNvPr id="7" name="Cross 6"/>
          <p:cNvSpPr/>
          <p:nvPr/>
        </p:nvSpPr>
        <p:spPr>
          <a:xfrm rot="2734294" flipH="1" flipV="1">
            <a:off x="3875046" y="1795423"/>
            <a:ext cx="237182" cy="232496"/>
          </a:xfrm>
          <a:prstGeom prst="plus">
            <a:avLst>
              <a:gd name="adj" fmla="val 46579"/>
            </a:avLst>
          </a:prstGeom>
          <a:solidFill>
            <a:srgbClr val="FF0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ross 7"/>
          <p:cNvSpPr/>
          <p:nvPr/>
        </p:nvSpPr>
        <p:spPr>
          <a:xfrm rot="2734294" flipH="1" flipV="1">
            <a:off x="4251232" y="2901604"/>
            <a:ext cx="237182" cy="232496"/>
          </a:xfrm>
          <a:prstGeom prst="plus">
            <a:avLst>
              <a:gd name="adj" fmla="val 46579"/>
            </a:avLst>
          </a:prstGeom>
          <a:solidFill>
            <a:srgbClr val="0000CC"/>
          </a:solidFill>
          <a:ln w="1905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CC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/>
              <p14:cNvContentPartPr/>
              <p14:nvPr/>
            </p14:nvContentPartPr>
            <p14:xfrm>
              <a:off x="3279600" y="1638000"/>
              <a:ext cx="1801440" cy="153144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69160" y="1627200"/>
                <a:ext cx="1822680" cy="1548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75009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7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76400" y="438387"/>
            <a:ext cx="5699123" cy="4266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3243648" y="1553853"/>
            <a:ext cx="871152" cy="6368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298108" y="2841873"/>
            <a:ext cx="871152" cy="6368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ross 14"/>
          <p:cNvSpPr/>
          <p:nvPr/>
        </p:nvSpPr>
        <p:spPr>
          <a:xfrm rot="2734294" flipH="1" flipV="1">
            <a:off x="3875046" y="1795423"/>
            <a:ext cx="237182" cy="232496"/>
          </a:xfrm>
          <a:prstGeom prst="plus">
            <a:avLst>
              <a:gd name="adj" fmla="val 46579"/>
            </a:avLst>
          </a:prstGeom>
          <a:solidFill>
            <a:srgbClr val="FF0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ross 15"/>
          <p:cNvSpPr/>
          <p:nvPr/>
        </p:nvSpPr>
        <p:spPr>
          <a:xfrm rot="2734294" flipH="1" flipV="1">
            <a:off x="4251232" y="2901604"/>
            <a:ext cx="237182" cy="232496"/>
          </a:xfrm>
          <a:prstGeom prst="plus">
            <a:avLst>
              <a:gd name="adj" fmla="val 46579"/>
            </a:avLst>
          </a:prstGeom>
          <a:solidFill>
            <a:srgbClr val="0000CC"/>
          </a:solidFill>
          <a:ln w="1905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2628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1493" y="438150"/>
            <a:ext cx="569595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Cross 2"/>
          <p:cNvSpPr/>
          <p:nvPr/>
        </p:nvSpPr>
        <p:spPr>
          <a:xfrm rot="2734294" flipH="1" flipV="1">
            <a:off x="3875046" y="1795423"/>
            <a:ext cx="237182" cy="232496"/>
          </a:xfrm>
          <a:prstGeom prst="plus">
            <a:avLst>
              <a:gd name="adj" fmla="val 46579"/>
            </a:avLst>
          </a:prstGeom>
          <a:solidFill>
            <a:srgbClr val="FF0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ross 3"/>
          <p:cNvSpPr/>
          <p:nvPr/>
        </p:nvSpPr>
        <p:spPr>
          <a:xfrm rot="2734294" flipH="1" flipV="1">
            <a:off x="4251232" y="2901604"/>
            <a:ext cx="237182" cy="232496"/>
          </a:xfrm>
          <a:prstGeom prst="plus">
            <a:avLst>
              <a:gd name="adj" fmla="val 46579"/>
            </a:avLst>
          </a:prstGeom>
          <a:solidFill>
            <a:srgbClr val="0000CC"/>
          </a:solidFill>
          <a:ln w="1905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CC"/>
              </a:solidFill>
            </a:endParaRPr>
          </a:p>
        </p:txBody>
      </p:sp>
      <p:sp>
        <p:nvSpPr>
          <p:cNvPr id="5" name="Cross 4"/>
          <p:cNvSpPr/>
          <p:nvPr/>
        </p:nvSpPr>
        <p:spPr>
          <a:xfrm rot="2734294" flipH="1" flipV="1">
            <a:off x="4384694" y="1457357"/>
            <a:ext cx="237182" cy="232496"/>
          </a:xfrm>
          <a:prstGeom prst="plus">
            <a:avLst>
              <a:gd name="adj" fmla="val 46579"/>
            </a:avLst>
          </a:prstGeom>
          <a:solidFill>
            <a:srgbClr val="FF0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ross 5"/>
          <p:cNvSpPr/>
          <p:nvPr/>
        </p:nvSpPr>
        <p:spPr>
          <a:xfrm rot="2734294" flipH="1" flipV="1">
            <a:off x="3876838" y="3190127"/>
            <a:ext cx="237182" cy="232496"/>
          </a:xfrm>
          <a:prstGeom prst="plus">
            <a:avLst>
              <a:gd name="adj" fmla="val 46579"/>
            </a:avLst>
          </a:prstGeom>
          <a:solidFill>
            <a:srgbClr val="0000CC"/>
          </a:solidFill>
          <a:ln w="1905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5097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1493" y="438150"/>
            <a:ext cx="569595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Cross 2"/>
          <p:cNvSpPr/>
          <p:nvPr/>
        </p:nvSpPr>
        <p:spPr>
          <a:xfrm rot="2734294" flipH="1" flipV="1">
            <a:off x="4384694" y="1457357"/>
            <a:ext cx="237182" cy="232496"/>
          </a:xfrm>
          <a:prstGeom prst="plus">
            <a:avLst>
              <a:gd name="adj" fmla="val 46579"/>
            </a:avLst>
          </a:prstGeom>
          <a:solidFill>
            <a:srgbClr val="FF0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ross 3"/>
          <p:cNvSpPr/>
          <p:nvPr/>
        </p:nvSpPr>
        <p:spPr>
          <a:xfrm rot="2734294" flipH="1" flipV="1">
            <a:off x="3876838" y="3190127"/>
            <a:ext cx="237182" cy="232496"/>
          </a:xfrm>
          <a:prstGeom prst="plus">
            <a:avLst>
              <a:gd name="adj" fmla="val 46579"/>
            </a:avLst>
          </a:prstGeom>
          <a:solidFill>
            <a:srgbClr val="0000CC"/>
          </a:solidFill>
          <a:ln w="1905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CC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48000" y="1389727"/>
            <a:ext cx="537905" cy="5724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429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1493" y="438150"/>
            <a:ext cx="569595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Cross 2"/>
          <p:cNvSpPr/>
          <p:nvPr/>
        </p:nvSpPr>
        <p:spPr>
          <a:xfrm rot="2734294" flipH="1" flipV="1">
            <a:off x="4384694" y="1457357"/>
            <a:ext cx="237182" cy="232496"/>
          </a:xfrm>
          <a:prstGeom prst="plus">
            <a:avLst>
              <a:gd name="adj" fmla="val 46579"/>
            </a:avLst>
          </a:prstGeom>
          <a:solidFill>
            <a:srgbClr val="FF0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ross 3"/>
          <p:cNvSpPr/>
          <p:nvPr/>
        </p:nvSpPr>
        <p:spPr>
          <a:xfrm rot="2734294" flipH="1" flipV="1">
            <a:off x="3876838" y="3190127"/>
            <a:ext cx="237182" cy="232496"/>
          </a:xfrm>
          <a:prstGeom prst="plus">
            <a:avLst>
              <a:gd name="adj" fmla="val 46579"/>
            </a:avLst>
          </a:prstGeom>
          <a:solidFill>
            <a:srgbClr val="0000CC"/>
          </a:solidFill>
          <a:ln w="1905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CC"/>
              </a:solidFill>
            </a:endParaRPr>
          </a:p>
        </p:txBody>
      </p:sp>
      <p:sp>
        <p:nvSpPr>
          <p:cNvPr id="5" name="Cross 4"/>
          <p:cNvSpPr/>
          <p:nvPr/>
        </p:nvSpPr>
        <p:spPr>
          <a:xfrm rot="2734294" flipH="1" flipV="1">
            <a:off x="4924240" y="1439544"/>
            <a:ext cx="237182" cy="232496"/>
          </a:xfrm>
          <a:prstGeom prst="plus">
            <a:avLst>
              <a:gd name="adj" fmla="val 46579"/>
            </a:avLst>
          </a:prstGeom>
          <a:solidFill>
            <a:srgbClr val="FF0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ross 5"/>
          <p:cNvSpPr/>
          <p:nvPr/>
        </p:nvSpPr>
        <p:spPr>
          <a:xfrm rot="2734294" flipH="1" flipV="1">
            <a:off x="3301282" y="3374006"/>
            <a:ext cx="237182" cy="232496"/>
          </a:xfrm>
          <a:prstGeom prst="plus">
            <a:avLst>
              <a:gd name="adj" fmla="val 46579"/>
            </a:avLst>
          </a:prstGeom>
          <a:solidFill>
            <a:srgbClr val="0000CC"/>
          </a:solidFill>
          <a:ln w="1905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CC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048000" y="1389727"/>
            <a:ext cx="537905" cy="5724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979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1493" y="438150"/>
            <a:ext cx="569595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ross 4"/>
          <p:cNvSpPr/>
          <p:nvPr/>
        </p:nvSpPr>
        <p:spPr>
          <a:xfrm rot="2734294" flipH="1" flipV="1">
            <a:off x="4924240" y="1439544"/>
            <a:ext cx="237182" cy="232496"/>
          </a:xfrm>
          <a:prstGeom prst="plus">
            <a:avLst>
              <a:gd name="adj" fmla="val 46579"/>
            </a:avLst>
          </a:prstGeom>
          <a:solidFill>
            <a:srgbClr val="FF0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ross 5"/>
          <p:cNvSpPr/>
          <p:nvPr/>
        </p:nvSpPr>
        <p:spPr>
          <a:xfrm rot="2734294" flipH="1" flipV="1">
            <a:off x="3301282" y="3374006"/>
            <a:ext cx="237182" cy="232496"/>
          </a:xfrm>
          <a:prstGeom prst="plus">
            <a:avLst>
              <a:gd name="adj" fmla="val 46579"/>
            </a:avLst>
          </a:prstGeom>
          <a:solidFill>
            <a:srgbClr val="0000CC"/>
          </a:solidFill>
          <a:ln w="1905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CC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48000" y="1389727"/>
            <a:ext cx="537905" cy="5724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473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/>
          <p:cNvSpPr txBox="1"/>
          <p:nvPr/>
        </p:nvSpPr>
        <p:spPr>
          <a:xfrm>
            <a:off x="404750" y="971550"/>
            <a:ext cx="8305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Input:</a:t>
            </a:r>
          </a:p>
          <a:p>
            <a:pPr marL="914400" lvl="1" indent="-457200">
              <a:buFontTx/>
              <a:buChar char="-"/>
            </a:pPr>
            <a:r>
              <a:rPr lang="en-US" sz="2800" dirty="0"/>
              <a:t> </a:t>
            </a:r>
            <a:r>
              <a:rPr lang="en-US" sz="2800" dirty="0" smtClean="0"/>
              <a:t>   (number of clusters)</a:t>
            </a:r>
          </a:p>
          <a:p>
            <a:pPr marL="914400" lvl="1" indent="-457200">
              <a:buFontTx/>
              <a:buChar char="-"/>
            </a:pPr>
            <a:r>
              <a:rPr lang="en-US" sz="2800" dirty="0" smtClean="0"/>
              <a:t>Training set</a:t>
            </a:r>
            <a:endParaRPr lang="en-US" sz="2800" dirty="0"/>
          </a:p>
          <a:p>
            <a:pPr lvl="1"/>
            <a:endParaRPr lang="en-US" sz="2800" dirty="0"/>
          </a:p>
          <a:p>
            <a:pPr lvl="1"/>
            <a:endParaRPr lang="en-US" sz="2800" dirty="0" smtClean="0"/>
          </a:p>
          <a:p>
            <a:r>
              <a:rPr lang="en-US" sz="2800" dirty="0"/>
              <a:t> </a:t>
            </a:r>
            <a:r>
              <a:rPr lang="en-US" sz="2800" dirty="0" smtClean="0"/>
              <a:t>                   (drop             convention)</a:t>
            </a:r>
            <a:endParaRPr lang="en-US" sz="2800" dirty="0"/>
          </a:p>
        </p:txBody>
      </p:sp>
      <p:sp>
        <p:nvSpPr>
          <p:cNvPr id="136" name="TextBox 135"/>
          <p:cNvSpPr txBox="1"/>
          <p:nvPr/>
        </p:nvSpPr>
        <p:spPr>
          <a:xfrm>
            <a:off x="381000" y="278269"/>
            <a:ext cx="830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K-means algorithm</a:t>
            </a:r>
          </a:p>
        </p:txBody>
      </p:sp>
      <p:pic>
        <p:nvPicPr>
          <p:cNvPr id="15" name="Picture 1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1907573"/>
            <a:ext cx="2665476" cy="34975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668" y="3218491"/>
            <a:ext cx="1191006" cy="28803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2600" y="3267919"/>
            <a:ext cx="836676" cy="253746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2171" y="1569275"/>
            <a:ext cx="258318" cy="20802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" name="Ink 2"/>
              <p14:cNvContentPartPr/>
              <p14:nvPr/>
            </p14:nvContentPartPr>
            <p14:xfrm>
              <a:off x="785880" y="1552320"/>
              <a:ext cx="5710320" cy="208944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75800" y="1542240"/>
                <a:ext cx="5731560" cy="211104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TextBox 3"/>
          <p:cNvSpPr txBox="1"/>
          <p:nvPr/>
        </p:nvSpPr>
        <p:spPr>
          <a:xfrm>
            <a:off x="5181600" y="361950"/>
            <a:ext cx="7312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rgbClr val="FF0000"/>
                </a:solidFill>
              </a:rPr>
              <a:t>assumption</a:t>
            </a:r>
            <a:endParaRPr lang="en-US" sz="900" dirty="0">
              <a:solidFill>
                <a:srgbClr val="FF0000"/>
              </a:solidFill>
            </a:endParaRPr>
          </a:p>
        </p:txBody>
      </p:sp>
      <p:cxnSp>
        <p:nvCxnSpPr>
          <p:cNvPr id="6" name="Straight Arrow Connector 5"/>
          <p:cNvCxnSpPr>
            <a:stCxn id="4" idx="1"/>
          </p:cNvCxnSpPr>
          <p:nvPr/>
        </p:nvCxnSpPr>
        <p:spPr>
          <a:xfrm flipH="1">
            <a:off x="4267200" y="477366"/>
            <a:ext cx="914400" cy="951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4843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/>
          <p:cNvSpPr txBox="1"/>
          <p:nvPr/>
        </p:nvSpPr>
        <p:spPr>
          <a:xfrm>
            <a:off x="404750" y="971550"/>
            <a:ext cx="830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Randomly initialize      cluster centroids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381000" y="278269"/>
            <a:ext cx="830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K-means algorithm</a:t>
            </a:r>
          </a:p>
        </p:txBody>
      </p:sp>
      <p:pic>
        <p:nvPicPr>
          <p:cNvPr id="20" name="Picture 1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0360" y="1086488"/>
            <a:ext cx="2592324" cy="27432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09902" y="1366268"/>
            <a:ext cx="8305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  <a:cs typeface="Courier New" pitchFamily="49" charset="0"/>
              </a:rPr>
              <a:t>Repeat {</a:t>
            </a:r>
          </a:p>
          <a:p>
            <a:r>
              <a:rPr lang="en-US" sz="2400" dirty="0">
                <a:latin typeface="+mj-lt"/>
                <a:cs typeface="Courier New" pitchFamily="49" charset="0"/>
              </a:rPr>
              <a:t>	</a:t>
            </a:r>
            <a:r>
              <a:rPr lang="en-US" sz="2400" dirty="0" smtClean="0">
                <a:latin typeface="+mj-lt"/>
                <a:cs typeface="Courier New" pitchFamily="49" charset="0"/>
              </a:rPr>
              <a:t>for </a:t>
            </a:r>
            <a:r>
              <a:rPr lang="en-US" sz="2400" dirty="0">
                <a:latin typeface="+mj-lt"/>
                <a:cs typeface="Courier New" pitchFamily="49" charset="0"/>
              </a:rPr>
              <a:t> </a:t>
            </a:r>
            <a:r>
              <a:rPr lang="en-US" sz="2400" dirty="0" smtClean="0">
                <a:latin typeface="+mj-lt"/>
                <a:cs typeface="Courier New" pitchFamily="49" charset="0"/>
              </a:rPr>
              <a:t> = 1 to </a:t>
            </a:r>
          </a:p>
          <a:p>
            <a:r>
              <a:rPr lang="en-US" sz="2400" dirty="0">
                <a:latin typeface="+mj-lt"/>
                <a:cs typeface="Courier New" pitchFamily="49" charset="0"/>
              </a:rPr>
              <a:t>	</a:t>
            </a:r>
            <a:r>
              <a:rPr lang="en-US" sz="2400" dirty="0" smtClean="0">
                <a:latin typeface="+mj-lt"/>
                <a:cs typeface="Courier New" pitchFamily="49" charset="0"/>
              </a:rPr>
              <a:t>	:= </a:t>
            </a:r>
            <a:r>
              <a:rPr lang="en-US" sz="2400" dirty="0"/>
              <a:t>index (from 1 to </a:t>
            </a:r>
            <a:r>
              <a:rPr lang="en-US" sz="2400" dirty="0" smtClean="0"/>
              <a:t>    ) </a:t>
            </a:r>
            <a:r>
              <a:rPr lang="en-US" sz="2400" dirty="0"/>
              <a:t>of cluster centroid </a:t>
            </a:r>
          </a:p>
          <a:p>
            <a:r>
              <a:rPr lang="en-US" sz="2400" dirty="0" smtClean="0"/>
              <a:t>		    closest </a:t>
            </a:r>
            <a:r>
              <a:rPr lang="en-US" sz="2400" dirty="0"/>
              <a:t>to </a:t>
            </a:r>
            <a:endParaRPr lang="en-US" sz="3600" dirty="0" smtClean="0">
              <a:latin typeface="+mj-lt"/>
              <a:cs typeface="Courier New" pitchFamily="49" charset="0"/>
            </a:endParaRPr>
          </a:p>
          <a:p>
            <a:r>
              <a:rPr lang="en-US" sz="2400" dirty="0" smtClean="0">
                <a:latin typeface="+mj-lt"/>
                <a:cs typeface="Courier New" pitchFamily="49" charset="0"/>
              </a:rPr>
              <a:t>	for    = 1 to </a:t>
            </a:r>
          </a:p>
          <a:p>
            <a:r>
              <a:rPr lang="en-US" sz="2400" dirty="0">
                <a:latin typeface="+mj-lt"/>
                <a:cs typeface="Courier New" pitchFamily="49" charset="0"/>
              </a:rPr>
              <a:t>	</a:t>
            </a:r>
            <a:r>
              <a:rPr lang="en-US" sz="2400" dirty="0" smtClean="0">
                <a:latin typeface="+mj-lt"/>
                <a:cs typeface="Courier New" pitchFamily="49" charset="0"/>
              </a:rPr>
              <a:t>	:= </a:t>
            </a:r>
            <a:r>
              <a:rPr lang="en-US" sz="2400" dirty="0"/>
              <a:t>average (mean) of points assigned to </a:t>
            </a:r>
            <a:r>
              <a:rPr lang="en-US" sz="2400" dirty="0" smtClean="0"/>
              <a:t>cluster</a:t>
            </a:r>
            <a:endParaRPr lang="en-US" sz="2400" dirty="0" smtClean="0">
              <a:latin typeface="+mj-lt"/>
              <a:cs typeface="Courier New" pitchFamily="49" charset="0"/>
            </a:endParaRPr>
          </a:p>
          <a:p>
            <a:r>
              <a:rPr lang="en-US" sz="2400" dirty="0">
                <a:latin typeface="+mj-lt"/>
                <a:cs typeface="Courier New" pitchFamily="49" charset="0"/>
              </a:rPr>
              <a:t>	</a:t>
            </a:r>
            <a:endParaRPr lang="en-US" sz="2400" dirty="0" smtClean="0">
              <a:latin typeface="+mj-lt"/>
              <a:cs typeface="Courier New" pitchFamily="49" charset="0"/>
            </a:endParaRPr>
          </a:p>
          <a:p>
            <a:endParaRPr lang="en-US" sz="2400" dirty="0">
              <a:latin typeface="+mj-lt"/>
              <a:cs typeface="Courier New" pitchFamily="49" charset="0"/>
            </a:endParaRPr>
          </a:p>
          <a:p>
            <a:r>
              <a:rPr lang="en-US" sz="2400" dirty="0" smtClean="0">
                <a:latin typeface="+mj-lt"/>
                <a:cs typeface="Courier New" pitchFamily="49" charset="0"/>
              </a:rPr>
              <a:t>	}</a:t>
            </a:r>
          </a:p>
        </p:txBody>
      </p:sp>
      <p:pic>
        <p:nvPicPr>
          <p:cNvPr id="18" name="Picture 1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3146" y="2154208"/>
            <a:ext cx="374904" cy="2766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6298" y="2516826"/>
            <a:ext cx="420624" cy="27660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870" y="3367393"/>
            <a:ext cx="297180" cy="20116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9551" y="1930251"/>
            <a:ext cx="230505" cy="12573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1793" y="2965152"/>
            <a:ext cx="236791" cy="19069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2294" y="1114559"/>
            <a:ext cx="236791" cy="19069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1868" y="2240124"/>
            <a:ext cx="236791" cy="19069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6938" y="3335494"/>
            <a:ext cx="127825" cy="19697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0874" y="2957729"/>
            <a:ext cx="127825" cy="19697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0614" y="1875442"/>
            <a:ext cx="75438" cy="18859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" name="Ink 1"/>
              <p14:cNvContentPartPr/>
              <p14:nvPr/>
            </p14:nvContentPartPr>
            <p14:xfrm>
              <a:off x="135000" y="307440"/>
              <a:ext cx="8726760" cy="439272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24920" y="297000"/>
                <a:ext cx="8743320" cy="4412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97032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1137" y="-14288"/>
            <a:ext cx="6181725" cy="517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5958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78269"/>
            <a:ext cx="830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K-means for non-separated clusters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 flipH="1" flipV="1">
            <a:off x="915584" y="1400487"/>
            <a:ext cx="11064" cy="2773368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729290" y="3983057"/>
            <a:ext cx="3352800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2944863" y="2198371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3423146" y="2399965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3490668" y="2029650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3672315" y="2265899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3246647" y="2173365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1676400" y="2221231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1295400" y="2434065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1879296" y="2309089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1737884" y="2041714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1692165" y="2405191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1395665" y="2285438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 rot="19919900">
            <a:off x="2324806" y="3794662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 rot="19919900">
            <a:off x="2446458" y="3642262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 rot="19919900">
            <a:off x="2271332" y="3444771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 rot="19919900">
            <a:off x="2598857" y="3427354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 rot="19919900">
            <a:off x="2110093" y="3699827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0" name="Straight Arrow Connector 119"/>
          <p:cNvCxnSpPr/>
          <p:nvPr/>
        </p:nvCxnSpPr>
        <p:spPr>
          <a:xfrm flipH="1" flipV="1">
            <a:off x="4971266" y="1452835"/>
            <a:ext cx="11407" cy="2718981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>
            <a:off x="4779209" y="3984759"/>
            <a:ext cx="3456513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4657610" y="969781"/>
            <a:ext cx="3724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T-shirt sizing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5921720" y="4048521"/>
            <a:ext cx="14645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Height</a:t>
            </a:r>
          </a:p>
        </p:txBody>
      </p:sp>
      <p:sp>
        <p:nvSpPr>
          <p:cNvPr id="124" name="TextBox 123"/>
          <p:cNvSpPr txBox="1"/>
          <p:nvPr/>
        </p:nvSpPr>
        <p:spPr>
          <a:xfrm rot="16200000">
            <a:off x="3787797" y="2550484"/>
            <a:ext cx="17708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Weight</a:t>
            </a:r>
          </a:p>
        </p:txBody>
      </p:sp>
      <p:sp>
        <p:nvSpPr>
          <p:cNvPr id="125" name="Oval 124"/>
          <p:cNvSpPr/>
          <p:nvPr/>
        </p:nvSpPr>
        <p:spPr>
          <a:xfrm rot="19919900">
            <a:off x="5742801" y="3353778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/>
          <p:cNvSpPr/>
          <p:nvPr/>
        </p:nvSpPr>
        <p:spPr>
          <a:xfrm rot="19919900">
            <a:off x="6966415" y="2624876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/>
          <p:cNvSpPr/>
          <p:nvPr/>
        </p:nvSpPr>
        <p:spPr>
          <a:xfrm rot="19919900">
            <a:off x="5969969" y="2705269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/>
          <p:cNvSpPr/>
          <p:nvPr/>
        </p:nvSpPr>
        <p:spPr>
          <a:xfrm rot="19919900">
            <a:off x="6937610" y="2992472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/>
          <p:cNvSpPr/>
          <p:nvPr/>
        </p:nvSpPr>
        <p:spPr>
          <a:xfrm rot="19919900">
            <a:off x="5875438" y="2985217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Oval 129"/>
          <p:cNvSpPr/>
          <p:nvPr/>
        </p:nvSpPr>
        <p:spPr>
          <a:xfrm rot="19919900">
            <a:off x="6723113" y="2814597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/>
          <p:cNvSpPr/>
          <p:nvPr/>
        </p:nvSpPr>
        <p:spPr>
          <a:xfrm rot="19919900">
            <a:off x="7129861" y="2348856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/>
          <p:cNvSpPr/>
          <p:nvPr/>
        </p:nvSpPr>
        <p:spPr>
          <a:xfrm rot="19919900">
            <a:off x="6768497" y="2181083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Oval 132"/>
          <p:cNvSpPr/>
          <p:nvPr/>
        </p:nvSpPr>
        <p:spPr>
          <a:xfrm rot="19919900">
            <a:off x="7319904" y="1923367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val 133"/>
          <p:cNvSpPr/>
          <p:nvPr/>
        </p:nvSpPr>
        <p:spPr>
          <a:xfrm rot="19919900">
            <a:off x="6372597" y="2446035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Oval 134"/>
          <p:cNvSpPr/>
          <p:nvPr/>
        </p:nvSpPr>
        <p:spPr>
          <a:xfrm rot="17880585">
            <a:off x="6063310" y="3371920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Oval 135"/>
          <p:cNvSpPr/>
          <p:nvPr/>
        </p:nvSpPr>
        <p:spPr>
          <a:xfrm rot="17880585">
            <a:off x="6225281" y="2914838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val 136"/>
          <p:cNvSpPr/>
          <p:nvPr/>
        </p:nvSpPr>
        <p:spPr>
          <a:xfrm rot="17880585">
            <a:off x="6156621" y="3104318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/>
          <p:cNvSpPr/>
          <p:nvPr/>
        </p:nvSpPr>
        <p:spPr>
          <a:xfrm rot="19919900">
            <a:off x="5354757" y="3729265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/>
          <p:cNvSpPr/>
          <p:nvPr/>
        </p:nvSpPr>
        <p:spPr>
          <a:xfrm rot="19919900">
            <a:off x="5801410" y="3737165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/>
          <p:cNvSpPr/>
          <p:nvPr/>
        </p:nvSpPr>
        <p:spPr>
          <a:xfrm rot="19919900">
            <a:off x="5601696" y="3095750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Oval 140"/>
          <p:cNvSpPr/>
          <p:nvPr/>
        </p:nvSpPr>
        <p:spPr>
          <a:xfrm rot="19919900">
            <a:off x="6294325" y="3194733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Oval 141"/>
          <p:cNvSpPr/>
          <p:nvPr/>
        </p:nvSpPr>
        <p:spPr>
          <a:xfrm rot="19919900">
            <a:off x="5205795" y="3360703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Oval 142"/>
          <p:cNvSpPr/>
          <p:nvPr/>
        </p:nvSpPr>
        <p:spPr>
          <a:xfrm>
            <a:off x="6058194" y="2445683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Oval 143"/>
          <p:cNvSpPr/>
          <p:nvPr/>
        </p:nvSpPr>
        <p:spPr>
          <a:xfrm>
            <a:off x="6650286" y="2655829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Oval 144"/>
          <p:cNvSpPr/>
          <p:nvPr/>
        </p:nvSpPr>
        <p:spPr>
          <a:xfrm>
            <a:off x="6583219" y="1998658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Oval 145"/>
          <p:cNvSpPr/>
          <p:nvPr/>
        </p:nvSpPr>
        <p:spPr>
          <a:xfrm>
            <a:off x="6632044" y="2407576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Oval 146"/>
          <p:cNvSpPr/>
          <p:nvPr/>
        </p:nvSpPr>
        <p:spPr>
          <a:xfrm>
            <a:off x="6105273" y="2052509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Oval 147"/>
          <p:cNvSpPr/>
          <p:nvPr/>
        </p:nvSpPr>
        <p:spPr>
          <a:xfrm rot="19919900">
            <a:off x="6564364" y="2993863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Oval 148"/>
          <p:cNvSpPr/>
          <p:nvPr/>
        </p:nvSpPr>
        <p:spPr>
          <a:xfrm rot="19919900">
            <a:off x="7273571" y="1532218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Oval 149"/>
          <p:cNvSpPr/>
          <p:nvPr/>
        </p:nvSpPr>
        <p:spPr>
          <a:xfrm rot="19919900">
            <a:off x="7089710" y="2071926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Oval 150"/>
          <p:cNvSpPr/>
          <p:nvPr/>
        </p:nvSpPr>
        <p:spPr>
          <a:xfrm rot="19919900">
            <a:off x="7482819" y="2289860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Oval 151"/>
          <p:cNvSpPr/>
          <p:nvPr/>
        </p:nvSpPr>
        <p:spPr>
          <a:xfrm rot="19919900">
            <a:off x="7958320" y="1622623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Oval 152"/>
          <p:cNvSpPr/>
          <p:nvPr/>
        </p:nvSpPr>
        <p:spPr>
          <a:xfrm rot="19919900">
            <a:off x="7929515" y="1990220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Oval 153"/>
          <p:cNvSpPr/>
          <p:nvPr/>
        </p:nvSpPr>
        <p:spPr>
          <a:xfrm rot="19919900">
            <a:off x="7715018" y="1812344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Oval 154"/>
          <p:cNvSpPr/>
          <p:nvPr/>
        </p:nvSpPr>
        <p:spPr>
          <a:xfrm>
            <a:off x="7642191" y="1653577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Oval 155"/>
          <p:cNvSpPr/>
          <p:nvPr/>
        </p:nvSpPr>
        <p:spPr>
          <a:xfrm rot="19919900">
            <a:off x="7556268" y="1991610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 rot="19919900">
            <a:off x="2401006" y="3261262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1128600" y="486720"/>
              <a:ext cx="7454520" cy="347688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19960" y="478080"/>
                <a:ext cx="7466760" cy="3496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47734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" grpId="0"/>
      <p:bldP spid="123" grpId="0"/>
      <p:bldP spid="124" grpId="0"/>
      <p:bldP spid="125" grpId="0" animBg="1"/>
      <p:bldP spid="126" grpId="0" animBg="1"/>
      <p:bldP spid="127" grpId="0" animBg="1"/>
      <p:bldP spid="128" grpId="0" animBg="1"/>
      <p:bldP spid="129" grpId="0" animBg="1"/>
      <p:bldP spid="130" grpId="0" animBg="1"/>
      <p:bldP spid="131" grpId="0" animBg="1"/>
      <p:bldP spid="132" grpId="0" animBg="1"/>
      <p:bldP spid="133" grpId="0" animBg="1"/>
      <p:bldP spid="134" grpId="0" animBg="1"/>
      <p:bldP spid="135" grpId="0" animBg="1"/>
      <p:bldP spid="136" grpId="0" animBg="1"/>
      <p:bldP spid="137" grpId="0" animBg="1"/>
      <p:bldP spid="138" grpId="0" animBg="1"/>
      <p:bldP spid="139" grpId="0" animBg="1"/>
      <p:bldP spid="140" grpId="0" animBg="1"/>
      <p:bldP spid="141" grpId="0" animBg="1"/>
      <p:bldP spid="142" grpId="0" animBg="1"/>
      <p:bldP spid="143" grpId="0" animBg="1"/>
      <p:bldP spid="144" grpId="0" animBg="1"/>
      <p:bldP spid="145" grpId="0" animBg="1"/>
      <p:bldP spid="146" grpId="0" animBg="1"/>
      <p:bldP spid="147" grpId="0" animBg="1"/>
      <p:bldP spid="148" grpId="0" animBg="1"/>
      <p:bldP spid="149" grpId="0" animBg="1"/>
      <p:bldP spid="150" grpId="0" animBg="1"/>
      <p:bldP spid="151" grpId="0" animBg="1"/>
      <p:bldP spid="152" grpId="0" animBg="1"/>
      <p:bldP spid="153" grpId="0" animBg="1"/>
      <p:bldP spid="154" grpId="0" animBg="1"/>
      <p:bldP spid="155" grpId="0" animBg="1"/>
      <p:bldP spid="15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Box 135"/>
          <p:cNvSpPr txBox="1"/>
          <p:nvPr/>
        </p:nvSpPr>
        <p:spPr>
          <a:xfrm>
            <a:off x="381000" y="278269"/>
            <a:ext cx="830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Supervised learning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1000" y="4248150"/>
            <a:ext cx="830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Training set: 						    </a:t>
            </a:r>
            <a:endParaRPr lang="en-US" sz="2800" dirty="0"/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3081894" y="977875"/>
            <a:ext cx="11064" cy="2773368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895600" y="3560445"/>
            <a:ext cx="3352800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3825780" y="2421078"/>
            <a:ext cx="231701" cy="231701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ross 22"/>
          <p:cNvSpPr/>
          <p:nvPr/>
        </p:nvSpPr>
        <p:spPr>
          <a:xfrm rot="2734294">
            <a:off x="4581933" y="1356406"/>
            <a:ext cx="303981" cy="303981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3640845" y="3141698"/>
            <a:ext cx="231701" cy="231701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372805" y="2688518"/>
            <a:ext cx="231701" cy="231701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3913903" y="2919090"/>
            <a:ext cx="231701" cy="231701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372805" y="2275600"/>
            <a:ext cx="231701" cy="231701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Cross 34"/>
          <p:cNvSpPr/>
          <p:nvPr/>
        </p:nvSpPr>
        <p:spPr>
          <a:xfrm rot="2734294">
            <a:off x="4634946" y="1747622"/>
            <a:ext cx="303981" cy="303981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Cross 35"/>
          <p:cNvSpPr/>
          <p:nvPr/>
        </p:nvSpPr>
        <p:spPr>
          <a:xfrm rot="2734294">
            <a:off x="5065742" y="1795804"/>
            <a:ext cx="303981" cy="303981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Cross 36"/>
          <p:cNvSpPr/>
          <p:nvPr/>
        </p:nvSpPr>
        <p:spPr>
          <a:xfrm rot="2734294">
            <a:off x="5353460" y="1456635"/>
            <a:ext cx="303981" cy="303981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Cross 37"/>
          <p:cNvSpPr/>
          <p:nvPr/>
        </p:nvSpPr>
        <p:spPr>
          <a:xfrm rot="2734294">
            <a:off x="4870738" y="1187604"/>
            <a:ext cx="303981" cy="303981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10" y="1422911"/>
            <a:ext cx="222885" cy="15049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3726" y="3751243"/>
            <a:ext cx="228600" cy="15049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4575" y="4364027"/>
            <a:ext cx="5686425" cy="291465"/>
          </a:xfrm>
          <a:prstGeom prst="rect">
            <a:avLst/>
          </a:prstGeom>
        </p:spPr>
      </p:pic>
      <p:cxnSp>
        <p:nvCxnSpPr>
          <p:cNvPr id="19" name="Straight Arrow Connector 18"/>
          <p:cNvCxnSpPr/>
          <p:nvPr/>
        </p:nvCxnSpPr>
        <p:spPr>
          <a:xfrm>
            <a:off x="2895600" y="3560445"/>
            <a:ext cx="3352800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10" y="1422911"/>
            <a:ext cx="222885" cy="15049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" name="Ink 1"/>
              <p14:cNvContentPartPr/>
              <p14:nvPr/>
            </p14:nvContentPartPr>
            <p14:xfrm>
              <a:off x="3479760" y="1573560"/>
              <a:ext cx="4946040" cy="271908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470040" y="1568160"/>
                <a:ext cx="4966920" cy="2734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23658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191000" y="914400"/>
            <a:ext cx="4407745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6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Clustering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50528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 idx="4294967295"/>
          </p:nvPr>
        </p:nvSpPr>
        <p:spPr>
          <a:xfrm>
            <a:off x="4191000" y="2266950"/>
            <a:ext cx="4407745" cy="1676400"/>
          </a:xfrm>
        </p:spPr>
        <p:txBody>
          <a:bodyPr>
            <a:noAutofit/>
          </a:bodyPr>
          <a:lstStyle/>
          <a:p>
            <a:pPr algn="l"/>
            <a:r>
              <a:rPr lang="en-US" sz="6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Optimization objective</a:t>
            </a:r>
            <a:endParaRPr lang="en-US" sz="6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Picture 2" descr="C:\Users\ang\Desktop\iStock_000012344803Large.jpg"/>
          <p:cNvPicPr>
            <a:picLocks noChangeAspect="1" noChangeArrowheads="1"/>
          </p:cNvPicPr>
          <p:nvPr/>
        </p:nvPicPr>
        <p:blipFill>
          <a:blip r:embed="rId3" cstate="print"/>
          <a:srcRect b="7246"/>
          <a:stretch>
            <a:fillRect/>
          </a:stretch>
        </p:blipFill>
        <p:spPr bwMode="auto">
          <a:xfrm>
            <a:off x="685800" y="361950"/>
            <a:ext cx="3200400" cy="3657600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838200" y="3867150"/>
            <a:ext cx="2895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Machine Learning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574056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Box 135"/>
          <p:cNvSpPr txBox="1"/>
          <p:nvPr/>
        </p:nvSpPr>
        <p:spPr>
          <a:xfrm>
            <a:off x="381000" y="278269"/>
            <a:ext cx="8305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/>
              <a:t>K-means optimization objective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3400" y="786646"/>
            <a:ext cx="830580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30238" lvl="1" indent="-173038"/>
            <a:r>
              <a:rPr lang="en-US" sz="2200" dirty="0" smtClean="0"/>
              <a:t>= index of cluster (1,2,…,   ) to which example          is currently assigned</a:t>
            </a:r>
          </a:p>
          <a:p>
            <a:pPr marL="630238" lvl="1" indent="-173038"/>
            <a:r>
              <a:rPr lang="en-US" sz="2200" dirty="0" smtClean="0"/>
              <a:t>= cluster centroid     (              )</a:t>
            </a:r>
          </a:p>
          <a:p>
            <a:pPr marL="630238" lvl="1" indent="-173038"/>
            <a:r>
              <a:rPr lang="en-US" sz="2200" dirty="0" smtClean="0"/>
              <a:t>= cluster centroid of cluster to which example          has been assigned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1000" y="2521863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Optimization objective:</a:t>
            </a:r>
          </a:p>
          <a:p>
            <a:endParaRPr lang="en-US" sz="2200" dirty="0" smtClean="0"/>
          </a:p>
        </p:txBody>
      </p:sp>
      <p:pic>
        <p:nvPicPr>
          <p:cNvPr id="11" name="Picture 1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097" y="832286"/>
            <a:ext cx="374904" cy="27660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2464" y="832286"/>
            <a:ext cx="420624" cy="27660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3502" y="1806412"/>
            <a:ext cx="420624" cy="27660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" y="1581150"/>
            <a:ext cx="297180" cy="20116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875" y="1915155"/>
            <a:ext cx="505206" cy="208026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2952750"/>
            <a:ext cx="6777990" cy="83210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3966972"/>
            <a:ext cx="4974336" cy="557784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4629150"/>
            <a:ext cx="1033844" cy="150876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4548" y="1578920"/>
            <a:ext cx="882015" cy="2381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0834" y="923175"/>
            <a:ext cx="215265" cy="17335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1589553"/>
            <a:ext cx="116205" cy="17907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7" name="Ink 6"/>
              <p14:cNvContentPartPr/>
              <p14:nvPr/>
            </p14:nvContentPartPr>
            <p14:xfrm>
              <a:off x="164160" y="965520"/>
              <a:ext cx="8661960" cy="168156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53000" y="955440"/>
                <a:ext cx="8682480" cy="170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2" name="Ink 11"/>
              <p14:cNvContentPartPr/>
              <p14:nvPr/>
            </p14:nvContentPartPr>
            <p14:xfrm>
              <a:off x="635760" y="2946960"/>
              <a:ext cx="7940160" cy="1974960"/>
            </p14:xfrm>
          </p:contentPart>
        </mc:Choice>
        <mc:Fallback xmlns="">
          <p:pic>
            <p:nvPicPr>
              <p:cNvPr id="12" name="Ink 11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25320" y="2935440"/>
                <a:ext cx="7961040" cy="1993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97853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404750" y="971550"/>
            <a:ext cx="830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Randomly initialize      cluster centroids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81000" y="278269"/>
            <a:ext cx="830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K-means algorithm</a:t>
            </a:r>
          </a:p>
        </p:txBody>
      </p:sp>
      <p:pic>
        <p:nvPicPr>
          <p:cNvPr id="14" name="Picture 1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0360" y="1086488"/>
            <a:ext cx="2592324" cy="27432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09902" y="1802221"/>
            <a:ext cx="830580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>
                <a:latin typeface="+mj-lt"/>
                <a:cs typeface="Courier New" pitchFamily="49" charset="0"/>
              </a:rPr>
              <a:t>Repeat {</a:t>
            </a:r>
          </a:p>
          <a:p>
            <a:r>
              <a:rPr lang="en-US" sz="2600" dirty="0">
                <a:latin typeface="+mj-lt"/>
                <a:cs typeface="Courier New" pitchFamily="49" charset="0"/>
              </a:rPr>
              <a:t>	</a:t>
            </a:r>
            <a:r>
              <a:rPr lang="en-US" sz="2600" dirty="0" smtClean="0">
                <a:latin typeface="+mj-lt"/>
                <a:cs typeface="Courier New" pitchFamily="49" charset="0"/>
              </a:rPr>
              <a:t>for </a:t>
            </a:r>
            <a:r>
              <a:rPr lang="en-US" sz="2600" dirty="0">
                <a:latin typeface="+mj-lt"/>
                <a:cs typeface="Courier New" pitchFamily="49" charset="0"/>
              </a:rPr>
              <a:t> </a:t>
            </a:r>
            <a:r>
              <a:rPr lang="en-US" sz="2600" dirty="0" smtClean="0">
                <a:latin typeface="+mj-lt"/>
                <a:cs typeface="Courier New" pitchFamily="49" charset="0"/>
              </a:rPr>
              <a:t> = 1 to </a:t>
            </a:r>
          </a:p>
          <a:p>
            <a:r>
              <a:rPr lang="en-US" sz="2600" dirty="0">
                <a:latin typeface="+mj-lt"/>
                <a:cs typeface="Courier New" pitchFamily="49" charset="0"/>
              </a:rPr>
              <a:t>	</a:t>
            </a:r>
            <a:r>
              <a:rPr lang="en-US" sz="2600" dirty="0" smtClean="0">
                <a:latin typeface="+mj-lt"/>
                <a:cs typeface="Courier New" pitchFamily="49" charset="0"/>
              </a:rPr>
              <a:t>	:= </a:t>
            </a:r>
            <a:r>
              <a:rPr lang="en-US" sz="2600" dirty="0"/>
              <a:t>index (from 1 to </a:t>
            </a:r>
            <a:r>
              <a:rPr lang="en-US" sz="2600" dirty="0" smtClean="0"/>
              <a:t>    ) </a:t>
            </a:r>
            <a:r>
              <a:rPr lang="en-US" sz="2600" dirty="0"/>
              <a:t>of cluster centroid </a:t>
            </a:r>
          </a:p>
          <a:p>
            <a:r>
              <a:rPr lang="en-US" sz="2600" dirty="0" smtClean="0"/>
              <a:t>		    closest </a:t>
            </a:r>
            <a:r>
              <a:rPr lang="en-US" sz="2600" dirty="0"/>
              <a:t>to </a:t>
            </a:r>
            <a:endParaRPr lang="en-US" sz="2600" dirty="0" smtClean="0">
              <a:latin typeface="+mj-lt"/>
              <a:cs typeface="Courier New" pitchFamily="49" charset="0"/>
            </a:endParaRPr>
          </a:p>
          <a:p>
            <a:r>
              <a:rPr lang="en-US" sz="2600" dirty="0" smtClean="0">
                <a:latin typeface="+mj-lt"/>
                <a:cs typeface="Courier New" pitchFamily="49" charset="0"/>
              </a:rPr>
              <a:t>	for    = 1 to </a:t>
            </a:r>
          </a:p>
          <a:p>
            <a:r>
              <a:rPr lang="en-US" sz="2600" dirty="0">
                <a:latin typeface="+mj-lt"/>
                <a:cs typeface="Courier New" pitchFamily="49" charset="0"/>
              </a:rPr>
              <a:t>	</a:t>
            </a:r>
            <a:r>
              <a:rPr lang="en-US" sz="2600" dirty="0" smtClean="0">
                <a:latin typeface="+mj-lt"/>
                <a:cs typeface="Courier New" pitchFamily="49" charset="0"/>
              </a:rPr>
              <a:t>	:= </a:t>
            </a:r>
            <a:r>
              <a:rPr lang="en-US" sz="2600" dirty="0"/>
              <a:t>average (mean) of points assigned to </a:t>
            </a:r>
            <a:r>
              <a:rPr lang="en-US" sz="2600" dirty="0" smtClean="0"/>
              <a:t>cluster</a:t>
            </a:r>
            <a:endParaRPr lang="en-US" sz="2600" dirty="0">
              <a:latin typeface="+mj-lt"/>
              <a:cs typeface="Courier New" pitchFamily="49" charset="0"/>
            </a:endParaRPr>
          </a:p>
          <a:p>
            <a:r>
              <a:rPr lang="en-US" sz="2600" dirty="0" smtClean="0">
                <a:latin typeface="+mj-lt"/>
                <a:cs typeface="Courier New" pitchFamily="49" charset="0"/>
              </a:rPr>
              <a:t>	}</a:t>
            </a:r>
          </a:p>
        </p:txBody>
      </p:sp>
      <p:pic>
        <p:nvPicPr>
          <p:cNvPr id="16" name="Picture 1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0874" y="2676077"/>
            <a:ext cx="374904" cy="27660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8232" y="3059183"/>
            <a:ext cx="420624" cy="27660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2179" y="3980839"/>
            <a:ext cx="297180" cy="20116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5248" y="2408544"/>
            <a:ext cx="251460" cy="13716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8922" y="3538982"/>
            <a:ext cx="236791" cy="19069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2294" y="1102684"/>
            <a:ext cx="236791" cy="19069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3895" y="2766682"/>
            <a:ext cx="236791" cy="19069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1789" y="3910283"/>
            <a:ext cx="139446" cy="214884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2311" y="3543672"/>
            <a:ext cx="127825" cy="19697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1246" y="2337687"/>
            <a:ext cx="82296" cy="20574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" name="Ink 1"/>
              <p14:cNvContentPartPr/>
              <p14:nvPr/>
            </p14:nvContentPartPr>
            <p14:xfrm>
              <a:off x="277920" y="1344600"/>
              <a:ext cx="8569080" cy="352008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269640" y="1335240"/>
                <a:ext cx="8588520" cy="3539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96046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57150"/>
            <a:ext cx="4960550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359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191000" y="914400"/>
            <a:ext cx="4407745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6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Clustering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50528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 idx="4294967295"/>
          </p:nvPr>
        </p:nvSpPr>
        <p:spPr>
          <a:xfrm>
            <a:off x="4191000" y="2266950"/>
            <a:ext cx="4407745" cy="1676400"/>
          </a:xfrm>
        </p:spPr>
        <p:txBody>
          <a:bodyPr>
            <a:noAutofit/>
          </a:bodyPr>
          <a:lstStyle/>
          <a:p>
            <a:pPr algn="l"/>
            <a:r>
              <a:rPr lang="en-US" sz="6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Random initialization</a:t>
            </a:r>
            <a:endParaRPr lang="en-US" sz="6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Picture 2" descr="C:\Users\ang\Desktop\iStock_000012344803Large.jpg"/>
          <p:cNvPicPr>
            <a:picLocks noChangeAspect="1" noChangeArrowheads="1"/>
          </p:cNvPicPr>
          <p:nvPr/>
        </p:nvPicPr>
        <p:blipFill>
          <a:blip r:embed="rId3" cstate="print"/>
          <a:srcRect b="7246"/>
          <a:stretch>
            <a:fillRect/>
          </a:stretch>
        </p:blipFill>
        <p:spPr bwMode="auto">
          <a:xfrm>
            <a:off x="685800" y="361950"/>
            <a:ext cx="3200400" cy="3657600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838200" y="3867150"/>
            <a:ext cx="2895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Machine Learning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544209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404750" y="971550"/>
            <a:ext cx="830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Randomly initialize      cluster centroids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81000" y="278269"/>
            <a:ext cx="830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K-means algorithm</a:t>
            </a:r>
          </a:p>
        </p:txBody>
      </p:sp>
      <p:pic>
        <p:nvPicPr>
          <p:cNvPr id="14" name="Picture 1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0360" y="1086488"/>
            <a:ext cx="2592324" cy="27432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09902" y="1802221"/>
            <a:ext cx="830580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>
                <a:latin typeface="+mj-lt"/>
                <a:cs typeface="Courier New" pitchFamily="49" charset="0"/>
              </a:rPr>
              <a:t>Repeat {</a:t>
            </a:r>
          </a:p>
          <a:p>
            <a:r>
              <a:rPr lang="en-US" sz="2600" dirty="0">
                <a:latin typeface="+mj-lt"/>
                <a:cs typeface="Courier New" pitchFamily="49" charset="0"/>
              </a:rPr>
              <a:t>	</a:t>
            </a:r>
            <a:r>
              <a:rPr lang="en-US" sz="2600" dirty="0" smtClean="0">
                <a:latin typeface="+mj-lt"/>
                <a:cs typeface="Courier New" pitchFamily="49" charset="0"/>
              </a:rPr>
              <a:t>for </a:t>
            </a:r>
            <a:r>
              <a:rPr lang="en-US" sz="2600" dirty="0">
                <a:latin typeface="+mj-lt"/>
                <a:cs typeface="Courier New" pitchFamily="49" charset="0"/>
              </a:rPr>
              <a:t> </a:t>
            </a:r>
            <a:r>
              <a:rPr lang="en-US" sz="2600" dirty="0" smtClean="0">
                <a:latin typeface="+mj-lt"/>
                <a:cs typeface="Courier New" pitchFamily="49" charset="0"/>
              </a:rPr>
              <a:t> = 1 to </a:t>
            </a:r>
          </a:p>
          <a:p>
            <a:r>
              <a:rPr lang="en-US" sz="2600" dirty="0">
                <a:latin typeface="+mj-lt"/>
                <a:cs typeface="Courier New" pitchFamily="49" charset="0"/>
              </a:rPr>
              <a:t>	</a:t>
            </a:r>
            <a:r>
              <a:rPr lang="en-US" sz="2600" dirty="0" smtClean="0">
                <a:latin typeface="+mj-lt"/>
                <a:cs typeface="Courier New" pitchFamily="49" charset="0"/>
              </a:rPr>
              <a:t>	:= </a:t>
            </a:r>
            <a:r>
              <a:rPr lang="en-US" sz="2600" dirty="0"/>
              <a:t>index (from 1 to </a:t>
            </a:r>
            <a:r>
              <a:rPr lang="en-US" sz="2600" dirty="0" smtClean="0"/>
              <a:t>    ) </a:t>
            </a:r>
            <a:r>
              <a:rPr lang="en-US" sz="2600" dirty="0"/>
              <a:t>of cluster centroid </a:t>
            </a:r>
          </a:p>
          <a:p>
            <a:r>
              <a:rPr lang="en-US" sz="2600" dirty="0" smtClean="0"/>
              <a:t>		    closest </a:t>
            </a:r>
            <a:r>
              <a:rPr lang="en-US" sz="2600" dirty="0"/>
              <a:t>to </a:t>
            </a:r>
            <a:endParaRPr lang="en-US" sz="2600" dirty="0" smtClean="0">
              <a:latin typeface="+mj-lt"/>
              <a:cs typeface="Courier New" pitchFamily="49" charset="0"/>
            </a:endParaRPr>
          </a:p>
          <a:p>
            <a:r>
              <a:rPr lang="en-US" sz="2600" dirty="0" smtClean="0">
                <a:latin typeface="+mj-lt"/>
                <a:cs typeface="Courier New" pitchFamily="49" charset="0"/>
              </a:rPr>
              <a:t>	for    = 1 to </a:t>
            </a:r>
          </a:p>
          <a:p>
            <a:r>
              <a:rPr lang="en-US" sz="2600" dirty="0">
                <a:latin typeface="+mj-lt"/>
                <a:cs typeface="Courier New" pitchFamily="49" charset="0"/>
              </a:rPr>
              <a:t>	</a:t>
            </a:r>
            <a:r>
              <a:rPr lang="en-US" sz="2600" dirty="0" smtClean="0">
                <a:latin typeface="+mj-lt"/>
                <a:cs typeface="Courier New" pitchFamily="49" charset="0"/>
              </a:rPr>
              <a:t>	:= </a:t>
            </a:r>
            <a:r>
              <a:rPr lang="en-US" sz="2600" dirty="0"/>
              <a:t>average (mean) of points assigned to </a:t>
            </a:r>
            <a:r>
              <a:rPr lang="en-US" sz="2600" dirty="0" smtClean="0"/>
              <a:t>cluster</a:t>
            </a:r>
            <a:endParaRPr lang="en-US" sz="2600" dirty="0">
              <a:latin typeface="+mj-lt"/>
              <a:cs typeface="Courier New" pitchFamily="49" charset="0"/>
            </a:endParaRPr>
          </a:p>
          <a:p>
            <a:r>
              <a:rPr lang="en-US" sz="2600" dirty="0" smtClean="0">
                <a:latin typeface="+mj-lt"/>
                <a:cs typeface="Courier New" pitchFamily="49" charset="0"/>
              </a:rPr>
              <a:t>	}</a:t>
            </a:r>
          </a:p>
        </p:txBody>
      </p:sp>
      <p:pic>
        <p:nvPicPr>
          <p:cNvPr id="16" name="Picture 1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0874" y="2676077"/>
            <a:ext cx="374904" cy="27660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8232" y="3059183"/>
            <a:ext cx="420624" cy="27660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2179" y="3980839"/>
            <a:ext cx="297180" cy="20116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5248" y="2408544"/>
            <a:ext cx="251460" cy="13716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8922" y="3538982"/>
            <a:ext cx="236791" cy="19069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2294" y="1102684"/>
            <a:ext cx="236791" cy="19069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3895" y="2766682"/>
            <a:ext cx="236791" cy="19069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1789" y="3910283"/>
            <a:ext cx="139446" cy="214884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2311" y="3543672"/>
            <a:ext cx="127825" cy="19697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1246" y="2337687"/>
            <a:ext cx="82296" cy="205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047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Box 135"/>
          <p:cNvSpPr txBox="1"/>
          <p:nvPr/>
        </p:nvSpPr>
        <p:spPr>
          <a:xfrm>
            <a:off x="381000" y="278269"/>
            <a:ext cx="830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Random initialization</a:t>
            </a:r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5620400" y="514351"/>
            <a:ext cx="0" cy="1843258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5451666" y="2158593"/>
            <a:ext cx="3311334" cy="1435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81000" y="987207"/>
            <a:ext cx="44958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Should have  </a:t>
            </a:r>
          </a:p>
          <a:p>
            <a:endParaRPr lang="en-US" sz="2800" dirty="0"/>
          </a:p>
          <a:p>
            <a:r>
              <a:rPr lang="en-US" sz="2800" dirty="0" smtClean="0"/>
              <a:t>Randomly pick     training </a:t>
            </a:r>
          </a:p>
          <a:p>
            <a:r>
              <a:rPr lang="en-US" sz="2800" dirty="0" smtClean="0"/>
              <a:t>examples.</a:t>
            </a:r>
          </a:p>
          <a:p>
            <a:endParaRPr lang="en-US" sz="2800" dirty="0"/>
          </a:p>
          <a:p>
            <a:r>
              <a:rPr lang="en-US" sz="2800" dirty="0" smtClean="0"/>
              <a:t>Set                     equal to these 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 examples.</a:t>
            </a:r>
          </a:p>
        </p:txBody>
      </p:sp>
      <p:pic>
        <p:nvPicPr>
          <p:cNvPr id="32" name="Picture 3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3329797"/>
            <a:ext cx="1447800" cy="211287"/>
          </a:xfrm>
          <a:prstGeom prst="rect">
            <a:avLst/>
          </a:prstGeom>
        </p:spPr>
      </p:pic>
      <p:sp>
        <p:nvSpPr>
          <p:cNvPr id="33" name="Oval 32"/>
          <p:cNvSpPr/>
          <p:nvPr/>
        </p:nvSpPr>
        <p:spPr>
          <a:xfrm>
            <a:off x="6080762" y="1840231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6369796" y="157949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6614162" y="1320412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6659881" y="1701412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6128592" y="1383031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7543800" y="1002637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8016766" y="971550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8153400" y="666750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7667830" y="729369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8233144" y="1215838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7820230" y="1261557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Connector 47"/>
          <p:cNvCxnSpPr/>
          <p:nvPr/>
        </p:nvCxnSpPr>
        <p:spPr>
          <a:xfrm flipV="1">
            <a:off x="5620400" y="2785892"/>
            <a:ext cx="0" cy="1843258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5451666" y="4430134"/>
            <a:ext cx="3311334" cy="1435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6080762" y="4111772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6369796" y="3851034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6614162" y="359195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6659881" y="397295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6128592" y="3654572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7543800" y="3274178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8016766" y="3243091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8153400" y="2938291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7667830" y="3000910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8233144" y="3487379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7820230" y="3533098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9440" y="1118232"/>
            <a:ext cx="1010412" cy="23774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0052" y="2000747"/>
            <a:ext cx="279844" cy="225361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738" y="3700291"/>
            <a:ext cx="279844" cy="22536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" name="Ink 1"/>
              <p14:cNvContentPartPr/>
              <p14:nvPr/>
            </p14:nvContentPartPr>
            <p14:xfrm>
              <a:off x="2322360" y="586440"/>
              <a:ext cx="5502960" cy="413532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312280" y="576720"/>
                <a:ext cx="5525640" cy="4154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84755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Box 135"/>
          <p:cNvSpPr txBox="1"/>
          <p:nvPr/>
        </p:nvSpPr>
        <p:spPr>
          <a:xfrm>
            <a:off x="381000" y="278269"/>
            <a:ext cx="8305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/>
              <a:t>Local optima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762000" y="1047750"/>
            <a:ext cx="2895600" cy="2180746"/>
            <a:chOff x="762000" y="1047750"/>
            <a:chExt cx="2895600" cy="2180746"/>
          </a:xfrm>
        </p:grpSpPr>
        <p:cxnSp>
          <p:nvCxnSpPr>
            <p:cNvPr id="8" name="Straight Connector 7"/>
            <p:cNvCxnSpPr/>
            <p:nvPr/>
          </p:nvCxnSpPr>
          <p:spPr>
            <a:xfrm flipV="1">
              <a:off x="930734" y="1047750"/>
              <a:ext cx="0" cy="2180746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762000" y="3043830"/>
              <a:ext cx="2895600" cy="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/>
            <p:nvPr/>
          </p:nvSpPr>
          <p:spPr>
            <a:xfrm>
              <a:off x="1143000" y="275463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1432034" y="249389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1676400" y="2234812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1722119" y="2615812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1190830" y="229743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1981200" y="1612237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2454166" y="15811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2654598" y="1127488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2105230" y="1338969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2745502" y="161152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2257630" y="1871157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3097797" y="2556512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2732035" y="23600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2945397" y="28003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2686316" y="27241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2438400" y="255651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4328848" y="278269"/>
            <a:ext cx="2514600" cy="1889527"/>
            <a:chOff x="4328848" y="278269"/>
            <a:chExt cx="2514600" cy="1889527"/>
          </a:xfrm>
        </p:grpSpPr>
        <p:sp>
          <p:nvSpPr>
            <p:cNvPr id="124" name="Cross 123"/>
            <p:cNvSpPr/>
            <p:nvPr/>
          </p:nvSpPr>
          <p:spPr>
            <a:xfrm rot="2734294">
              <a:off x="5678090" y="629064"/>
              <a:ext cx="189737" cy="189737"/>
            </a:xfrm>
            <a:prstGeom prst="plus">
              <a:avLst>
                <a:gd name="adj" fmla="val 46579"/>
              </a:avLst>
            </a:prstGeom>
            <a:solidFill>
              <a:srgbClr val="C00000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Cross 126"/>
            <p:cNvSpPr/>
            <p:nvPr/>
          </p:nvSpPr>
          <p:spPr>
            <a:xfrm rot="2734294">
              <a:off x="6024756" y="1547992"/>
              <a:ext cx="189737" cy="189737"/>
            </a:xfrm>
            <a:prstGeom prst="plus">
              <a:avLst>
                <a:gd name="adj" fmla="val 46579"/>
              </a:avLst>
            </a:prstGeom>
            <a:solidFill>
              <a:srgbClr val="00B050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Cross 131"/>
            <p:cNvSpPr/>
            <p:nvPr/>
          </p:nvSpPr>
          <p:spPr>
            <a:xfrm rot="2734294">
              <a:off x="4835702" y="1458520"/>
              <a:ext cx="189737" cy="189737"/>
            </a:xfrm>
            <a:prstGeom prst="plus">
              <a:avLst>
                <a:gd name="adj" fmla="val 46579"/>
              </a:avLst>
            </a:prstGeom>
            <a:solidFill>
              <a:srgbClr val="002060"/>
            </a:solidFill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6" name="Straight Connector 85"/>
            <p:cNvCxnSpPr/>
            <p:nvPr/>
          </p:nvCxnSpPr>
          <p:spPr>
            <a:xfrm flipV="1">
              <a:off x="4475380" y="278269"/>
              <a:ext cx="0" cy="1889527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>
              <a:off x="4328848" y="2007790"/>
              <a:ext cx="2514600" cy="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Oval 132"/>
            <p:cNvSpPr/>
            <p:nvPr/>
          </p:nvSpPr>
          <p:spPr>
            <a:xfrm>
              <a:off x="4659716" y="1757211"/>
              <a:ext cx="39703" cy="39614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Oval 133"/>
            <p:cNvSpPr/>
            <p:nvPr/>
          </p:nvSpPr>
          <p:spPr>
            <a:xfrm>
              <a:off x="4910720" y="1531293"/>
              <a:ext cx="39703" cy="39614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Oval 134"/>
            <p:cNvSpPr/>
            <p:nvPr/>
          </p:nvSpPr>
          <p:spPr>
            <a:xfrm>
              <a:off x="5122932" y="1306810"/>
              <a:ext cx="39703" cy="39614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Oval 136"/>
            <p:cNvSpPr/>
            <p:nvPr/>
          </p:nvSpPr>
          <p:spPr>
            <a:xfrm>
              <a:off x="5162636" y="1636930"/>
              <a:ext cx="39703" cy="39614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Oval 137"/>
            <p:cNvSpPr/>
            <p:nvPr/>
          </p:nvSpPr>
          <p:spPr>
            <a:xfrm>
              <a:off x="4701253" y="1361066"/>
              <a:ext cx="39703" cy="39614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Oval 138"/>
            <p:cNvSpPr/>
            <p:nvPr/>
          </p:nvSpPr>
          <p:spPr>
            <a:xfrm>
              <a:off x="5387627" y="767374"/>
              <a:ext cx="39703" cy="39614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Oval 139"/>
            <p:cNvSpPr/>
            <p:nvPr/>
          </p:nvSpPr>
          <p:spPr>
            <a:xfrm>
              <a:off x="5798361" y="740438"/>
              <a:ext cx="39703" cy="39614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Oval 140"/>
            <p:cNvSpPr/>
            <p:nvPr/>
          </p:nvSpPr>
          <p:spPr>
            <a:xfrm>
              <a:off x="5972420" y="347359"/>
              <a:ext cx="39703" cy="39614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Oval 141"/>
            <p:cNvSpPr/>
            <p:nvPr/>
          </p:nvSpPr>
          <p:spPr>
            <a:xfrm>
              <a:off x="5495337" y="530598"/>
              <a:ext cx="39703" cy="39614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Oval 142"/>
            <p:cNvSpPr/>
            <p:nvPr/>
          </p:nvSpPr>
          <p:spPr>
            <a:xfrm>
              <a:off x="6047166" y="759654"/>
              <a:ext cx="39703" cy="39614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Oval 143"/>
            <p:cNvSpPr/>
            <p:nvPr/>
          </p:nvSpPr>
          <p:spPr>
            <a:xfrm>
              <a:off x="5627685" y="991717"/>
              <a:ext cx="39703" cy="39614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Oval 144"/>
            <p:cNvSpPr/>
            <p:nvPr/>
          </p:nvSpPr>
          <p:spPr>
            <a:xfrm>
              <a:off x="6357303" y="1585549"/>
              <a:ext cx="39703" cy="39614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Oval 145"/>
            <p:cNvSpPr/>
            <p:nvPr/>
          </p:nvSpPr>
          <p:spPr>
            <a:xfrm>
              <a:off x="6039668" y="1415323"/>
              <a:ext cx="39703" cy="39614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Oval 146"/>
            <p:cNvSpPr/>
            <p:nvPr/>
          </p:nvSpPr>
          <p:spPr>
            <a:xfrm>
              <a:off x="6224956" y="1796825"/>
              <a:ext cx="39703" cy="39614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Oval 147"/>
            <p:cNvSpPr/>
            <p:nvPr/>
          </p:nvSpPr>
          <p:spPr>
            <a:xfrm>
              <a:off x="5999965" y="1730801"/>
              <a:ext cx="39703" cy="39614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Oval 148"/>
            <p:cNvSpPr/>
            <p:nvPr/>
          </p:nvSpPr>
          <p:spPr>
            <a:xfrm>
              <a:off x="5784669" y="1585549"/>
              <a:ext cx="39703" cy="39614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3810000" y="2952750"/>
            <a:ext cx="2514600" cy="1889527"/>
            <a:chOff x="3810000" y="2952750"/>
            <a:chExt cx="2514600" cy="1889527"/>
          </a:xfrm>
        </p:grpSpPr>
        <p:sp>
          <p:nvSpPr>
            <p:cNvPr id="150" name="Cross 149"/>
            <p:cNvSpPr/>
            <p:nvPr/>
          </p:nvSpPr>
          <p:spPr>
            <a:xfrm rot="2734294">
              <a:off x="5498348" y="4143895"/>
              <a:ext cx="189737" cy="189737"/>
            </a:xfrm>
            <a:prstGeom prst="plus">
              <a:avLst>
                <a:gd name="adj" fmla="val 46579"/>
              </a:avLst>
            </a:prstGeom>
            <a:solidFill>
              <a:srgbClr val="C00000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Cross 150"/>
            <p:cNvSpPr/>
            <p:nvPr/>
          </p:nvSpPr>
          <p:spPr>
            <a:xfrm rot="2734294">
              <a:off x="5516540" y="4360721"/>
              <a:ext cx="189737" cy="189737"/>
            </a:xfrm>
            <a:prstGeom prst="plus">
              <a:avLst>
                <a:gd name="adj" fmla="val 46579"/>
              </a:avLst>
            </a:prstGeom>
            <a:solidFill>
              <a:srgbClr val="00B050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Cross 151"/>
            <p:cNvSpPr/>
            <p:nvPr/>
          </p:nvSpPr>
          <p:spPr>
            <a:xfrm rot="2734294">
              <a:off x="4826484" y="3714662"/>
              <a:ext cx="189737" cy="189737"/>
            </a:xfrm>
            <a:prstGeom prst="plus">
              <a:avLst>
                <a:gd name="adj" fmla="val 46579"/>
              </a:avLst>
            </a:prstGeom>
            <a:solidFill>
              <a:srgbClr val="002060"/>
            </a:solidFill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3" name="Straight Connector 152"/>
            <p:cNvCxnSpPr/>
            <p:nvPr/>
          </p:nvCxnSpPr>
          <p:spPr>
            <a:xfrm flipV="1">
              <a:off x="3956532" y="2952750"/>
              <a:ext cx="0" cy="1889527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>
              <a:off x="3810000" y="4682271"/>
              <a:ext cx="2514600" cy="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Oval 154"/>
            <p:cNvSpPr/>
            <p:nvPr/>
          </p:nvSpPr>
          <p:spPr>
            <a:xfrm>
              <a:off x="4140868" y="4431692"/>
              <a:ext cx="39703" cy="39614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Oval 155"/>
            <p:cNvSpPr/>
            <p:nvPr/>
          </p:nvSpPr>
          <p:spPr>
            <a:xfrm>
              <a:off x="4391872" y="4205774"/>
              <a:ext cx="39703" cy="39614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Oval 156"/>
            <p:cNvSpPr/>
            <p:nvPr/>
          </p:nvSpPr>
          <p:spPr>
            <a:xfrm>
              <a:off x="4604084" y="3981291"/>
              <a:ext cx="39703" cy="39614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Oval 157"/>
            <p:cNvSpPr/>
            <p:nvPr/>
          </p:nvSpPr>
          <p:spPr>
            <a:xfrm>
              <a:off x="4643788" y="4311411"/>
              <a:ext cx="39703" cy="39614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Oval 158"/>
            <p:cNvSpPr/>
            <p:nvPr/>
          </p:nvSpPr>
          <p:spPr>
            <a:xfrm>
              <a:off x="4182405" y="4035547"/>
              <a:ext cx="39703" cy="39614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Oval 159"/>
            <p:cNvSpPr/>
            <p:nvPr/>
          </p:nvSpPr>
          <p:spPr>
            <a:xfrm>
              <a:off x="4868779" y="3441855"/>
              <a:ext cx="39703" cy="39614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Oval 160"/>
            <p:cNvSpPr/>
            <p:nvPr/>
          </p:nvSpPr>
          <p:spPr>
            <a:xfrm>
              <a:off x="5279513" y="3414919"/>
              <a:ext cx="39703" cy="39614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Oval 161"/>
            <p:cNvSpPr/>
            <p:nvPr/>
          </p:nvSpPr>
          <p:spPr>
            <a:xfrm>
              <a:off x="5453572" y="3021840"/>
              <a:ext cx="39703" cy="39614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Oval 162"/>
            <p:cNvSpPr/>
            <p:nvPr/>
          </p:nvSpPr>
          <p:spPr>
            <a:xfrm>
              <a:off x="4976489" y="3205079"/>
              <a:ext cx="39703" cy="39614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Oval 163"/>
            <p:cNvSpPr/>
            <p:nvPr/>
          </p:nvSpPr>
          <p:spPr>
            <a:xfrm>
              <a:off x="5528318" y="3434135"/>
              <a:ext cx="39703" cy="39614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Oval 164"/>
            <p:cNvSpPr/>
            <p:nvPr/>
          </p:nvSpPr>
          <p:spPr>
            <a:xfrm>
              <a:off x="5108837" y="3666198"/>
              <a:ext cx="39703" cy="39614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Oval 165"/>
            <p:cNvSpPr/>
            <p:nvPr/>
          </p:nvSpPr>
          <p:spPr>
            <a:xfrm>
              <a:off x="5838455" y="4260030"/>
              <a:ext cx="39703" cy="39614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Oval 166"/>
            <p:cNvSpPr/>
            <p:nvPr/>
          </p:nvSpPr>
          <p:spPr>
            <a:xfrm>
              <a:off x="5520820" y="4089804"/>
              <a:ext cx="39703" cy="39614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Oval 167"/>
            <p:cNvSpPr/>
            <p:nvPr/>
          </p:nvSpPr>
          <p:spPr>
            <a:xfrm>
              <a:off x="5706108" y="4471306"/>
              <a:ext cx="39703" cy="39614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Oval 168"/>
            <p:cNvSpPr/>
            <p:nvPr/>
          </p:nvSpPr>
          <p:spPr>
            <a:xfrm>
              <a:off x="5481117" y="4405282"/>
              <a:ext cx="39703" cy="39614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Oval 169"/>
            <p:cNvSpPr/>
            <p:nvPr/>
          </p:nvSpPr>
          <p:spPr>
            <a:xfrm>
              <a:off x="5265821" y="4260030"/>
              <a:ext cx="39703" cy="39614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6477000" y="2948961"/>
            <a:ext cx="2514600" cy="1893316"/>
            <a:chOff x="6477000" y="2948961"/>
            <a:chExt cx="2514600" cy="1893316"/>
          </a:xfrm>
        </p:grpSpPr>
        <p:sp>
          <p:nvSpPr>
            <p:cNvPr id="171" name="Cross 170"/>
            <p:cNvSpPr/>
            <p:nvPr/>
          </p:nvSpPr>
          <p:spPr>
            <a:xfrm rot="2734294">
              <a:off x="8045555" y="2948961"/>
              <a:ext cx="189737" cy="189737"/>
            </a:xfrm>
            <a:prstGeom prst="plus">
              <a:avLst>
                <a:gd name="adj" fmla="val 46579"/>
              </a:avLst>
            </a:prstGeom>
            <a:solidFill>
              <a:srgbClr val="C00000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Cross 171"/>
            <p:cNvSpPr/>
            <p:nvPr/>
          </p:nvSpPr>
          <p:spPr>
            <a:xfrm rot="2734294">
              <a:off x="7544075" y="4150518"/>
              <a:ext cx="189737" cy="189737"/>
            </a:xfrm>
            <a:prstGeom prst="plus">
              <a:avLst>
                <a:gd name="adj" fmla="val 46579"/>
              </a:avLst>
            </a:prstGeom>
            <a:solidFill>
              <a:srgbClr val="00B050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Cross 172"/>
            <p:cNvSpPr/>
            <p:nvPr/>
          </p:nvSpPr>
          <p:spPr>
            <a:xfrm rot="2734294">
              <a:off x="7815125" y="3386600"/>
              <a:ext cx="189737" cy="189737"/>
            </a:xfrm>
            <a:prstGeom prst="plus">
              <a:avLst>
                <a:gd name="adj" fmla="val 46579"/>
              </a:avLst>
            </a:prstGeom>
            <a:solidFill>
              <a:srgbClr val="002060"/>
            </a:solidFill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4" name="Straight Connector 173"/>
            <p:cNvCxnSpPr/>
            <p:nvPr/>
          </p:nvCxnSpPr>
          <p:spPr>
            <a:xfrm flipV="1">
              <a:off x="6623532" y="2952750"/>
              <a:ext cx="0" cy="1889527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>
            <a:xfrm>
              <a:off x="6477000" y="4682271"/>
              <a:ext cx="2514600" cy="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Oval 175"/>
            <p:cNvSpPr/>
            <p:nvPr/>
          </p:nvSpPr>
          <p:spPr>
            <a:xfrm>
              <a:off x="6807868" y="4431692"/>
              <a:ext cx="39703" cy="39614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Oval 176"/>
            <p:cNvSpPr/>
            <p:nvPr/>
          </p:nvSpPr>
          <p:spPr>
            <a:xfrm>
              <a:off x="7058872" y="4205774"/>
              <a:ext cx="39703" cy="39614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Oval 177"/>
            <p:cNvSpPr/>
            <p:nvPr/>
          </p:nvSpPr>
          <p:spPr>
            <a:xfrm>
              <a:off x="7271084" y="3981291"/>
              <a:ext cx="39703" cy="39614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Oval 178"/>
            <p:cNvSpPr/>
            <p:nvPr/>
          </p:nvSpPr>
          <p:spPr>
            <a:xfrm>
              <a:off x="7310788" y="4311411"/>
              <a:ext cx="39703" cy="39614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Oval 179"/>
            <p:cNvSpPr/>
            <p:nvPr/>
          </p:nvSpPr>
          <p:spPr>
            <a:xfrm>
              <a:off x="6849405" y="4035547"/>
              <a:ext cx="39703" cy="39614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Oval 180"/>
            <p:cNvSpPr/>
            <p:nvPr/>
          </p:nvSpPr>
          <p:spPr>
            <a:xfrm>
              <a:off x="7535779" y="3441855"/>
              <a:ext cx="39703" cy="39614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Oval 181"/>
            <p:cNvSpPr/>
            <p:nvPr/>
          </p:nvSpPr>
          <p:spPr>
            <a:xfrm>
              <a:off x="7946513" y="3414919"/>
              <a:ext cx="39703" cy="39614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Oval 182"/>
            <p:cNvSpPr/>
            <p:nvPr/>
          </p:nvSpPr>
          <p:spPr>
            <a:xfrm>
              <a:off x="8120572" y="3021840"/>
              <a:ext cx="39703" cy="39614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Oval 183"/>
            <p:cNvSpPr/>
            <p:nvPr/>
          </p:nvSpPr>
          <p:spPr>
            <a:xfrm>
              <a:off x="7643489" y="3205079"/>
              <a:ext cx="39703" cy="39614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Oval 184"/>
            <p:cNvSpPr/>
            <p:nvPr/>
          </p:nvSpPr>
          <p:spPr>
            <a:xfrm>
              <a:off x="8205951" y="3444768"/>
              <a:ext cx="39703" cy="39614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Oval 185"/>
            <p:cNvSpPr/>
            <p:nvPr/>
          </p:nvSpPr>
          <p:spPr>
            <a:xfrm>
              <a:off x="7775837" y="3666198"/>
              <a:ext cx="39703" cy="39614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Oval 186"/>
            <p:cNvSpPr/>
            <p:nvPr/>
          </p:nvSpPr>
          <p:spPr>
            <a:xfrm>
              <a:off x="8505455" y="4260030"/>
              <a:ext cx="39703" cy="39614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Oval 187"/>
            <p:cNvSpPr/>
            <p:nvPr/>
          </p:nvSpPr>
          <p:spPr>
            <a:xfrm>
              <a:off x="8187820" y="4089804"/>
              <a:ext cx="39703" cy="39614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Oval 188"/>
            <p:cNvSpPr/>
            <p:nvPr/>
          </p:nvSpPr>
          <p:spPr>
            <a:xfrm>
              <a:off x="8373108" y="4471306"/>
              <a:ext cx="39703" cy="39614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Oval 189"/>
            <p:cNvSpPr/>
            <p:nvPr/>
          </p:nvSpPr>
          <p:spPr>
            <a:xfrm>
              <a:off x="8148117" y="4405282"/>
              <a:ext cx="39703" cy="39614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Oval 190"/>
            <p:cNvSpPr/>
            <p:nvPr/>
          </p:nvSpPr>
          <p:spPr>
            <a:xfrm>
              <a:off x="7932821" y="4260030"/>
              <a:ext cx="39703" cy="39614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/>
              <p14:cNvContentPartPr/>
              <p14:nvPr/>
            </p14:nvContentPartPr>
            <p14:xfrm>
              <a:off x="707040" y="958320"/>
              <a:ext cx="7947720" cy="365616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6960" y="947160"/>
                <a:ext cx="7970040" cy="367632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Box 6"/>
          <p:cNvSpPr txBox="1"/>
          <p:nvPr/>
        </p:nvSpPr>
        <p:spPr>
          <a:xfrm>
            <a:off x="6515056" y="69952"/>
            <a:ext cx="2438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rgbClr val="FF0000"/>
                </a:solidFill>
              </a:rPr>
              <a:t>Depending on the initialization of cluster </a:t>
            </a:r>
          </a:p>
          <a:p>
            <a:r>
              <a:rPr lang="en-US" sz="900" dirty="0" smtClean="0">
                <a:solidFill>
                  <a:srgbClr val="FF0000"/>
                </a:solidFill>
              </a:rPr>
              <a:t>centroids K-means can produce different results</a:t>
            </a:r>
            <a:endParaRPr lang="en-US" sz="9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3863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09902" y="805517"/>
            <a:ext cx="83058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  <a:cs typeface="Courier New" pitchFamily="49" charset="0"/>
              </a:rPr>
              <a:t>F</a:t>
            </a:r>
            <a:r>
              <a:rPr lang="en-US" sz="2400" dirty="0" smtClean="0">
                <a:latin typeface="+mj-lt"/>
                <a:cs typeface="Courier New" pitchFamily="49" charset="0"/>
              </a:rPr>
              <a:t>or i = 1 to 100 {</a:t>
            </a:r>
            <a:br>
              <a:rPr lang="en-US" sz="2400" dirty="0" smtClean="0">
                <a:latin typeface="+mj-lt"/>
                <a:cs typeface="Courier New" pitchFamily="49" charset="0"/>
              </a:rPr>
            </a:b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endParaRPr lang="en-US" sz="2400" dirty="0" smtClean="0">
              <a:latin typeface="+mj-lt"/>
              <a:cs typeface="Courier New" pitchFamily="49" charset="0"/>
            </a:endParaRPr>
          </a:p>
          <a:p>
            <a:r>
              <a:rPr lang="en-US" sz="2400" dirty="0">
                <a:latin typeface="+mj-lt"/>
                <a:cs typeface="Courier New" pitchFamily="49" charset="0"/>
              </a:rPr>
              <a:t>	</a:t>
            </a:r>
            <a:r>
              <a:rPr lang="en-US" sz="2400" dirty="0" smtClean="0">
                <a:latin typeface="+mj-lt"/>
                <a:cs typeface="Courier New" pitchFamily="49" charset="0"/>
              </a:rPr>
              <a:t>Randomly initialize K-means.</a:t>
            </a:r>
          </a:p>
          <a:p>
            <a:r>
              <a:rPr lang="en-US" sz="2400" dirty="0">
                <a:latin typeface="+mj-lt"/>
                <a:cs typeface="Courier New" pitchFamily="49" charset="0"/>
              </a:rPr>
              <a:t>	</a:t>
            </a:r>
            <a:r>
              <a:rPr lang="en-US" sz="2400" dirty="0" smtClean="0">
                <a:latin typeface="+mj-lt"/>
                <a:cs typeface="Courier New" pitchFamily="49" charset="0"/>
              </a:rPr>
              <a:t>Run K-means. Get                                                 .</a:t>
            </a:r>
          </a:p>
          <a:p>
            <a:r>
              <a:rPr lang="en-US" sz="2400" dirty="0">
                <a:latin typeface="+mj-lt"/>
                <a:cs typeface="Courier New" pitchFamily="49" charset="0"/>
              </a:rPr>
              <a:t>	</a:t>
            </a:r>
            <a:r>
              <a:rPr lang="en-US" sz="2400" dirty="0" smtClean="0">
                <a:latin typeface="+mj-lt"/>
                <a:cs typeface="Courier New" pitchFamily="49" charset="0"/>
              </a:rPr>
              <a:t>Compute cost function (distortion) </a:t>
            </a:r>
            <a:endParaRPr lang="en-US" sz="2400" dirty="0">
              <a:latin typeface="+mj-lt"/>
              <a:cs typeface="Courier New" pitchFamily="49" charset="0"/>
            </a:endParaRPr>
          </a:p>
          <a:p>
            <a:endParaRPr lang="en-US" sz="2000" dirty="0" smtClean="0">
              <a:latin typeface="+mj-lt"/>
              <a:cs typeface="Courier New" pitchFamily="49" charset="0"/>
            </a:endParaRPr>
          </a:p>
          <a:p>
            <a:r>
              <a:rPr lang="en-US" sz="2400" dirty="0">
                <a:latin typeface="+mj-lt"/>
                <a:cs typeface="Courier New" pitchFamily="49" charset="0"/>
              </a:rPr>
              <a:t>	</a:t>
            </a:r>
            <a:r>
              <a:rPr lang="en-US" sz="2400" dirty="0" smtClean="0">
                <a:latin typeface="+mj-lt"/>
                <a:cs typeface="Courier New" pitchFamily="49" charset="0"/>
              </a:rPr>
              <a:t>}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04750" y="3862685"/>
            <a:ext cx="830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Pick clustering that gave lowest cost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381000" y="278269"/>
            <a:ext cx="830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Random initialization</a:t>
            </a: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7468" y="1905340"/>
            <a:ext cx="3193542" cy="34061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242" y="2601880"/>
            <a:ext cx="3616452" cy="36576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2248" y="3889371"/>
            <a:ext cx="3616452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131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175" y="833437"/>
            <a:ext cx="6343650" cy="347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54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78269"/>
            <a:ext cx="830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Unsupervised learning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81000" y="4248150"/>
            <a:ext cx="830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Training set: </a:t>
            </a:r>
            <a:r>
              <a:rPr lang="en-US" sz="2800" dirty="0"/>
              <a:t>	</a:t>
            </a:r>
            <a:r>
              <a:rPr lang="en-US" sz="2800" dirty="0" smtClean="0"/>
              <a:t>	</a:t>
            </a:r>
            <a:endParaRPr lang="en-US" sz="2800" dirty="0"/>
          </a:p>
        </p:txBody>
      </p:sp>
      <p:cxnSp>
        <p:nvCxnSpPr>
          <p:cNvPr id="20" name="Straight Arrow Connector 19"/>
          <p:cNvCxnSpPr/>
          <p:nvPr/>
        </p:nvCxnSpPr>
        <p:spPr>
          <a:xfrm flipH="1" flipV="1">
            <a:off x="3081894" y="977875"/>
            <a:ext cx="11064" cy="2773368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2895600" y="3560445"/>
            <a:ext cx="3352800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10" y="1422911"/>
            <a:ext cx="222885" cy="150495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3726" y="3751243"/>
            <a:ext cx="228600" cy="15049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7639" y="4364027"/>
            <a:ext cx="2750820" cy="291465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>
            <a:off x="3458838" y="2368592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3914694" y="2518080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4002796" y="3000126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3465445" y="2784448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3733800" y="3234690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4763935" y="188142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5189670" y="1928745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5002348" y="1325388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5486400" y="1572432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4714029" y="1475298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" name="Ink 2"/>
              <p14:cNvContentPartPr/>
              <p14:nvPr/>
            </p14:nvContentPartPr>
            <p14:xfrm>
              <a:off x="2707920" y="1130040"/>
              <a:ext cx="5889240" cy="362016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699640" y="1119240"/>
                <a:ext cx="5901480" cy="3641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51268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191000" y="914400"/>
            <a:ext cx="4407745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6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Clustering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50528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 idx="4294967295"/>
          </p:nvPr>
        </p:nvSpPr>
        <p:spPr>
          <a:xfrm>
            <a:off x="4196290" y="2190750"/>
            <a:ext cx="4919135" cy="1676400"/>
          </a:xfrm>
        </p:spPr>
        <p:txBody>
          <a:bodyPr>
            <a:noAutofit/>
          </a:bodyPr>
          <a:lstStyle/>
          <a:p>
            <a:pPr algn="l"/>
            <a:r>
              <a:rPr lang="en-US" sz="4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Choosing the number of clusters</a:t>
            </a:r>
            <a:endParaRPr lang="en-US" sz="4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Picture 2" descr="C:\Users\ang\Desktop\iStock_000012344803Large.jpg"/>
          <p:cNvPicPr>
            <a:picLocks noChangeAspect="1" noChangeArrowheads="1"/>
          </p:cNvPicPr>
          <p:nvPr/>
        </p:nvPicPr>
        <p:blipFill>
          <a:blip r:embed="rId3" cstate="print"/>
          <a:srcRect b="7246"/>
          <a:stretch>
            <a:fillRect/>
          </a:stretch>
        </p:blipFill>
        <p:spPr bwMode="auto">
          <a:xfrm>
            <a:off x="685800" y="361950"/>
            <a:ext cx="3200400" cy="3657600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838200" y="3867150"/>
            <a:ext cx="2895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Machine Learning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294333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81000" y="285750"/>
            <a:ext cx="8305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/>
              <a:t>What is the right value of K?</a:t>
            </a:r>
            <a:endParaRPr lang="en-US" sz="2200" b="1" dirty="0"/>
          </a:p>
        </p:txBody>
      </p:sp>
      <p:cxnSp>
        <p:nvCxnSpPr>
          <p:cNvPr id="59" name="Straight Connector 58"/>
          <p:cNvCxnSpPr/>
          <p:nvPr/>
        </p:nvCxnSpPr>
        <p:spPr>
          <a:xfrm flipV="1">
            <a:off x="2476222" y="1047749"/>
            <a:ext cx="0" cy="3443283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2209800" y="4199454"/>
            <a:ext cx="4572000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/>
          <p:cNvSpPr/>
          <p:nvPr/>
        </p:nvSpPr>
        <p:spPr>
          <a:xfrm>
            <a:off x="3140926" y="3413962"/>
            <a:ext cx="72188" cy="721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3432183" y="3002271"/>
            <a:ext cx="72188" cy="721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3635962" y="2651962"/>
            <a:ext cx="72188" cy="721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3890212" y="3194774"/>
            <a:ext cx="72188" cy="721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3216447" y="2692067"/>
            <a:ext cx="72188" cy="721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3563774" y="1504950"/>
            <a:ext cx="72188" cy="721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3853362" y="1809750"/>
            <a:ext cx="72188" cy="721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3586090" y="2015681"/>
            <a:ext cx="72188" cy="721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3276600" y="1760668"/>
            <a:ext cx="72188" cy="721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3842077" y="2145177"/>
            <a:ext cx="72188" cy="721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3534276" y="3377868"/>
            <a:ext cx="72188" cy="721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6031831" y="3139633"/>
            <a:ext cx="72188" cy="721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5735795" y="2887183"/>
            <a:ext cx="72188" cy="721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6087980" y="3566362"/>
            <a:ext cx="72188" cy="721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5678905" y="3446046"/>
            <a:ext cx="72188" cy="721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5287458" y="3181353"/>
            <a:ext cx="72188" cy="721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6202701" y="2109157"/>
            <a:ext cx="72188" cy="721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5625182" y="1798954"/>
            <a:ext cx="72188" cy="721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/>
          <p:cNvSpPr/>
          <p:nvPr/>
        </p:nvSpPr>
        <p:spPr>
          <a:xfrm>
            <a:off x="5959643" y="2412625"/>
            <a:ext cx="72188" cy="721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5552994" y="2373848"/>
            <a:ext cx="72188" cy="721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5808641" y="2151747"/>
            <a:ext cx="72188" cy="721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6404812" y="1843070"/>
            <a:ext cx="72188" cy="721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5995737" y="1722754"/>
            <a:ext cx="72188" cy="721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2829600" y="1244520"/>
              <a:ext cx="3902400" cy="264744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19520" y="1238400"/>
                <a:ext cx="3924360" cy="2664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99165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85750"/>
            <a:ext cx="8305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/>
              <a:t>Choosing the value of K</a:t>
            </a:r>
            <a:endParaRPr lang="en-US" sz="2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81000" y="769263"/>
            <a:ext cx="8305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Elbow method:</a:t>
            </a:r>
            <a:endParaRPr lang="en-US" sz="2200" dirty="0"/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2136723569"/>
              </p:ext>
            </p:extLst>
          </p:nvPr>
        </p:nvGraphicFramePr>
        <p:xfrm>
          <a:off x="609600" y="1504950"/>
          <a:ext cx="3619500" cy="2590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pSp>
        <p:nvGrpSpPr>
          <p:cNvPr id="8" name="Group 7"/>
          <p:cNvGrpSpPr/>
          <p:nvPr/>
        </p:nvGrpSpPr>
        <p:grpSpPr>
          <a:xfrm rot="16200000">
            <a:off x="-389180" y="2456533"/>
            <a:ext cx="1847851" cy="401885"/>
            <a:chOff x="533400" y="1531263"/>
            <a:chExt cx="1981200" cy="430887"/>
          </a:xfrm>
        </p:grpSpPr>
        <p:sp>
          <p:nvSpPr>
            <p:cNvPr id="6" name="TextBox 5"/>
            <p:cNvSpPr txBox="1"/>
            <p:nvPr/>
          </p:nvSpPr>
          <p:spPr>
            <a:xfrm>
              <a:off x="533400" y="1531263"/>
              <a:ext cx="19812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Cost function </a:t>
              </a:r>
              <a:endParaRPr lang="en-US" sz="2000" dirty="0"/>
            </a:p>
          </p:txBody>
        </p:sp>
        <p:pic>
          <p:nvPicPr>
            <p:cNvPr id="7" name="Picture 6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09800" y="1639264"/>
              <a:ext cx="171450" cy="214884"/>
            </a:xfrm>
            <a:prstGeom prst="rect">
              <a:avLst/>
            </a:prstGeom>
          </p:spPr>
        </p:pic>
      </p:grpSp>
      <p:sp>
        <p:nvSpPr>
          <p:cNvPr id="11" name="TextBox 10"/>
          <p:cNvSpPr txBox="1"/>
          <p:nvPr/>
        </p:nvSpPr>
        <p:spPr>
          <a:xfrm>
            <a:off x="1611071" y="4047206"/>
            <a:ext cx="21989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(no. of clusters)</a:t>
            </a:r>
            <a:endParaRPr lang="en-US" sz="2000" dirty="0"/>
          </a:p>
        </p:txBody>
      </p:sp>
      <p:graphicFrame>
        <p:nvGraphicFramePr>
          <p:cNvPr id="13" name="Chart 12"/>
          <p:cNvGraphicFramePr/>
          <p:nvPr>
            <p:extLst>
              <p:ext uri="{D42A27DB-BD31-4B8C-83A1-F6EECF244321}">
                <p14:modId xmlns:p14="http://schemas.microsoft.com/office/powerpoint/2010/main" val="54747826"/>
              </p:ext>
            </p:extLst>
          </p:nvPr>
        </p:nvGraphicFramePr>
        <p:xfrm>
          <a:off x="5143500" y="1504950"/>
          <a:ext cx="3619500" cy="2590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pSp>
        <p:nvGrpSpPr>
          <p:cNvPr id="14" name="Group 13"/>
          <p:cNvGrpSpPr/>
          <p:nvPr/>
        </p:nvGrpSpPr>
        <p:grpSpPr>
          <a:xfrm rot="16200000">
            <a:off x="4144720" y="2456533"/>
            <a:ext cx="1847851" cy="401885"/>
            <a:chOff x="533400" y="1531263"/>
            <a:chExt cx="1981200" cy="430887"/>
          </a:xfrm>
        </p:grpSpPr>
        <p:sp>
          <p:nvSpPr>
            <p:cNvPr id="15" name="TextBox 14"/>
            <p:cNvSpPr txBox="1"/>
            <p:nvPr/>
          </p:nvSpPr>
          <p:spPr>
            <a:xfrm>
              <a:off x="533400" y="1531263"/>
              <a:ext cx="19812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Cost function </a:t>
              </a:r>
              <a:endParaRPr lang="en-US" sz="2000" dirty="0"/>
            </a:p>
          </p:txBody>
        </p:sp>
        <p:pic>
          <p:nvPicPr>
            <p:cNvPr id="16" name="Picture 15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09800" y="1639264"/>
              <a:ext cx="171450" cy="214884"/>
            </a:xfrm>
            <a:prstGeom prst="rect">
              <a:avLst/>
            </a:prstGeom>
          </p:spPr>
        </p:pic>
      </p:grpSp>
      <p:sp>
        <p:nvSpPr>
          <p:cNvPr id="17" name="TextBox 16"/>
          <p:cNvSpPr txBox="1"/>
          <p:nvPr/>
        </p:nvSpPr>
        <p:spPr>
          <a:xfrm>
            <a:off x="6144971" y="4047206"/>
            <a:ext cx="21989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(no. of clusters)</a:t>
            </a:r>
            <a:endParaRPr lang="en-US" sz="2000" dirty="0"/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4161472"/>
            <a:ext cx="215265" cy="17335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0603" y="4171950"/>
            <a:ext cx="215265" cy="17335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" name="Ink 3"/>
              <p14:cNvContentPartPr/>
              <p14:nvPr/>
            </p14:nvContentPartPr>
            <p14:xfrm>
              <a:off x="992880" y="1638000"/>
              <a:ext cx="7661880" cy="198216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88560" y="1630440"/>
                <a:ext cx="7675560" cy="1997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25440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412" y="928687"/>
            <a:ext cx="6353175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8959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85750"/>
            <a:ext cx="8305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/>
              <a:t>Choosing the value of K</a:t>
            </a:r>
            <a:endParaRPr lang="en-US" sz="22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381000" y="616863"/>
            <a:ext cx="830580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Sometimes, you’re running K-means to get clusters to use for some later/downstream purpose. Evaluate K-means based on a metric for how well it performs for that later purpose.</a:t>
            </a:r>
          </a:p>
          <a:p>
            <a:endParaRPr lang="en-US" sz="2200" dirty="0"/>
          </a:p>
          <a:p>
            <a:r>
              <a:rPr lang="en-US" sz="2200" dirty="0" smtClean="0"/>
              <a:t>E.g.</a:t>
            </a:r>
            <a:endParaRPr lang="en-US" sz="2200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1405734" y="2438857"/>
            <a:ext cx="9315" cy="2291749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1248897" y="4572941"/>
            <a:ext cx="2822649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 rot="19919900">
            <a:off x="2032347" y="4110934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6" name="Oval 25"/>
          <p:cNvSpPr/>
          <p:nvPr/>
        </p:nvSpPr>
        <p:spPr>
          <a:xfrm rot="19919900">
            <a:off x="3031571" y="3496564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7" name="Oval 26"/>
          <p:cNvSpPr/>
          <p:nvPr/>
        </p:nvSpPr>
        <p:spPr>
          <a:xfrm rot="19919900">
            <a:off x="2217856" y="3564325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8" name="Oval 27"/>
          <p:cNvSpPr/>
          <p:nvPr/>
        </p:nvSpPr>
        <p:spPr>
          <a:xfrm rot="19919900">
            <a:off x="3008049" y="3806400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9" name="Oval 28"/>
          <p:cNvSpPr/>
          <p:nvPr/>
        </p:nvSpPr>
        <p:spPr>
          <a:xfrm rot="19919900">
            <a:off x="2140660" y="3800285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1" name="Oval 30"/>
          <p:cNvSpPr/>
          <p:nvPr/>
        </p:nvSpPr>
        <p:spPr>
          <a:xfrm rot="19919900">
            <a:off x="2832887" y="3656474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2" name="Oval 31"/>
          <p:cNvSpPr/>
          <p:nvPr/>
        </p:nvSpPr>
        <p:spPr>
          <a:xfrm rot="19919900">
            <a:off x="3165044" y="3263915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3" name="Oval 32"/>
          <p:cNvSpPr/>
          <p:nvPr/>
        </p:nvSpPr>
        <p:spPr>
          <a:xfrm rot="19919900">
            <a:off x="2869948" y="3122504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4" name="Oval 33"/>
          <p:cNvSpPr/>
          <p:nvPr/>
        </p:nvSpPr>
        <p:spPr>
          <a:xfrm rot="19919900">
            <a:off x="3320237" y="2905283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5" name="Oval 34"/>
          <p:cNvSpPr/>
          <p:nvPr/>
        </p:nvSpPr>
        <p:spPr>
          <a:xfrm rot="19919900">
            <a:off x="2546649" y="3345824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6" name="Oval 35"/>
          <p:cNvSpPr/>
          <p:nvPr/>
        </p:nvSpPr>
        <p:spPr>
          <a:xfrm rot="17880585">
            <a:off x="2294058" y="4123788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7" name="Oval 36"/>
          <p:cNvSpPr/>
          <p:nvPr/>
        </p:nvSpPr>
        <p:spPr>
          <a:xfrm rot="17880585">
            <a:off x="2426327" y="3738527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8" name="Oval 37"/>
          <p:cNvSpPr/>
          <p:nvPr/>
        </p:nvSpPr>
        <p:spPr>
          <a:xfrm rot="17880585">
            <a:off x="2370258" y="3898234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0" name="Oval 39"/>
          <p:cNvSpPr/>
          <p:nvPr/>
        </p:nvSpPr>
        <p:spPr>
          <a:xfrm rot="19919900">
            <a:off x="1715463" y="4427421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1" name="Oval 40"/>
          <p:cNvSpPr/>
          <p:nvPr/>
        </p:nvSpPr>
        <p:spPr>
          <a:xfrm rot="19919900">
            <a:off x="2080208" y="4434080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2" name="Oval 41"/>
          <p:cNvSpPr/>
          <p:nvPr/>
        </p:nvSpPr>
        <p:spPr>
          <a:xfrm rot="19919900">
            <a:off x="1917118" y="3893450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3" name="Oval 42"/>
          <p:cNvSpPr/>
          <p:nvPr/>
        </p:nvSpPr>
        <p:spPr>
          <a:xfrm rot="19919900">
            <a:off x="2482731" y="3976880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4" name="Oval 43"/>
          <p:cNvSpPr/>
          <p:nvPr/>
        </p:nvSpPr>
        <p:spPr>
          <a:xfrm rot="19919900">
            <a:off x="1593818" y="4116771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6" name="Oval 45"/>
          <p:cNvSpPr/>
          <p:nvPr/>
        </p:nvSpPr>
        <p:spPr>
          <a:xfrm>
            <a:off x="2288667" y="3347911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7" name="Oval 46"/>
          <p:cNvSpPr/>
          <p:nvPr/>
        </p:nvSpPr>
        <p:spPr>
          <a:xfrm>
            <a:off x="2772180" y="3525037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8" name="Oval 47"/>
          <p:cNvSpPr/>
          <p:nvPr/>
        </p:nvSpPr>
        <p:spPr>
          <a:xfrm>
            <a:off x="2717412" y="2971127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9" name="Oval 48"/>
          <p:cNvSpPr/>
          <p:nvPr/>
        </p:nvSpPr>
        <p:spPr>
          <a:xfrm>
            <a:off x="2757283" y="3315792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0" name="Oval 49"/>
          <p:cNvSpPr/>
          <p:nvPr/>
        </p:nvSpPr>
        <p:spPr>
          <a:xfrm>
            <a:off x="2327113" y="3016516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1" name="Oval 50"/>
          <p:cNvSpPr/>
          <p:nvPr/>
        </p:nvSpPr>
        <p:spPr>
          <a:xfrm rot="19919900">
            <a:off x="2703249" y="3807572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2" name="Oval 51"/>
          <p:cNvSpPr/>
          <p:nvPr/>
        </p:nvSpPr>
        <p:spPr>
          <a:xfrm rot="19919900">
            <a:off x="3282400" y="2575595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3" name="Oval 52"/>
          <p:cNvSpPr/>
          <p:nvPr/>
        </p:nvSpPr>
        <p:spPr>
          <a:xfrm rot="19919900">
            <a:off x="3132256" y="3030499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4" name="Oval 53"/>
          <p:cNvSpPr/>
          <p:nvPr/>
        </p:nvSpPr>
        <p:spPr>
          <a:xfrm rot="19919900">
            <a:off x="3453276" y="3214189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5" name="TextBox 54"/>
          <p:cNvSpPr txBox="1"/>
          <p:nvPr/>
        </p:nvSpPr>
        <p:spPr>
          <a:xfrm>
            <a:off x="1149597" y="2031705"/>
            <a:ext cx="3041403" cy="383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T-shirt sizing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2181891" y="4626684"/>
            <a:ext cx="1195986" cy="383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Height</a:t>
            </a:r>
          </a:p>
        </p:txBody>
      </p:sp>
      <p:sp>
        <p:nvSpPr>
          <p:cNvPr id="57" name="TextBox 56"/>
          <p:cNvSpPr txBox="1"/>
          <p:nvPr/>
        </p:nvSpPr>
        <p:spPr>
          <a:xfrm rot="16200000">
            <a:off x="416047" y="3338299"/>
            <a:ext cx="1492638" cy="388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Weight</a:t>
            </a:r>
          </a:p>
        </p:txBody>
      </p:sp>
      <p:cxnSp>
        <p:nvCxnSpPr>
          <p:cNvPr id="59" name="Straight Arrow Connector 58"/>
          <p:cNvCxnSpPr/>
          <p:nvPr/>
        </p:nvCxnSpPr>
        <p:spPr>
          <a:xfrm flipH="1" flipV="1">
            <a:off x="5063334" y="2434869"/>
            <a:ext cx="9315" cy="2291749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4906497" y="4568953"/>
            <a:ext cx="2822649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4807197" y="2027717"/>
            <a:ext cx="3041403" cy="383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T-shirt sizing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5839491" y="4622696"/>
            <a:ext cx="1195986" cy="383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Height</a:t>
            </a:r>
          </a:p>
        </p:txBody>
      </p:sp>
      <p:sp>
        <p:nvSpPr>
          <p:cNvPr id="75" name="TextBox 74"/>
          <p:cNvSpPr txBox="1"/>
          <p:nvPr/>
        </p:nvSpPr>
        <p:spPr>
          <a:xfrm rot="16200000">
            <a:off x="4073647" y="3334311"/>
            <a:ext cx="1492638" cy="388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Weight</a:t>
            </a:r>
          </a:p>
        </p:txBody>
      </p:sp>
      <p:sp>
        <p:nvSpPr>
          <p:cNvPr id="101" name="Oval 100"/>
          <p:cNvSpPr/>
          <p:nvPr/>
        </p:nvSpPr>
        <p:spPr>
          <a:xfrm rot="19919900">
            <a:off x="3841578" y="2651795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2" name="Oval 101"/>
          <p:cNvSpPr/>
          <p:nvPr/>
        </p:nvSpPr>
        <p:spPr>
          <a:xfrm rot="19919900">
            <a:off x="3818056" y="2961631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3" name="Oval 102"/>
          <p:cNvSpPr/>
          <p:nvPr/>
        </p:nvSpPr>
        <p:spPr>
          <a:xfrm rot="19919900">
            <a:off x="3642894" y="2811705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4" name="Oval 103"/>
          <p:cNvSpPr/>
          <p:nvPr/>
        </p:nvSpPr>
        <p:spPr>
          <a:xfrm>
            <a:off x="3582187" y="2680268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5" name="Oval 104"/>
          <p:cNvSpPr/>
          <p:nvPr/>
        </p:nvSpPr>
        <p:spPr>
          <a:xfrm rot="19919900">
            <a:off x="3513256" y="2962803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6" name="Oval 105"/>
          <p:cNvSpPr/>
          <p:nvPr/>
        </p:nvSpPr>
        <p:spPr>
          <a:xfrm rot="19919900">
            <a:off x="5694618" y="4034734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7" name="Oval 106"/>
          <p:cNvSpPr/>
          <p:nvPr/>
        </p:nvSpPr>
        <p:spPr>
          <a:xfrm rot="19919900">
            <a:off x="6693842" y="3420364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8" name="Oval 107"/>
          <p:cNvSpPr/>
          <p:nvPr/>
        </p:nvSpPr>
        <p:spPr>
          <a:xfrm rot="19919900">
            <a:off x="5880127" y="3488125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9" name="Oval 108"/>
          <p:cNvSpPr/>
          <p:nvPr/>
        </p:nvSpPr>
        <p:spPr>
          <a:xfrm rot="19919900">
            <a:off x="6670320" y="3730200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0" name="Oval 109"/>
          <p:cNvSpPr/>
          <p:nvPr/>
        </p:nvSpPr>
        <p:spPr>
          <a:xfrm rot="19919900">
            <a:off x="5802931" y="3724085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1" name="Oval 110"/>
          <p:cNvSpPr/>
          <p:nvPr/>
        </p:nvSpPr>
        <p:spPr>
          <a:xfrm rot="19919900">
            <a:off x="6495158" y="3580274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2" name="Oval 111"/>
          <p:cNvSpPr/>
          <p:nvPr/>
        </p:nvSpPr>
        <p:spPr>
          <a:xfrm rot="19919900">
            <a:off x="6827315" y="3187715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3" name="Oval 112"/>
          <p:cNvSpPr/>
          <p:nvPr/>
        </p:nvSpPr>
        <p:spPr>
          <a:xfrm rot="19919900">
            <a:off x="6532219" y="3046304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4" name="Oval 113"/>
          <p:cNvSpPr/>
          <p:nvPr/>
        </p:nvSpPr>
        <p:spPr>
          <a:xfrm rot="19919900">
            <a:off x="6982508" y="2829083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5" name="Oval 114"/>
          <p:cNvSpPr/>
          <p:nvPr/>
        </p:nvSpPr>
        <p:spPr>
          <a:xfrm rot="19919900">
            <a:off x="6208920" y="3269624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6" name="Oval 115"/>
          <p:cNvSpPr/>
          <p:nvPr/>
        </p:nvSpPr>
        <p:spPr>
          <a:xfrm rot="17880585">
            <a:off x="5956329" y="4047588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7" name="Oval 116"/>
          <p:cNvSpPr/>
          <p:nvPr/>
        </p:nvSpPr>
        <p:spPr>
          <a:xfrm rot="17880585">
            <a:off x="6088598" y="3662327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8" name="Oval 117"/>
          <p:cNvSpPr/>
          <p:nvPr/>
        </p:nvSpPr>
        <p:spPr>
          <a:xfrm rot="17880585">
            <a:off x="6032529" y="3822034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9" name="Oval 118"/>
          <p:cNvSpPr/>
          <p:nvPr/>
        </p:nvSpPr>
        <p:spPr>
          <a:xfrm rot="19919900">
            <a:off x="5377734" y="4351221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0" name="Oval 119"/>
          <p:cNvSpPr/>
          <p:nvPr/>
        </p:nvSpPr>
        <p:spPr>
          <a:xfrm rot="19919900">
            <a:off x="5742479" y="4357880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1" name="Oval 120"/>
          <p:cNvSpPr/>
          <p:nvPr/>
        </p:nvSpPr>
        <p:spPr>
          <a:xfrm rot="19919900">
            <a:off x="5579389" y="3817250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2" name="Oval 121"/>
          <p:cNvSpPr/>
          <p:nvPr/>
        </p:nvSpPr>
        <p:spPr>
          <a:xfrm rot="19919900">
            <a:off x="6145002" y="3900680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3" name="Oval 122"/>
          <p:cNvSpPr/>
          <p:nvPr/>
        </p:nvSpPr>
        <p:spPr>
          <a:xfrm rot="19919900">
            <a:off x="5256089" y="4040571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4" name="Oval 123"/>
          <p:cNvSpPr/>
          <p:nvPr/>
        </p:nvSpPr>
        <p:spPr>
          <a:xfrm>
            <a:off x="5950938" y="3271711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5" name="Oval 124"/>
          <p:cNvSpPr/>
          <p:nvPr/>
        </p:nvSpPr>
        <p:spPr>
          <a:xfrm>
            <a:off x="6434451" y="3448837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6" name="Oval 125"/>
          <p:cNvSpPr/>
          <p:nvPr/>
        </p:nvSpPr>
        <p:spPr>
          <a:xfrm>
            <a:off x="6379683" y="2894927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7" name="Oval 126"/>
          <p:cNvSpPr/>
          <p:nvPr/>
        </p:nvSpPr>
        <p:spPr>
          <a:xfrm>
            <a:off x="6419554" y="3239592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8" name="Oval 127"/>
          <p:cNvSpPr/>
          <p:nvPr/>
        </p:nvSpPr>
        <p:spPr>
          <a:xfrm>
            <a:off x="5989384" y="2940316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9" name="Oval 128"/>
          <p:cNvSpPr/>
          <p:nvPr/>
        </p:nvSpPr>
        <p:spPr>
          <a:xfrm rot="19919900">
            <a:off x="6365520" y="3731372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30" name="Oval 129"/>
          <p:cNvSpPr/>
          <p:nvPr/>
        </p:nvSpPr>
        <p:spPr>
          <a:xfrm rot="19919900">
            <a:off x="6944671" y="2499395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31" name="Oval 130"/>
          <p:cNvSpPr/>
          <p:nvPr/>
        </p:nvSpPr>
        <p:spPr>
          <a:xfrm rot="19919900">
            <a:off x="6794527" y="2954299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32" name="Oval 131"/>
          <p:cNvSpPr/>
          <p:nvPr/>
        </p:nvSpPr>
        <p:spPr>
          <a:xfrm rot="19919900">
            <a:off x="7115547" y="3137989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33" name="Oval 132"/>
          <p:cNvSpPr/>
          <p:nvPr/>
        </p:nvSpPr>
        <p:spPr>
          <a:xfrm rot="19919900">
            <a:off x="7503849" y="2575595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34" name="Oval 133"/>
          <p:cNvSpPr/>
          <p:nvPr/>
        </p:nvSpPr>
        <p:spPr>
          <a:xfrm rot="19919900">
            <a:off x="7480327" y="2885431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35" name="Oval 134"/>
          <p:cNvSpPr/>
          <p:nvPr/>
        </p:nvSpPr>
        <p:spPr>
          <a:xfrm rot="19919900">
            <a:off x="7305165" y="2735505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36" name="Oval 135"/>
          <p:cNvSpPr/>
          <p:nvPr/>
        </p:nvSpPr>
        <p:spPr>
          <a:xfrm>
            <a:off x="7244458" y="2604068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37" name="Oval 136"/>
          <p:cNvSpPr/>
          <p:nvPr/>
        </p:nvSpPr>
        <p:spPr>
          <a:xfrm rot="19919900">
            <a:off x="7175527" y="2886603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1342800" y="1680840"/>
              <a:ext cx="7597440" cy="286920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34160" y="1672920"/>
                <a:ext cx="7616160" cy="2887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19426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Box 135"/>
          <p:cNvSpPr txBox="1"/>
          <p:nvPr/>
        </p:nvSpPr>
        <p:spPr>
          <a:xfrm>
            <a:off x="381000" y="278269"/>
            <a:ext cx="8305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/>
              <a:t>Applications of clustering</a:t>
            </a:r>
          </a:p>
        </p:txBody>
      </p:sp>
      <p:pic>
        <p:nvPicPr>
          <p:cNvPr id="7" name="Picture 8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2580" y="3022160"/>
            <a:ext cx="1555455" cy="1554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8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76131" y="3022160"/>
            <a:ext cx="1555455" cy="1554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 Box 90"/>
          <p:cNvSpPr txBox="1">
            <a:spLocks noChangeArrowheads="1"/>
          </p:cNvSpPr>
          <p:nvPr/>
        </p:nvSpPr>
        <p:spPr bwMode="auto">
          <a:xfrm>
            <a:off x="969810" y="4713676"/>
            <a:ext cx="2818912" cy="326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dirty="0"/>
              <a:t>Organize computing clusters</a:t>
            </a:r>
          </a:p>
        </p:txBody>
      </p:sp>
      <p:sp>
        <p:nvSpPr>
          <p:cNvPr id="12" name="Text Box 91"/>
          <p:cNvSpPr txBox="1">
            <a:spLocks noChangeArrowheads="1"/>
          </p:cNvSpPr>
          <p:nvPr/>
        </p:nvSpPr>
        <p:spPr bwMode="auto">
          <a:xfrm>
            <a:off x="5225383" y="2445780"/>
            <a:ext cx="2376701" cy="326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dirty="0"/>
              <a:t>Social network analysis</a:t>
            </a:r>
          </a:p>
        </p:txBody>
      </p:sp>
      <p:grpSp>
        <p:nvGrpSpPr>
          <p:cNvPr id="13" name="Group 118"/>
          <p:cNvGrpSpPr>
            <a:grpSpLocks/>
          </p:cNvGrpSpPr>
          <p:nvPr/>
        </p:nvGrpSpPr>
        <p:grpSpPr bwMode="auto">
          <a:xfrm>
            <a:off x="4688585" y="2875355"/>
            <a:ext cx="3192333" cy="1800425"/>
            <a:chOff x="243" y="2112"/>
            <a:chExt cx="2274" cy="1710"/>
          </a:xfrm>
        </p:grpSpPr>
        <p:pic>
          <p:nvPicPr>
            <p:cNvPr id="14" name="Picture 92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43" y="2112"/>
              <a:ext cx="2274" cy="17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5" name="Rectangle 94"/>
            <p:cNvSpPr>
              <a:spLocks noChangeArrowheads="1"/>
            </p:cNvSpPr>
            <p:nvPr/>
          </p:nvSpPr>
          <p:spPr bwMode="auto">
            <a:xfrm>
              <a:off x="255" y="3732"/>
              <a:ext cx="1775" cy="90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700" dirty="0"/>
                <a:t>Image credit: NASA/JPL-Caltech/E. </a:t>
              </a:r>
              <a:r>
                <a:rPr lang="en-US" sz="700" dirty="0" err="1"/>
                <a:t>Churchwell</a:t>
              </a:r>
              <a:r>
                <a:rPr lang="en-US" sz="700" dirty="0"/>
                <a:t> (Univ. of Wisconsin, Madison) </a:t>
              </a:r>
            </a:p>
          </p:txBody>
        </p:sp>
      </p:grpSp>
      <p:sp>
        <p:nvSpPr>
          <p:cNvPr id="17" name="Text Box 95"/>
          <p:cNvSpPr txBox="1">
            <a:spLocks noChangeArrowheads="1"/>
          </p:cNvSpPr>
          <p:nvPr/>
        </p:nvSpPr>
        <p:spPr bwMode="auto">
          <a:xfrm>
            <a:off x="5011467" y="4709473"/>
            <a:ext cx="2818912" cy="326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dirty="0"/>
              <a:t>Astronomical data analysis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4518719" y="559018"/>
            <a:ext cx="3513813" cy="2013909"/>
            <a:chOff x="4648200" y="-19050"/>
            <a:chExt cx="3973513" cy="2277382"/>
          </a:xfrm>
        </p:grpSpPr>
        <p:pic>
          <p:nvPicPr>
            <p:cNvPr id="38" name="Picture 2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>
                          <a14:foregroundMark x1="42593" y1="19467" x2="42593" y2="19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65700" y="124732"/>
              <a:ext cx="368640" cy="5890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9" name="Picture 2"/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prstClr val="black"/>
                <a:schemeClr val="accent3">
                  <a:lumMod val="75000"/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>
                          <a14:foregroundMark x1="42593" y1="19467" x2="42593" y2="19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50258" y="76364"/>
              <a:ext cx="368640" cy="5890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0" name="Picture 2"/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prstClr val="black"/>
                <a:srgbClr val="C00000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>
                          <a14:foregroundMark x1="42593" y1="19467" x2="42593" y2="19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3885" y="1153658"/>
              <a:ext cx="368640" cy="5890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1" name="Picture 2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>
                          <a14:foregroundMark x1="42593" y1="19467" x2="42593" y2="19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8200" y="831090"/>
              <a:ext cx="368640" cy="5890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2" name="Picture 2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>
                          <a14:foregroundMark x1="42593" y1="19467" x2="42593" y2="19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07274" y="873995"/>
              <a:ext cx="368640" cy="5890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3" name="Picture 2"/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prstClr val="black"/>
                <a:schemeClr val="accent3">
                  <a:lumMod val="75000"/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>
                          <a14:foregroundMark x1="42593" y1="19467" x2="42593" y2="19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29400" y="-19050"/>
              <a:ext cx="368640" cy="5890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4" name="Picture 2"/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prstClr val="black"/>
                <a:schemeClr val="accent3">
                  <a:lumMod val="75000"/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>
                          <a14:foregroundMark x1="42593" y1="19467" x2="42593" y2="19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05236" y="708892"/>
              <a:ext cx="368640" cy="5890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5" name="Picture 2"/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prstClr val="black"/>
                <a:schemeClr val="accent3">
                  <a:lumMod val="75000"/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>
                          <a14:foregroundMark x1="42593" y1="19467" x2="42593" y2="19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24412" y="44252"/>
              <a:ext cx="368640" cy="5890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6" name="Picture 2"/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prstClr val="black"/>
                <a:schemeClr val="accent3">
                  <a:lumMod val="75000"/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>
                          <a14:foregroundMark x1="42593" y1="19467" x2="42593" y2="19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58196" y="472590"/>
              <a:ext cx="368640" cy="5890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7" name="Picture 2"/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prstClr val="black"/>
                <a:schemeClr val="accent3">
                  <a:lumMod val="75000"/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>
                          <a14:foregroundMark x1="42593" y1="19467" x2="42593" y2="19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53073" y="119850"/>
              <a:ext cx="368640" cy="5890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8" name="Picture 2"/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prstClr val="black"/>
                <a:schemeClr val="accent3">
                  <a:lumMod val="75000"/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>
                          <a14:foregroundMark x1="42593" y1="19467" x2="42593" y2="19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71723" y="704070"/>
              <a:ext cx="368640" cy="5890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9" name="Picture 2"/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prstClr val="black"/>
                <a:srgbClr val="C00000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>
                          <a14:foregroundMark x1="42593" y1="19467" x2="42593" y2="19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15198" y="1515495"/>
              <a:ext cx="368640" cy="5890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0" name="Picture 2"/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prstClr val="black"/>
                <a:srgbClr val="C00000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>
                          <a14:foregroundMark x1="42593" y1="19467" x2="42593" y2="19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17856" y="1288290"/>
              <a:ext cx="368640" cy="5890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51" name="Straight Arrow Connector 50"/>
            <p:cNvCxnSpPr>
              <a:endCxn id="38" idx="2"/>
            </p:cNvCxnSpPr>
            <p:nvPr/>
          </p:nvCxnSpPr>
          <p:spPr>
            <a:xfrm flipV="1">
              <a:off x="4965700" y="713774"/>
              <a:ext cx="184320" cy="289639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endCxn id="38" idx="2"/>
            </p:cNvCxnSpPr>
            <p:nvPr/>
          </p:nvCxnSpPr>
          <p:spPr>
            <a:xfrm flipH="1" flipV="1">
              <a:off x="5150020" y="713774"/>
              <a:ext cx="184320" cy="331708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>
              <a:stCxn id="40" idx="1"/>
            </p:cNvCxnSpPr>
            <p:nvPr/>
          </p:nvCxnSpPr>
          <p:spPr>
            <a:xfrm flipH="1" flipV="1">
              <a:off x="5675914" y="1297934"/>
              <a:ext cx="267971" cy="150245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4" name="Picture 2"/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prstClr val="black"/>
                <a:srgbClr val="C00000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>
                          <a14:foregroundMark x1="42593" y1="19467" x2="42593" y2="19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10200" y="1669290"/>
              <a:ext cx="368640" cy="5890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55" name="Straight Arrow Connector 54"/>
            <p:cNvCxnSpPr>
              <a:stCxn id="44" idx="1"/>
              <a:endCxn id="39" idx="2"/>
            </p:cNvCxnSpPr>
            <p:nvPr/>
          </p:nvCxnSpPr>
          <p:spPr>
            <a:xfrm flipH="1" flipV="1">
              <a:off x="6234578" y="665406"/>
              <a:ext cx="270658" cy="338007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54" idx="3"/>
              <a:endCxn id="40" idx="2"/>
            </p:cNvCxnSpPr>
            <p:nvPr/>
          </p:nvCxnSpPr>
          <p:spPr>
            <a:xfrm flipV="1">
              <a:off x="5778840" y="1742700"/>
              <a:ext cx="349365" cy="221111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>
              <a:stCxn id="49" idx="1"/>
              <a:endCxn id="40" idx="3"/>
            </p:cNvCxnSpPr>
            <p:nvPr/>
          </p:nvCxnSpPr>
          <p:spPr>
            <a:xfrm flipH="1" flipV="1">
              <a:off x="6312525" y="1448179"/>
              <a:ext cx="302673" cy="361837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stCxn id="54" idx="3"/>
              <a:endCxn id="49" idx="1"/>
            </p:cNvCxnSpPr>
            <p:nvPr/>
          </p:nvCxnSpPr>
          <p:spPr>
            <a:xfrm flipV="1">
              <a:off x="5778840" y="1810016"/>
              <a:ext cx="836358" cy="153795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>
              <a:stCxn id="49" idx="3"/>
              <a:endCxn id="50" idx="1"/>
            </p:cNvCxnSpPr>
            <p:nvPr/>
          </p:nvCxnSpPr>
          <p:spPr>
            <a:xfrm flipV="1">
              <a:off x="6983838" y="1582811"/>
              <a:ext cx="234018" cy="227205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stCxn id="50" idx="1"/>
              <a:endCxn id="40" idx="3"/>
            </p:cNvCxnSpPr>
            <p:nvPr/>
          </p:nvCxnSpPr>
          <p:spPr>
            <a:xfrm flipH="1" flipV="1">
              <a:off x="6312525" y="1448179"/>
              <a:ext cx="905331" cy="134632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stCxn id="43" idx="1"/>
              <a:endCxn id="39" idx="3"/>
            </p:cNvCxnSpPr>
            <p:nvPr/>
          </p:nvCxnSpPr>
          <p:spPr>
            <a:xfrm flipH="1">
              <a:off x="6418898" y="275471"/>
              <a:ext cx="210502" cy="95414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 flipH="1">
              <a:off x="4965700" y="1003413"/>
              <a:ext cx="36864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>
              <a:stCxn id="43" idx="3"/>
              <a:endCxn id="45" idx="1"/>
            </p:cNvCxnSpPr>
            <p:nvPr/>
          </p:nvCxnSpPr>
          <p:spPr>
            <a:xfrm>
              <a:off x="6998040" y="275471"/>
              <a:ext cx="526372" cy="63302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>
              <a:stCxn id="45" idx="3"/>
              <a:endCxn id="47" idx="1"/>
            </p:cNvCxnSpPr>
            <p:nvPr/>
          </p:nvCxnSpPr>
          <p:spPr>
            <a:xfrm>
              <a:off x="7893052" y="338773"/>
              <a:ext cx="360021" cy="75598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>
              <a:stCxn id="48" idx="3"/>
              <a:endCxn id="47" idx="2"/>
            </p:cNvCxnSpPr>
            <p:nvPr/>
          </p:nvCxnSpPr>
          <p:spPr>
            <a:xfrm flipV="1">
              <a:off x="8340363" y="708892"/>
              <a:ext cx="97030" cy="289699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stCxn id="45" idx="2"/>
              <a:endCxn id="48" idx="1"/>
            </p:cNvCxnSpPr>
            <p:nvPr/>
          </p:nvCxnSpPr>
          <p:spPr>
            <a:xfrm>
              <a:off x="7708732" y="633294"/>
              <a:ext cx="262991" cy="365297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>
              <a:stCxn id="45" idx="2"/>
              <a:endCxn id="46" idx="3"/>
            </p:cNvCxnSpPr>
            <p:nvPr/>
          </p:nvCxnSpPr>
          <p:spPr>
            <a:xfrm flipH="1">
              <a:off x="7426836" y="633294"/>
              <a:ext cx="281896" cy="133817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>
              <a:stCxn id="44" idx="3"/>
              <a:endCxn id="50" idx="1"/>
            </p:cNvCxnSpPr>
            <p:nvPr/>
          </p:nvCxnSpPr>
          <p:spPr>
            <a:xfrm>
              <a:off x="6873876" y="1003413"/>
              <a:ext cx="343980" cy="579398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>
              <a:stCxn id="46" idx="1"/>
              <a:endCxn id="43" idx="3"/>
            </p:cNvCxnSpPr>
            <p:nvPr/>
          </p:nvCxnSpPr>
          <p:spPr>
            <a:xfrm flipH="1" flipV="1">
              <a:off x="6998040" y="275471"/>
              <a:ext cx="60156" cy="49164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>
              <a:stCxn id="43" idx="2"/>
              <a:endCxn id="44" idx="3"/>
            </p:cNvCxnSpPr>
            <p:nvPr/>
          </p:nvCxnSpPr>
          <p:spPr>
            <a:xfrm>
              <a:off x="6813720" y="569992"/>
              <a:ext cx="60156" cy="433421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Text Box 280"/>
          <p:cNvSpPr txBox="1">
            <a:spLocks noChangeArrowheads="1"/>
          </p:cNvSpPr>
          <p:nvPr/>
        </p:nvSpPr>
        <p:spPr bwMode="auto">
          <a:xfrm>
            <a:off x="1211930" y="2447974"/>
            <a:ext cx="2376702" cy="326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dirty="0"/>
              <a:t>Market segmentation</a:t>
            </a:r>
          </a:p>
        </p:txBody>
      </p:sp>
      <p:grpSp>
        <p:nvGrpSpPr>
          <p:cNvPr id="72" name="Group 71"/>
          <p:cNvGrpSpPr/>
          <p:nvPr/>
        </p:nvGrpSpPr>
        <p:grpSpPr>
          <a:xfrm>
            <a:off x="812580" y="209550"/>
            <a:ext cx="3292086" cy="3237783"/>
            <a:chOff x="330111" y="1807705"/>
            <a:chExt cx="4016551" cy="3950298"/>
          </a:xfrm>
        </p:grpSpPr>
        <p:graphicFrame>
          <p:nvGraphicFramePr>
            <p:cNvPr id="73" name="Chart 72"/>
            <p:cNvGraphicFramePr/>
            <p:nvPr>
              <p:extLst>
                <p:ext uri="{D42A27DB-BD31-4B8C-83A1-F6EECF244321}">
                  <p14:modId xmlns:p14="http://schemas.microsoft.com/office/powerpoint/2010/main" val="335530226"/>
                </p:ext>
              </p:extLst>
            </p:nvPr>
          </p:nvGraphicFramePr>
          <p:xfrm>
            <a:off x="330111" y="1807705"/>
            <a:ext cx="4016551" cy="395029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8"/>
            </a:graphicData>
          </a:graphic>
        </p:graphicFrame>
        <p:pic>
          <p:nvPicPr>
            <p:cNvPr id="74" name="Picture 2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>
                          <a14:foregroundMark x1="42593" y1="19467" x2="42593" y2="19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6146" y="2475958"/>
              <a:ext cx="397730" cy="635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5" name="Picture 2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>
                          <a14:foregroundMark x1="42593" y1="19467" x2="42593" y2="19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70661" y="2296433"/>
              <a:ext cx="397730" cy="635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6" name="Picture 2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>
                          <a14:foregroundMark x1="42593" y1="19467" x2="42593" y2="19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76639" y="2584709"/>
              <a:ext cx="397730" cy="635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7" name="Picture 2"/>
            <p:cNvPicPr>
              <a:picLocks noChangeAspect="1" noChangeArrowheads="1"/>
            </p:cNvPicPr>
            <p:nvPr/>
          </p:nvPicPr>
          <p:blipFill>
            <a:blip r:embed="rId9" cstate="print">
              <a:duotone>
                <a:prstClr val="black"/>
                <a:srgbClr val="C00000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>
                          <a14:foregroundMark x1="42593" y1="19467" x2="42593" y2="19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3239" y="3298029"/>
              <a:ext cx="397730" cy="635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8" name="Picture 2"/>
            <p:cNvPicPr>
              <a:picLocks noChangeAspect="1" noChangeArrowheads="1"/>
            </p:cNvPicPr>
            <p:nvPr/>
          </p:nvPicPr>
          <p:blipFill>
            <a:blip r:embed="rId9" cstate="print">
              <a:duotone>
                <a:prstClr val="black"/>
                <a:srgbClr val="C00000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>
                          <a14:foregroundMark x1="42593" y1="19467" x2="42593" y2="19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1800" y="3149213"/>
              <a:ext cx="397730" cy="635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9" name="Picture 2"/>
            <p:cNvPicPr>
              <a:picLocks noChangeAspect="1" noChangeArrowheads="1"/>
            </p:cNvPicPr>
            <p:nvPr/>
          </p:nvPicPr>
          <p:blipFill>
            <a:blip r:embed="rId9" cstate="print">
              <a:duotone>
                <a:prstClr val="black"/>
                <a:srgbClr val="C00000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>
                          <a14:foregroundMark x1="42593" y1="19467" x2="42593" y2="19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4497" y="3149214"/>
              <a:ext cx="397730" cy="635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0" name="Picture 2"/>
            <p:cNvPicPr>
              <a:picLocks noChangeAspect="1" noChangeArrowheads="1"/>
            </p:cNvPicPr>
            <p:nvPr/>
          </p:nvPicPr>
          <p:blipFill>
            <a:blip r:embed="rId9" cstate="print">
              <a:duotone>
                <a:prstClr val="black"/>
                <a:srgbClr val="C00000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>
                          <a14:foregroundMark x1="42593" y1="19467" x2="42593" y2="19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51534" y="3333750"/>
              <a:ext cx="397730" cy="635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1" name="Picture 2"/>
            <p:cNvPicPr>
              <a:picLocks noChangeAspect="1" noChangeArrowheads="1"/>
            </p:cNvPicPr>
            <p:nvPr/>
          </p:nvPicPr>
          <p:blipFill>
            <a:blip r:embed="rId9" cstate="print">
              <a:duotone>
                <a:prstClr val="black"/>
                <a:srgbClr val="C00000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>
                          <a14:foregroundMark x1="42593" y1="19467" x2="42593" y2="19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7281" y="3235850"/>
              <a:ext cx="397730" cy="635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2" name="Picture 2"/>
            <p:cNvPicPr>
              <a:picLocks noChangeAspect="1" noChangeArrowheads="1"/>
            </p:cNvPicPr>
            <p:nvPr/>
          </p:nvPicPr>
          <p:blipFill>
            <a:blip r:embed="rId9" cstate="print">
              <a:duotone>
                <a:prstClr val="black"/>
                <a:srgbClr val="C00000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>
                          <a14:foregroundMark x1="42593" y1="19467" x2="42593" y2="19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78909" y="3562350"/>
              <a:ext cx="397730" cy="635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3" name="Picture 2"/>
            <p:cNvPicPr>
              <a:picLocks noChangeAspect="1" noChangeArrowheads="1"/>
            </p:cNvPicPr>
            <p:nvPr/>
          </p:nvPicPr>
          <p:blipFill>
            <a:blip r:embed="rId9" cstate="print">
              <a:duotone>
                <a:prstClr val="black"/>
                <a:srgbClr val="C00000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>
                          <a14:foregroundMark x1="42593" y1="19467" x2="42593" y2="19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7800" y="3505077"/>
              <a:ext cx="397730" cy="635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4" name="Picture 2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>
                          <a14:foregroundMark x1="42593" y1="19467" x2="42593" y2="19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50399" y="2419350"/>
              <a:ext cx="397730" cy="635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5" name="Picture 2"/>
            <p:cNvPicPr>
              <a:picLocks noChangeAspect="1" noChangeArrowheads="1"/>
            </p:cNvPicPr>
            <p:nvPr/>
          </p:nvPicPr>
          <p:blipFill>
            <a:blip r:embed="rId9" cstate="print">
              <a:duotone>
                <a:prstClr val="black"/>
                <a:schemeClr val="accent3">
                  <a:lumMod val="75000"/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>
                          <a14:foregroundMark x1="42593" y1="19467" x2="42593" y2="19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6400" y="2343150"/>
              <a:ext cx="397730" cy="635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6" name="Picture 2"/>
            <p:cNvPicPr>
              <a:picLocks noChangeAspect="1" noChangeArrowheads="1"/>
            </p:cNvPicPr>
            <p:nvPr/>
          </p:nvPicPr>
          <p:blipFill>
            <a:blip r:embed="rId9" cstate="print">
              <a:duotone>
                <a:prstClr val="black"/>
                <a:schemeClr val="accent3">
                  <a:lumMod val="75000"/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>
                          <a14:foregroundMark x1="42593" y1="19467" x2="42593" y2="19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3000" y="2419350"/>
              <a:ext cx="397730" cy="635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7" name="Picture 2"/>
            <p:cNvPicPr>
              <a:picLocks noChangeAspect="1" noChangeArrowheads="1"/>
            </p:cNvPicPr>
            <p:nvPr/>
          </p:nvPicPr>
          <p:blipFill>
            <a:blip r:embed="rId9" cstate="print">
              <a:duotone>
                <a:prstClr val="black"/>
                <a:schemeClr val="accent3">
                  <a:lumMod val="75000"/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>
                          <a14:foregroundMark x1="42593" y1="19467" x2="42593" y2="19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90026" y="2634604"/>
              <a:ext cx="397730" cy="635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8" name="Picture 2"/>
            <p:cNvPicPr>
              <a:picLocks noChangeAspect="1" noChangeArrowheads="1"/>
            </p:cNvPicPr>
            <p:nvPr/>
          </p:nvPicPr>
          <p:blipFill>
            <a:blip r:embed="rId9" cstate="print">
              <a:duotone>
                <a:prstClr val="black"/>
                <a:schemeClr val="accent3">
                  <a:lumMod val="75000"/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>
                          <a14:foregroundMark x1="42593" y1="19467" x2="42593" y2="19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2296" y="2600325"/>
              <a:ext cx="397730" cy="635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9" name="Picture 2"/>
            <p:cNvPicPr>
              <a:picLocks noChangeAspect="1" noChangeArrowheads="1"/>
            </p:cNvPicPr>
            <p:nvPr/>
          </p:nvPicPr>
          <p:blipFill>
            <a:blip r:embed="rId9" cstate="print">
              <a:duotone>
                <a:prstClr val="black"/>
                <a:srgbClr val="C00000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>
                          <a14:foregroundMark x1="42593" y1="19467" x2="42593" y2="19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69526" y="3466975"/>
              <a:ext cx="397730" cy="635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" name="Ink 1"/>
              <p14:cNvContentPartPr/>
              <p14:nvPr/>
            </p14:nvContentPartPr>
            <p14:xfrm>
              <a:off x="592560" y="321840"/>
              <a:ext cx="7561440" cy="463608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82480" y="313200"/>
                <a:ext cx="7581600" cy="4652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1882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187" y="247650"/>
            <a:ext cx="6143625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374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191000" y="914400"/>
            <a:ext cx="4407745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6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Clustering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50528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 idx="4294967295"/>
          </p:nvPr>
        </p:nvSpPr>
        <p:spPr>
          <a:xfrm>
            <a:off x="4264832" y="2343150"/>
            <a:ext cx="4407745" cy="1676400"/>
          </a:xfrm>
        </p:spPr>
        <p:txBody>
          <a:bodyPr>
            <a:noAutofit/>
          </a:bodyPr>
          <a:lstStyle/>
          <a:p>
            <a:pPr algn="l"/>
            <a:r>
              <a:rPr lang="en-US" sz="6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K-means </a:t>
            </a:r>
            <a:br>
              <a:rPr lang="en-US" sz="6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6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algorithm</a:t>
            </a:r>
            <a:endParaRPr lang="en-US" sz="6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Picture 2" descr="C:\Users\ang\Desktop\iStock_000012344803Large.jpg"/>
          <p:cNvPicPr>
            <a:picLocks noChangeAspect="1" noChangeArrowheads="1"/>
          </p:cNvPicPr>
          <p:nvPr/>
        </p:nvPicPr>
        <p:blipFill>
          <a:blip r:embed="rId3" cstate="print"/>
          <a:srcRect b="7246"/>
          <a:stretch>
            <a:fillRect/>
          </a:stretch>
        </p:blipFill>
        <p:spPr bwMode="auto">
          <a:xfrm>
            <a:off x="685800" y="361950"/>
            <a:ext cx="3200400" cy="3657600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838200" y="3867150"/>
            <a:ext cx="2895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Machine Learning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803540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tlow\Desktop\cs229a\lectures-slides\assets\kmeansplot\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438150"/>
            <a:ext cx="5699125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8480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76400" y="438387"/>
            <a:ext cx="5699125" cy="426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ross 6"/>
          <p:cNvSpPr/>
          <p:nvPr/>
        </p:nvSpPr>
        <p:spPr>
          <a:xfrm rot="2734294" flipH="1" flipV="1">
            <a:off x="3291089" y="1603670"/>
            <a:ext cx="237182" cy="232496"/>
          </a:xfrm>
          <a:prstGeom prst="plus">
            <a:avLst>
              <a:gd name="adj" fmla="val 46579"/>
            </a:avLst>
          </a:prstGeom>
          <a:solidFill>
            <a:srgbClr val="FF0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ross 7"/>
          <p:cNvSpPr/>
          <p:nvPr/>
        </p:nvSpPr>
        <p:spPr>
          <a:xfrm rot="2734294" flipH="1" flipV="1">
            <a:off x="4852375" y="3208579"/>
            <a:ext cx="237182" cy="232496"/>
          </a:xfrm>
          <a:prstGeom prst="plus">
            <a:avLst>
              <a:gd name="adj" fmla="val 46579"/>
            </a:avLst>
          </a:prstGeom>
          <a:solidFill>
            <a:srgbClr val="0000CC"/>
          </a:solidFill>
          <a:ln w="1905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CC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3579840" y="1802520"/>
              <a:ext cx="4217040" cy="157428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68680" y="1791360"/>
                <a:ext cx="4237920" cy="1593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665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76400" y="438387"/>
            <a:ext cx="5699124" cy="426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3243648" y="1553853"/>
            <a:ext cx="871152" cy="6368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298108" y="2841873"/>
            <a:ext cx="871152" cy="6368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ross 6"/>
          <p:cNvSpPr/>
          <p:nvPr/>
        </p:nvSpPr>
        <p:spPr>
          <a:xfrm rot="2734294" flipH="1" flipV="1">
            <a:off x="3291089" y="1603670"/>
            <a:ext cx="237182" cy="232496"/>
          </a:xfrm>
          <a:prstGeom prst="plus">
            <a:avLst>
              <a:gd name="adj" fmla="val 46579"/>
            </a:avLst>
          </a:prstGeom>
          <a:solidFill>
            <a:srgbClr val="FF0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ross 7"/>
          <p:cNvSpPr/>
          <p:nvPr/>
        </p:nvSpPr>
        <p:spPr>
          <a:xfrm rot="2734294" flipH="1" flipV="1">
            <a:off x="4852375" y="3208579"/>
            <a:ext cx="237182" cy="232496"/>
          </a:xfrm>
          <a:prstGeom prst="plus">
            <a:avLst>
              <a:gd name="adj" fmla="val 46579"/>
            </a:avLst>
          </a:prstGeom>
          <a:solidFill>
            <a:srgbClr val="0000CC"/>
          </a:solidFill>
          <a:ln w="1905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6141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VIOUS_ACTIVE_SLIDE" val="57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&#10;x^{(i)} \in \mathbb{R}^n&#10;$&#10;&#10;\end{document}"/>
  <p:tag name="IGUANATEXSIZE" val="2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&#10;x_0 = 1&#10;$&#10;&#10;\end{document}"/>
  <p:tag name="IGUANATEXSIZE" val="2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K&#10;$&#10;&#10;\end{document}"/>
  <p:tag name="IGUANATEXSIZE" val="2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&#10;\mu_1, \mu_2, \dots, \mu_K \in \mathbb{R}^n&#10;$&#10;&#10;\end{document}"/>
  <p:tag name="IGUANATEXSIZE" val="2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&#10;c^{(i)}&#10;$&#10;&#10;\end{document}"/>
  <p:tag name="IGUANATEXSIZE" val="2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&#10;x^{(i)}&#10;$&#10;&#10;\end{document}"/>
  <p:tag name="IGUANATEXSIZE" val="2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&#10;\mu_k&#10;$&#10;&#10;\end{document}"/>
  <p:tag name="IGUANATEXSIZE" val="2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m&#10;$&#10;&#10;\end{document}"/>
  <p:tag name="IGUANATEXSIZE" val="2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K&#10;$&#10;&#10;\end{document}"/>
  <p:tag name="IGUANATEXSIZE" val="2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K&#10;$&#10;&#10;\end{document}"/>
  <p:tag name="IGUANATEXSIZE" val="2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1&#10;$&#10;&#10;\end{document}"/>
  <p:tag name="IGUANATEXSIZE" val="2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K&#10;$&#10;&#10;\end{document}"/>
  <p:tag name="IGUANATEXSIZE" val="2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k&#10;$&#10;&#10;\end{document}"/>
  <p:tag name="IGUANATEXSIZE" val="2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k&#10;$&#10;&#10;\end{document}"/>
  <p:tag name="IGUANATEXSIZE" val="2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i&#10;$&#10;&#10;\end{document}"/>
  <p:tag name="IGUANATEXSIZE" val="2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&#10;c^{(i)}&#10;$&#10;&#10;\end{document}"/>
  <p:tag name="IGUANATEXSIZE" val="24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&#10;x^{(i)}&#10;$&#10;&#10;\end{document}"/>
  <p:tag name="IGUANATEXSIZE" val="24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&#10;x^{(i)}&#10;$&#10;&#10;\end{document}"/>
  <p:tag name="IGUANATEXSIZE" val="24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&#10;\mu_k&#10;$&#10;&#10;\end{document}"/>
  <p:tag name="IGUANATEXSIZE" val="24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&#10;\mu_{c^{(i)}}&#10;$&#10;&#10;\end{document}"/>
  <p:tag name="IGUANATEXSIZE" val="24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J(c^{(1)}, \dots, c^{(m)}, \mu_1, \dots, \mu_K) &#10;= \frac{1}{m} &#10;\sum^m_{i=1} &#10;|| x^{(i)} - \mu_{c^{(i)}} ||^2&#10;$&#10;&#10;\end{document}"/>
  <p:tag name="IGUANATEXSIZE" val="2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2&#10;$&#10;&#10;\end{document}"/>
  <p:tag name="IGUANATEXSIZE" val="2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\min_{c^{(1)}, \dots, c^{(m)},}&#10;J(c^{(1)}, \dots, c^{(m)}, \mu_1, \dots, \mu_K)&#10;$&#10;&#10;\end{document}"/>
  <p:tag name="IGUANATEXSIZE" val="24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 \mu_1, \dots, \mu_K&#10;$&#10;&#10;\end{document}"/>
  <p:tag name="IGUANATEXSIZE" val="18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\mu_k \in \mathbb{R}^n &#10;$&#10;&#10;\end{document}"/>
  <p:tag name="IGUANATEXSIZE" val="2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K&#10;$&#10;&#10;\end{document}"/>
  <p:tag name="IGUANATEXSIZE" val="2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k&#10;$&#10;&#10;\end{document}"/>
  <p:tag name="IGUANATEXSIZE" val="2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&#10;\mu_1, \mu_2, \dots, \mu_K \in \mathbb{R}^n&#10;$&#10;&#10;\end{document}"/>
  <p:tag name="IGUANATEXSIZE" val="24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&#10;c^{(i)}&#10;$&#10;&#10;\end{document}"/>
  <p:tag name="IGUANATEXSIZE" val="24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&#10;x^{(i)}&#10;$&#10;&#10;\end{document}"/>
  <p:tag name="IGUANATEXSIZE" val="24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&#10;\mu_k&#10;$&#10;&#10;\end{document}"/>
  <p:tag name="IGUANATEXSIZE" val="24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m&#10;$&#10;&#10;\end{document}"/>
  <p:tag name="IGUANATEXSIZE" val="2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\{(x^{(1)},y^{(1)}), (x^{(2)}, y^{(2)}), (x^{(3)}, y^{(3)}), \dots , (x^{(m)}, y^{(m)})\}&#10;$&#10;&#10;\end{document}"/>
  <p:tag name="IGUANATEXSIZE" val="2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K&#10;$&#10;&#10;\end{document}"/>
  <p:tag name="IGUANATEXSIZE" val="22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K&#10;$&#10;&#10;\end{document}"/>
  <p:tag name="IGUANATEXSIZE" val="22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K&#10;$&#10;&#10;\end{document}"/>
  <p:tag name="IGUANATEXSIZE" val="22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k&#10;$&#10;&#10;\end{document}"/>
  <p:tag name="IGUANATEXSIZE" val="24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k&#10;$&#10;&#10;\end{document}"/>
  <p:tag name="IGUANATEXSIZE" val="22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i&#10;$&#10;&#10;\end{document}"/>
  <p:tag name="IGUANATEXSIZE" val="24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&#10;\mu_1, \mu_2, \dots, \mu_K \in \mathbb{R}^n&#10;$&#10;&#10;\end{document}"/>
  <p:tag name="IGUANATEXSIZE" val="24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&#10;c^{(i)}&#10;$&#10;&#10;\end{document}"/>
  <p:tag name="IGUANATEXSIZE" val="24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&#10;x^{(i)}&#10;$&#10;&#10;\end{document}"/>
  <p:tag name="IGUANATEXSIZE" val="24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&#10;\mu_k&#10;$&#10;&#10;\end{document}"/>
  <p:tag name="IGUANATEXSIZE" val="2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1&#10;$&#10;&#10;\end{document}"/>
  <p:tag name="IGUANATEXSIZE" val="2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m&#10;$&#10;&#10;\end{document}"/>
  <p:tag name="IGUANATEXSIZE" val="24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K&#10;$&#10;&#10;\end{document}"/>
  <p:tag name="IGUANATEXSIZE" val="22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K&#10;$&#10;&#10;\end{document}"/>
  <p:tag name="IGUANATEXSIZE" val="22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K&#10;$&#10;&#10;\end{document}"/>
  <p:tag name="IGUANATEXSIZE" val="22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k&#10;$&#10;&#10;\end{document}"/>
  <p:tag name="IGUANATEXSIZE" val="24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k&#10;$&#10;&#10;\end{document}"/>
  <p:tag name="IGUANATEXSIZE" val="22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i&#10;$&#10;&#10;\end{document}"/>
  <p:tag name="IGUANATEXSIZE" val="24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 \mu_1, \dots, \mu_K&#10;$&#10;&#10;\end{document}"/>
  <p:tag name="IGUANATEXSIZE" val="18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K &lt; m&#10;$&#10;&#10;\end{document}"/>
  <p:tag name="IGUANATEXSIZE" val="26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K&#10;$&#10;&#10;\end{document}"/>
  <p:tag name="IGUANATEXSIZE" val="2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1&#10;$&#10;&#10;\end{document}"/>
  <p:tag name="IGUANATEXSIZE" val="20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K&#10;$&#10;&#10;\end{document}"/>
  <p:tag name="IGUANATEXSIZE" val="26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&#10;c^{(1)}, \dots, c^{(m)}, \mu_1, \dots, \mu_K &#10;$&#10;&#10;\end{document}"/>
  <p:tag name="IGUANATEXSIZE" val="24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J(c^{(1)}, \dots, c^{(m)}, \mu_1, \dots, \mu_K)&#10;$&#10;&#10;\end{document}"/>
  <p:tag name="IGUANATEXSIZE" val="24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J(c^{(1)}, \dots, c^{(m)}, \mu_1, \dots, \mu_K)&#10;$&#10;&#10;\end{document}"/>
  <p:tag name="IGUANATEXSIZE" val="24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K&#10;$&#10;&#10;\end{document}"/>
  <p:tag name="IGUANATEXSIZE" val="20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K&#10;$&#10;&#10;\end{document}"/>
  <p:tag name="IGUANATEXSIZE" val="20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J&#10;$&#10;&#10;\end{document}"/>
  <p:tag name="IGUANATEXSIZE" val="24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J&#10;$&#10;&#10;\end{document}"/>
  <p:tag name="IGUANATEXSIZE" val="2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2&#10;$&#10;&#10;\end{document}"/>
  <p:tag name="IGUANATEXSIZE" val="2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\{x^{(1)}, x^{(2)}, x^{(3)}, \dots, x^{(m)} \}&#10;$&#10;&#10;\end{document}"/>
  <p:tag name="IGUANATEXSIZE" val="2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\{ x^{(1)}, x^{(2)}, \dots, x^{(m)} \}&#10;$&#10;&#10;\end{document}"/>
  <p:tag name="IGUANATEXSIZE" val="24"/>
</p:tagLst>
</file>

<file path=ppt/theme/theme1.xml><?xml version="1.0" encoding="utf-8"?>
<a:theme xmlns:a="http://schemas.openxmlformats.org/drawingml/2006/main" name="1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</Template>
  <TotalTime>4477</TotalTime>
  <Words>342</Words>
  <Application>Microsoft Office PowerPoint</Application>
  <PresentationFormat>On-screen Show (16:9)</PresentationFormat>
  <Paragraphs>128</Paragraphs>
  <Slides>34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Arial</vt:lpstr>
      <vt:lpstr>Calibri</vt:lpstr>
      <vt:lpstr>Courier New</vt:lpstr>
      <vt:lpstr>1_Lecture</vt:lpstr>
      <vt:lpstr>2_Office Theme</vt:lpstr>
      <vt:lpstr>3_Office Theme</vt:lpstr>
      <vt:lpstr>2_Lecture</vt:lpstr>
      <vt:lpstr>Unsupervised learning introduction</vt:lpstr>
      <vt:lpstr>PowerPoint Presentation</vt:lpstr>
      <vt:lpstr>PowerPoint Presentation</vt:lpstr>
      <vt:lpstr>PowerPoint Presentation</vt:lpstr>
      <vt:lpstr>PowerPoint Presentation</vt:lpstr>
      <vt:lpstr>K-means  algorithm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Optimization objective</vt:lpstr>
      <vt:lpstr>PowerPoint Presentation</vt:lpstr>
      <vt:lpstr>PowerPoint Presentation</vt:lpstr>
      <vt:lpstr>PowerPoint Presentation</vt:lpstr>
      <vt:lpstr>Random initialization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Choosing the number of clusters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Programming</dc:title>
  <dc:creator>OpenClassroom</dc:creator>
  <cp:lastModifiedBy>Atinesh S</cp:lastModifiedBy>
  <cp:revision>636</cp:revision>
  <dcterms:created xsi:type="dcterms:W3CDTF">2010-07-08T21:59:02Z</dcterms:created>
  <dcterms:modified xsi:type="dcterms:W3CDTF">2016-05-20T14:57:13Z</dcterms:modified>
</cp:coreProperties>
</file>