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3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4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5.xml" ContentType="application/inkml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8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9.xml" ContentType="application/inkml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10.xml" ContentType="application/inkml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1.xml" ContentType="application/inkml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ink/ink12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6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3"/>
  </p:notesMasterIdLst>
  <p:sldIdLst>
    <p:sldId id="367" r:id="rId5"/>
    <p:sldId id="460" r:id="rId6"/>
    <p:sldId id="665" r:id="rId7"/>
    <p:sldId id="652" r:id="rId8"/>
    <p:sldId id="524" r:id="rId9"/>
    <p:sldId id="639" r:id="rId10"/>
    <p:sldId id="633" r:id="rId11"/>
    <p:sldId id="653" r:id="rId12"/>
    <p:sldId id="657" r:id="rId13"/>
    <p:sldId id="560" r:id="rId14"/>
    <p:sldId id="654" r:id="rId15"/>
    <p:sldId id="666" r:id="rId16"/>
    <p:sldId id="655" r:id="rId17"/>
    <p:sldId id="656" r:id="rId18"/>
    <p:sldId id="667" r:id="rId19"/>
    <p:sldId id="658" r:id="rId20"/>
    <p:sldId id="643" r:id="rId21"/>
    <p:sldId id="659" r:id="rId22"/>
    <p:sldId id="668" r:id="rId23"/>
    <p:sldId id="660" r:id="rId24"/>
    <p:sldId id="570" r:id="rId25"/>
    <p:sldId id="661" r:id="rId26"/>
    <p:sldId id="669" r:id="rId27"/>
    <p:sldId id="664" r:id="rId28"/>
    <p:sldId id="662" r:id="rId29"/>
    <p:sldId id="663" r:id="rId30"/>
    <p:sldId id="623" r:id="rId31"/>
    <p:sldId id="670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79574" autoAdjust="0"/>
  </p:normalViewPr>
  <p:slideViewPr>
    <p:cSldViewPr>
      <p:cViewPr varScale="1">
        <p:scale>
          <a:sx n="117" d="100"/>
          <a:sy n="117" d="100"/>
        </p:scale>
        <p:origin x="955" y="67"/>
      </p:cViewPr>
      <p:guideLst>
        <p:guide orient="horz" pos="1620"/>
        <p:guide pos="288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39:22.23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2980 2081,'0'0'1250,"0"0"1056,-20 0-96,0 0 0,20 0-224,-19 0-385,19 20-287,-20-20-65,20 0-32,-20 0-320,20 0-128,0 0-769,0 0 32,20 0 64,-20 0 96,39 0-160,-19 0-128,41 20 0,-23-20-96,3 0-129,18 0-127,-19 0-257,0 0-448,-21 0-160,1 0-321,0 0-928,-20 0-5350</inkml:trace>
  <inkml:trace contextRef="#ctx0" brushRef="#br0" timeOffset="325.0184">594 2881 4228,'-20'0'7431,"1"0"-7239,19 0 673,0 0 384,0 0 0,0 20-256,19-20-545,1 0-95,0 20 191,20-20-127,-1 0-129,-19 19-256,20-19 64,-1 20-64,2-20 32,-21 0-32,-2 20 0,2-20 0,1 0 96,-21 20 257,0-20-129,0 20 32,-21 0 0,1-1 33,2 1-193,-23 0-32,21 1-96,-19-2-192,19 1-417,0-1-1985,0 2-2948</inkml:trace>
  <inkml:trace contextRef="#ctx0" brushRef="#br0" timeOffset="5526.3161">18044 1589 6566,'-40'20'6502,"40"-20"-6342,-20 0 545,20 0 416,0 0 480,20 0-768,-20 0-609,20 0-96,19 0-32,1-20-96,1 20 0,-23 0-32,23 0 32,-1 0-704,-1 0-1538,-19-19-2275</inkml:trace>
  <inkml:trace contextRef="#ctx0" brushRef="#br0" timeOffset="5777.3302">18302 1430 11979,'0'0'1377,"0"-20"-1537,20 20 448,0 0-31,19 0 832,1 20 32,-1-20-577,1 21-416,1-2-64,-23 1 128,2 0 97,0-1-97,-20 22 0,-20-22 96,0 21-63,-19-20 31,19 20-96,-20-40-192,1 19-384,-1-19-802,20 20-1312,1-20-3299</inkml:trace>
  <inkml:trace contextRef="#ctx0" brushRef="#br0" timeOffset="6377.3647">18261 2324 11146,'-18'21'160,"-2"-21"-32,20 0 129,0 0 351,0 0 673,20 0-480,19 0-417,1 0-95,-1 0-129,1 0-160,0 0-64,-21 0-769,21 0-1057,-20-21-4900</inkml:trace>
  <inkml:trace contextRef="#ctx0" brushRef="#br0" timeOffset="6592.3769">18381 2185 11146,'40'20'-64,"-20"0"288,19 0 161,1-20 159,-1 20 353,1 1-192,-19-21-673,-1 19-32,-20-19 0,0 19 64,-20 2 32,-21-2-32,21 2-64,-19-21-32,19 19-353,-20 1-1152,21 0-5638</inkml:trace>
  <inkml:trace contextRef="#ctx0" brushRef="#br0" timeOffset="7019.4014">18063 3278 12491,'20'0'-128,"20"0"449,-1-19 223,2 19-64,17 0-255,-17 0-674,-1 0-1505,-1 0-4099</inkml:trace>
  <inkml:trace contextRef="#ctx0" brushRef="#br0" timeOffset="7234.4136">18361 3139 13292,'-19'0'673,"19"0"-513,0-19 160,19 19-64,21 0 353,0 19-97,19-19-159,-18 20-225,-3-1-160,3 2 32,-41-1-96,20 0-32,-40 0 128,-1-1 96,1 1 0,-18 0-192,-3-20-641,1 20-640,21 0-1922</inkml:trace>
  <inkml:trace contextRef="#ctx0" brushRef="#br0" timeOffset="7639.4368">18103 4013 14381,'41'20'-96,"-23"-20"576,23 0-127,17-20 31,3 20 97,-2 0-289,1 0-160,-21-19-577,22 19-608,-43 0-961,2-20-6438</inkml:trace>
  <inkml:trace contextRef="#ctx0" brushRef="#br0" timeOffset="7849.4487">18401 3894 11723,'20'20'352,"19"-20"-320,1 0 64,19 20 256,-19-20 962,21 20-193,-22 0-897,-19-20-288,0 20 64,-20-1 96,-20 1 128,0 1-352,-19-2-128,-22 1-32,21-20-641,-19 20-1313,19-1-6759</inkml:trace>
  <inkml:trace contextRef="#ctx0" brushRef="#br0" timeOffset="8281.4735">18144 4928 13805,'38'0'288,"3"0"320,-3-20 481,3 20-1024,-1 0 447,-1 0-384,21 0-640,-21 0 287,1 0-1312,-1 0-257,1 0-2658</inkml:trace>
  <inkml:trace contextRef="#ctx0" brushRef="#br0" timeOffset="8598.4917">18500 4768 10281,'0'0'321,"0"0"511,0 0 129,20 0 288,1 0-256,17 0-256,3 21 0,18-21 96,-19 19-225,19 2-448,-19-21-32,0 20-96,-21-20 0,-19 19-32,20-19-32,-40 20 64,20 0 129,-19-20-193,-21 20 224,20 0-448,0-20 928,-19 20-384,-1-20-63,20 0-65,-19 19-160,19-19-417,-1 20 1,21-20-1089,0 20-481,0 0-929,21 0-7623</inkml:trace>
  <inkml:trace contextRef="#ctx0" brushRef="#br0" timeOffset="13933.7968">9626 3079 11562,'-19'0'545,"-1"0"128,20 0 191,0 0-415,0 0 576,0 0-513,20 0 129,19 0 0,22 0-257,-2 0 32,0 0 33,1 0-225,19 0 64,0 0-256,0 0 64,20 0-32,-18 20 32,-2-20-96,0 0-160,-39 0-256,-1 0-65,-19 0 129,1-20-705,-21 20-576,0 0-129,0 0-1089</inkml:trace>
  <inkml:trace contextRef="#ctx0" brushRef="#br0" timeOffset="14415.8245">9567 3497 13548,'-20'0'705,"0"0"-609,20 20-96,0-20 64,20 0 1057,0 0-160,20 0-544,-1 0-257,2 19-160,-21-19 0,18 0 0,-38 20-32,21 1-32,-21-2 96,0 1 64,0 0 32,-21 20-64,1-20 0,2-1 0,-2 1-96,20 0 0,0 0 32,0-20-32,20 20 64,-20-20-32,18 0-192,2 0-481,1 0-704,-21 0-1122,0-20-7558</inkml:trace>
  <inkml:trace contextRef="#ctx0" brushRef="#br0" timeOffset="14560.8328">9508 3735 11306,'0'20'1762,"19"-20"-1698,1 0 288,20 0 33,-1 0 992,1-20-801,1 20-672,-3 0-1729,3 0-4165</inkml:trace>
  <inkml:trace contextRef="#ctx0" brushRef="#br0" timeOffset="14905.8524">9984 3636 14317,'0'19'-32,"0"-19"224,20 0 193,-20 0 255,19 0 65,1-19-481,0 19-160,0-20 32,1 0 32,-21 20 32,0-19 33,0-2 95,0 21-160,0-20 64,-41 20-256,21 0-128,0 0 32,-19 20 160,19 1-32,20-2-64,-20 1 96,20 19 32,0-18-32,20-1 0,0-1-96,19 1-193,-19 0-287,20-20-673,-1 0-1410,1-20-6758</inkml:trace>
  <inkml:trace contextRef="#ctx0" brushRef="#br0" timeOffset="15166.8674">10242 3655 11306,'20'41'224,"-20"-41"-224,0 19 32,0 1 417,20-20 576,-20 0-513,0 0-191,0 0 672,20 0 64,-20 0-385,0-20-287,0 1-129,0-22-64,0 22-192,19-1-32,-19 0 64,0 20-64,20-19-96,0 19-64,-20 0-161,40 19-736,-20-19-352,-1 0-129,1 20-1472,0-20-3749</inkml:trace>
  <inkml:trace contextRef="#ctx0" brushRef="#br0" timeOffset="15425.8822">10600 3636 9480,'0'0'481,"0"0"960,0 0-736,0 0 352,0 19-513,-20 2-544,20-1 0,0-1-32,0 1 32,0 0-160,20 20-64,0-40 128,-2 20 96,23-20 128,-1-20 481,-1 20 512,1-40 256,-20 20-192,-1 0-256,-19-19-256,-19 18-161,-1-18-352,-20 19-128,1 1-96,-1 19-192,-1 0-1442,23 0-2530</inkml:trace>
  <inkml:trace contextRef="#ctx0" brushRef="#br0" timeOffset="26174.4971">971 5504 1921,'20'0'-352,"-20"0"-257,20 0 609,0-20 1089,-20 20 1378,0 0-1218,0 0-160,0 0 737,0 0-257,0 0-672,20 0-288,-20 0-161,-20 0 65,20 0-129,0 0 0,-20 0-95,0 0-225,0 0-64,-19 0 32,-2 0-32,3 0 0,-23 0 0,2 0 32,-1 0 0,-19 0-32,20 0 0,19 20 32,-19-20-64,18 0 64,1 0-32,1 20 64,19-20-64,20 0 0,-20 0 64,20 0 0,0 0-64,20 0 32,-20 0 0,0 0 0,0 20 0,20-20-32,-20 20-32,0 0 64,-20 19-96,20 1 32,0 0-64,-20-1-32,20 22 32,0-3-385,0 22-159,-20 0 31,20-1-352,-19 21-1057,19-1-32,-20 0 865,20 1 545,0-1-578,0 0 866,0-19 64,0-1-193,-20 21 129,20-21 320,0 1 64,-20-1-96,20-19-96,0 19 224,0 0 1089,-20 1 897,1-1 32,19-20-641,-20 2-864,20-2-129,0-19 1,-20 20-97,20-1-64,0-19 65,0-1-97,0 2 352,20-2-159,-20 1-65,0-20 65,20 0-193,-20-20-96,19 0-64,-19 20 64,20-20-96,-20 0-32,0 0-32,0 0 0,20 0 32,-20 0 64,0 19-64,0-19 0,0 0 0,0 21-32,20-21 0,-20 0 0,0 0-32,0 19 64,20-19-32,-20 0 0,0 0 0,19 0 65,-19 20 159,20-20-32,-20 0-32,20 0 64,0 0-128,19 0-96,-19 0-160,0 0-320,21 0-898,-21 0-1696</inkml:trace>
  <inkml:trace contextRef="#ctx0" brushRef="#br0" timeOffset="28765.6453">971 8464 3203,'0'21'1089,"0"-21"-257,0 0 674,0 0 736,0 0-641,0 0-704,0 0-288,0 0-97,0-21-191,-19 21-1,19 0-160,0 0 32,-20 0-64,0 0-64,-1 0-32,-17 0-32,-3 0 0,1 0-32,-19 0 0,0 0 0,-1 0-192,1 21-32,19-21 128,1 0 128,-2 20-32,1-20 32,20 0 0,1 0 0,19 0 0,0 0 32,0 0 0,0 0 128,0 0 32,0 0 32,0 0-31,0 0-33,0 0-64,0 0-64,-20 0-32,20 0 0,0 19 64,0-19-64,0 0 32,0 0-32,0 20 0,0-20 32,0 0 0,0 20 32,-20 0 0,20 0 0,-20-1 0,20 2 64,-20-2-64,20 21-64,0-20 0,-19 40 0,19-21-32,0 21 32,0-1-32,0 1 32,0 20 0,0-1 0,19 1-64,-19-1 128,0 0-32,20-19-224,-20 20-128,0-1 64,0 1 128,0-1 31,0-19 1,0-1-192,0 1 256,20 0 32,-20-1 32,20-18 64,-20-2 0,20-19 64,-20 20 1,19-20-1,1-1-160,0-19-257,21 20-479,-3-20-1602,-17 0-7720</inkml:trace>
  <inkml:trace contextRef="#ctx0" brushRef="#br0" timeOffset="41367.366">6649 5564 10537,'0'0'705,"-20"0"769,20-20 127,20 20 193,-20 0-705,19 0-64,21 0-289,-20 0-255,19 0-321,2-20-32,-1 20-64,-1 0 0,1 0-224,-20 0-512,-20 0-1186,19 0-2082</inkml:trace>
  <inkml:trace contextRef="#ctx0" brushRef="#br0" timeOffset="41753.3881">6589 5564 12940,'0'0'608,"0"0"-640,0 20 224,-20-1 481,20 1 128,0 20-449,0 0-256,0-20 0,20 19-64,-20-18 32,20-1 33,0-1 127,0-19 192,-1 0-31,1 20 31,20-20-192,-1 0-128,2 0-64,-1 0-64,-1 19-32,-19 2 0,0-1 32,-20-1 32,0 21 96,0-20 0,-20 0 193,-21 0 255,-17-1 321,-1 1-32,-2-20-225,-18 0-352,20 0-191,19 0-97,0-20-673,21 20-897,19-19-2017,19 19-4901</inkml:trace>
  <inkml:trace contextRef="#ctx0" brushRef="#br0" timeOffset="44243.5305">6688 6537 12684,'0'0'1505,"0"0"-896,0 0 255,20 0 193,-20 0-32,20 0-576,1 0-353,17-20-64,-17 20 128,19 0-160,-22 0-224,23-19-417,-21 19-896,-20 0-1026,0 0-4676</inkml:trace>
  <inkml:trace contextRef="#ctx0" brushRef="#br0" timeOffset="44617.552">6589 6577 10730,'-20'20'1441,"1"-20"-1121,19 0 97,0 21 223,0-21 193,0 19-384,0 21-225,0-21-32,19 21 32,-19-20-64,20 0 0,0 20 1,-20-40-65,20 20-32,0-1 32,-1-19 0,21 0-64,-20 20 32,19-20-32,2 0 0,-1 0-64,-1 20 0,-19 0 0,20 0 0,-40 0 64,0-1 32,0 1 160,-20 0 289,-20 0 159,-19 0 161,-2-20-64,-18 20-257,0-20-191,20 0-33,19 0-384,-19 0-449,39-20-1408,20 20-2500</inkml:trace>
  <inkml:trace contextRef="#ctx0" brushRef="#br0" timeOffset="49623.8383">6550 7570 6021,'-20'0'2691,"0"-19"-1186,20 19 481,0 0 192,0 0 96,-20-21-928,20 21-578,0 0-223,20-20-225,0 20-64,19 0-63,1-19-1,0 19-192,19-20 96,-18 20-96,-3 20 0,23-20-64,-22 19 64,-19 1 32,20 1-224,-21-2 128,-19 2-1,0-21 97,0 19-32,0 0 97,-19-19 31,-21 21-128,20-1 192,-19-20-96,19 20-64,0-20 192,-1 20-192,21-20 32,0 20-96,0-1 96,0-19-160,0 20 32,0 0 224,21 0-256,-21-20-64,0 20-160,20 0-257,-20-20-191,0 19-674,0 1-896,0-20-1249</inkml:trace>
  <inkml:trace contextRef="#ctx0" brushRef="#br0" timeOffset="49861.8519">6828 8147 18097,'-20'39'1377,"20"-39"-1473,0 0 192,0 21 32,20-21-288,-20 0-2114,0 0-13581</inkml:trace>
  <inkml:trace contextRef="#ctx0" brushRef="#br0" timeOffset="54420.1126">6688 8723 8359,'0'-20'513,"0"20"95,0 0 642,-20 0 319,20-19-288,-19 19-512,-1 0-385,20 0-287,-40 19-97,20-19-129,1 20-31,-21 20 64,20-20 128,20 19-64,-20 1 64,20 20 64,20-20 96,0 19-127,0-19-33,19-1-32,1-18 0,19-2 0,1 1 96,-1-20 320,2 0 129,-2-20 31,-19-20-192,-1 21-95,-19-21-1,0 0-128,0 20 64,-20-20 321,-20 1-65,0-1-127,-20-19 63,21 39 225,-41 0-257,21 0-384,-1 0-288,-19 20-481,18 0-1569,1 20-3299</inkml:trace>
  <inkml:trace contextRef="#ctx0" brushRef="#br0" timeOffset="55314.1636">6749 9697 12395,'-21'-20'1570,"1"20"-1378,20-20 416,-20 20 65,0 0 288,-19 0-320,19 0-481,0 0-64,0 20 64,-19 0-64,19 20-96,0-20-32,0 19 32,1 1-96,-1 0-64,20 19 160,20-19-64,-1 20 32,1-21-32,20 2-64,-1-22-33,1 1 97,19 0 128,1-20 0,-1-20 33,2 0 63,18-20 128,-40 1-32,1-21 97,-20 20-33,-20-20 481,0 21-161,-40-21-255,-19 21-193,-2 19-192,-18 0-32,0 0-224,20 20-1154,-1 20-2562</inkml:trace>
  <inkml:trace contextRef="#ctx0" brushRef="#br0" timeOffset="61598.523">9448 5544 1377,'0'0'9769,"-20"0"-8808,20 0 737,0 0-193,0 0-32,20 0-768,-20 0-321,20 0 97,20 0-353,-21 0 192,21 0-95,0-20-161,-1 20-96,2 0 32,-3 0-97,3 0-319,-21 0-385,-20 0-736,0 0-833,0 0-3588</inkml:trace>
  <inkml:trace contextRef="#ctx0" brushRef="#br0" timeOffset="62030.5478">9407 5584 9833,'0'19'801,"0"-19"-769,0 20 96,0 0 224,0 0 577,0 20-385,0-20-351,0-1-97,0 22 96,21-21 320,-21-1-31,0 1-129,0-20 257,0 19-97,20-19 1,-20 0-33,20 0-352,0 0-64,19 0-96,1 0-96,0 21-256,-1-21 96,2 20-161,-21 19 33,-2-19 320,-18 0 96,0 0 96,0 0 224,-18-1 257,-2 1 95,-21 0-127,2-20-1,-1 0-31,-19 0-65,19 0-256,0 0-128,1 0-128,19-20-576,0 20-770,20 0-1761,0 0-9705</inkml:trace>
  <inkml:trace contextRef="#ctx0" brushRef="#br0" timeOffset="63782.648">9249 6418 13708,'-40'0'1474,"40"0"-1282,-19 0 32,19 0-224,19 0 897,1 0 0,20 0-673,19 0-160,2 0 64,-2 0-32,-19 0-64,-1 0-32,1 20 0,-20-20-96,0 20 64,-20 0 64,0 0-32,-20-1 96,0-19 1,0 20-1,-19 0 0,19 0 160,0 0-128,20 1-96,-20-2-64,20 0 0,20 2-32,-20-2-416,20 2-577,-20-2-481,20-19-320,-1 20-2466</inkml:trace>
  <inkml:trace contextRef="#ctx0" brushRef="#br0" timeOffset="63934.6568">9567 6994 17808,'0'20'385,"0"-20"-353,0 0 288,0 0-352,0 0-1313,20 0-3428</inkml:trace>
  <inkml:trace contextRef="#ctx0" brushRef="#br0" timeOffset="65434.7425">9389 7629 1217,'18'-19'13068,"-18"19"-12620,21-19 1218,-21 19-32,0 0-129,0 0-864,0 0-577,-21 19-224,3 0 127,18 2 130,-20 19-161,20-20 64,0 19 64,0-19-64,0 20-32,20-20 96,-2 0 0,3-20 0,19 19 32,0-19 0,19 0-64,-19 0 0,-1-19 64,2 19-448,-21 0-161,18 0-416,-17 0-512,-21 0-577,0 0-96,0 0-1794,0 0-5124</inkml:trace>
  <inkml:trace contextRef="#ctx0" brushRef="#br0" timeOffset="65658.7554">9626 7710 15534,'-19'0'192,"19"20"289,-20-1 1024,20 1 225,0 0-769,0 20-481,0-1-320,20 21-63,-20-20-97,0 0-193,0-1-383,19 1-769,-19 0-866,0-20-1152</inkml:trace>
  <inkml:trace contextRef="#ctx0" brushRef="#br0" timeOffset="66631.8111">9527 8962 10281,'0'-21'3235,"0"21"-2882,0 0 736,-19-19-192,19 19-193,-20 0-512,0 0-288,0 19 0,0 2 0,-1 18 0,3 21 32,18-21 64,0 21-64,0-20 32,18 0-96,23-1-32,-1-19 128,-1 0 128,21 0 544,-1-20 289,2-20-160,-23 0-129,3-19-319,-2-1-65,-19 0 0,0 0-64,-40 0 33,0 1 127,1-1 32,-21 0 33,-19 21-289,-2 19-224,22 0-353,-21 0-864,21 19-1858,19 1-4260</inkml:trace>
  <inkml:trace contextRef="#ctx0" brushRef="#br0" timeOffset="67483.8598">9626 9816 13901,'0'-20'640,"-19"20"225,19-20 416,-20 20-32,0 0-576,0 0-513,0 0-96,1 0-160,-21 20-32,20 0 64,-21 20-160,23-1 96,-2 1 64,0 20 96,20-20-96,0 19 128,20-19-96,18 0 64,3 0 32,19-1 0,-1-39-32,0 20 128,2-20 160,-3-20 97,3 1 95,-2-1 33,-19-20-65,-21 0-95,1-20-1,-20 21 64,-39-1-31,19-20-385,-20 20-64,-19 1 32,-2 19-257,2 0-191,0 20-833,19 20-2339,0 0-9320</inkml:trace>
  <inkml:trace contextRef="#ctx0" brushRef="#br0" timeOffset="71760.1044">12882 5663 11562,'0'-20'2146,"0"20"-1313,-19-20 1057,19 20-897,-20 0-352,-20 0-385,20 0-128,-19 20-32,-2 0 32,1 20-96,1-20 32,-1 40-64,40-21 64,-20 0 64,20 21-63,20 0-65,20-20 0,19-1 32,2-19 32,-2 0 64,20 0 0,-19-20 96,19-20 0,-20 0 129,2 0-65,-23 0-192,-17-19 160,-21-1-64,0 0-96,-21-20-63,-17 21 63,-3 0-32,-18-2-32,19 22-64,1-1-513,-21 1-672,21 19-769,-1 0-1377,20 19-7079</inkml:trace>
  <inkml:trace contextRef="#ctx0" brushRef="#br0" timeOffset="73001.1754">12645 6557 11947,'-21'-20'1986,"1"20"-705,20 0-32,0 0-576,20 0-161,1-20-288,17 20-160,3 0-96,18 0 64,-19 20-32,0 0-64,-1 0 64,-19 0-32,0 1 64,-20 17 32,0-17 161,-20-2 191,0 2 65,-19-2-65,19 1-64,0 0-160,0-20-192,0 20-224,20 0-544,0-20-1154,0 20-1794</inkml:trace>
  <inkml:trace contextRef="#ctx0" brushRef="#br0" timeOffset="73153.1841">12922 7074 17840,'0'40'64,"0"-40"417,0 0 448,0 0-641,0 0-480,0 0-1282,0 19-2081,20-19-9962</inkml:trace>
  <inkml:trace contextRef="#ctx0" brushRef="#br0" timeOffset="74516.2619">12683 7809 17264,'-20'0'-385,"-19"0"-575,19 20 191,-20 0 801,21 19 256,-21 1-160,40 19 0,-20-18-32,40-2 65,0 21-65,0-40 0,19 19 128,22-39 449,-3 0-1,22 0 65,-20-19-160,-1-21-129,1 0-32,-21 0-63,-19 1-65,-20-21-96,0 20 96,-40 0-127,-19 21-129,0-1 64,-21 0-192,21 20-289,-2 20-640,2 0-1697,19-1-3140</inkml:trace>
  <inkml:trace contextRef="#ctx0" brushRef="#br0" timeOffset="75150.2981">12663 8902 13869,'-18'0'2114,"36"-20"-2178,2 20 608,21 0-95,-3-20 319,3 20-447,-1-20-225,-20 20-64,19 0-96,-39 0-257,20 0-511,-40 0-354,0 0 161,-19 20 0,-1 0 641,-19 20 256,-2-21 160,23 21 160,-3-20 96,1 20-191,40-20-97,0 19 0,0-18-32,40-2-33,19 1-223,-19 0-128,19 0-161,2 0 33,-21-20 287,-1 20 193,-19-20 96,-20 20 481,-20-20 512,-19 19-32,-1-19 320,-21 0-800,2 20-513,19-20-193,1 0-511,-1 20-962,20-20-3811</inkml:trace>
  <inkml:trace contextRef="#ctx0" brushRef="#br0" timeOffset="75584.3231">12545 9816 15694,'-20'0'897,"20"0"-1441,20 0 704,19 0 416,1-20 353,-1 20-576,22 0-225,-23-20-128,3 20-96,-1 0-673,-20 0-1890,-20 0-6982</inkml:trace>
  <inkml:trace contextRef="#ctx0" brushRef="#br0" timeOffset="75879.3399">12505 9856 12619,'-20'60'2403,"20"-41"-2403,20 1 32,0 0-32,0 20 96,19 0-96,1-21-352,19 22-1,-18-2 321,-21 0 96,-2 2-96,-18-22 352,0 21 737,-18-20 833,-2 0-512,-21 0-97,-18-20-160,19 19-288,-19-19-417,19 0-288,-19 0-96,19 0-32,1 0-32,19-19-160,0 19-449,20-20-352,0 20-1089,0 0-1537,20 0-3043</inkml:trace>
  <inkml:trace contextRef="#ctx0" brushRef="#br0" timeOffset="76759.3904">15880 5663 13196,'-20'-20'1537,"20"20"-608,-20-20 0,0 20-256,1 0 192,-1 0-513,0 0-448,-21 20 128,23 21 32,-22 17 32,19 3 0,21-3-128,0 2 32,0 0-128,21-1-64,19-19 224,-1 0-32,21-20 224,-1-20 257,-19 0 31,19 0-160,0-20 33,-19 0-1,1-20-160,-21 1 1,-20-1 31,-20 0-64,0 1-32,-41-2-128,22 2 32,-40 20-128,19-1-96,21-1-481,-21 21-768,21 0-1153,19 21-1442</inkml:trace>
  <inkml:trace contextRef="#ctx0" brushRef="#br0" timeOffset="77855.453">15801 6855 16687,'0'-19'577,"0"-1"448,-20 0-160,0 20-257,0-20-63,-1 0-481,-17 20-128,18-20-160,-21 20 31,2 20 65,19 0 0,-20 0-64,21 20 96,19-1-192,0 21-97,39-21 33,-19 1-129,39 0 97,2-1 0,-2-18 288,1-2 96,19-19 256,-40 0 352,21-19 33,-21-2-64,1 2-193,-19-21 0,-21-20 65,-21 21 127,1-1-95,-18 0-97,-23 1-256,2-1-128,-1 20-64,1 20-224,0 0-833,-2 0-2210,23 40-9546</inkml:trace>
  <inkml:trace contextRef="#ctx0" brushRef="#br0" timeOffset="78439.4864">15503 7730 10954,'-40'-20'2819,"40"20"-2147,0 0 193,0-20 224,0 20 352,20 0-672,0 0 0,-1 0-161,21 20-287,1-20-97,-3 20-352,3-1 160,-21 1-32,-20 0-64,0 20 160,0-20-32,-20-1 128,-21 1-32,21 0 64,2 0 1,-3 20-225,21-21-32,-20 2-161,20-1-447,20-1-673,1 1-1218,-3 0-1889</inkml:trace>
  <inkml:trace contextRef="#ctx0" brushRef="#br0" timeOffset="78576.4941">15641 8286 17648,'0'40'1410,"0"-40"-1442,0 0 96,0 0-128,21 0-609,-21 0-1825,0 19-8393</inkml:trace>
  <inkml:trace contextRef="#ctx0" brushRef="#br0" timeOffset="79363.5393">15404 8902 15598,'0'0'96,"-20"20"-96,0-20 0,0 19 417,0 21 255,1-20-415,19 20-33,0-20 192,19 19 97,1-18 63,20-2-287,-1 1 191,21-20 161,-1 0-353,2 0-96,-2-20-96,-1 20-320,-17-19-1025,-21 19-1634,0-21-1986</inkml:trace>
  <inkml:trace contextRef="#ctx0" brushRef="#br0" timeOffset="79543.5494">15641 8981 13708,'-20'40'2563,"20"-20"-1218,0 20 97,0 19-225,0-19-545,0 20-576,0-1-96,-18 1-288,18-21-384,0 2-930,0-2-2146</inkml:trace>
  <inkml:trace contextRef="#ctx0" brushRef="#br0" timeOffset="80091.581">15404 9895 16399,'0'-39'1473,"0"19"-1376,0 20-1,19 0 416,1 20 641,20-20-640,19 20-65,2-1-256,-2 2 257,-1-2-481,-17 1 64,-21 0 128,0 0-128,-20 0 32,0 20 32,-20-21 224,-20 1-192,19 1-128,3-2-64,-2 1-128,0-20-320,-1 20-289,1 20-128,20-20-1185,20-1-1377,1 1-8008</inkml:trace>
  <inkml:trace contextRef="#ctx0" brushRef="#br0" timeOffset="80214.588">15781 10432 19058,'-20'40'2434,"0"-20"-1858,20-20 1,0 0-769,0 0-929,20 19-2178,-20-19-10795</inkml:trace>
  <inkml:trace contextRef="#ctx0" brushRef="#br0" timeOffset="87198.9874">17945 6816 2530,'0'0'1121,"0"0"480,0 0 193,0 0 384,0 0-768,0 0-321,0-20-193,-20 20-127,20 0 288,0 0-64,0 0 64,0 0-128,0 0-128,0 0-65,0 0-479,0 0-129,0 0-32,20 0-96,-1 0 96,21 0-64,-20 0 0,19 0-32,1-20 0,1 20 32,-3 0 0,-17 0-64,19 0 64,-1 0-128,-19 0-160,20 0 32,-21 0-161,1-20 1,-20 20-97,0 0-191,0 0-706,0 0-800,-20 0-2370</inkml:trace>
  <inkml:trace contextRef="#ctx0" brushRef="#br0" timeOffset="87530.0062">18243 6677 7078,'0'0'1442,"0"0"95,0 0 65,18 0-1,-18 0-512,0 0-416,21 0-257,-1 0-128,0 0-192,0 19-31,-1-19-1,21 21-32,-20-21 32,19 0-64,-19 19 32,0 1 96,-20 0 64,20-20-96,-20 20-32,21 0-32,-21 0-32,0-20 96,-21 19 96,21-19 193,-40 20-65,20 0-192,-19-20 193,-1 20-129,1 0-288,19 0-545,0-1-1793,0 1-12619</inkml:trace>
  <inkml:trace contextRef="#ctx0" brushRef="#br0" timeOffset="90650.1849">3910 11446 11562,'0'-21'609,"0"21"384,0 0 769,0 0-705,0 0-385,19 21 33,-19 19-225,20 0 97,-20-1-225,20 21-95,-20-1-225,0 21-32,0-21 64,0-19-96,0-1 32,0 1 64,0-40-64,0 19 256,0-38 128,0 0-352,-20-2-128,20-18 224,0-1-160,0-19 96,0-1-160,20 1 128,-20 19-512,20-20 224,-20 41 256,20-21 96,-1 40-32,1-21 128,0 21-64,0 0 32,0 21 96,-1-21 1,-19 19-65,20 21-96,0 0 128,-20 0-320,0-1 96,0 1-128,20 0-224,-20-1-161,0-19 1,0 20-321,0-20-480,0 0-161,0-20-191,0 19-1282</inkml:trace>
  <inkml:trace contextRef="#ctx0" brushRef="#br0" timeOffset="91031.2065">4386 11863 12395,'0'0'1313,"0"20"-1761,0-20 704,0 19 321,0 2-257,0-2-288,20 21 32,-20-20 96,19 0-64,1-20 33,0 0 63,-20 0 160,20-20-96,0 20-128,-1-41-31,1 22-33,-20 0-96,20-2 128,-20-18-224,0 39 64,0 0 64,0 0 128,0 20 128,-20-1 481,20 2 127,20 17-95,-20 3-417,20-21-63,1 0-129,-21 19-32,20-19-993,-2 0-1185,-18-20-1986</inkml:trace>
  <inkml:trace contextRef="#ctx0" brushRef="#br0" timeOffset="91472.2318">5001 11565 14894,'-20'20'2434,"20"-20"-1922,0 0 449,0 0 224,20 0-64,19 0-864,1 20-65,1-20-288,-2 0-128,21 20-737,-21-20-1185,-19 0-2242</inkml:trace>
  <inkml:trace contextRef="#ctx0" brushRef="#br0" timeOffset="91637.2411">5101 11744 15246,'-21'20'1826,"21"-20"-1762,21 19 1537,-1-19 33,-2 0-769,3 0-801,19 0-96,-20 20-417,-1-20-736,21 0-2370,-20 0-3364</inkml:trace>
  <inkml:trace contextRef="#ctx0" brushRef="#br0" timeOffset="92070.2659">5775 11425 14894,'20'-19'1089,"0"19"-1089,-20 0 1729,0 0-640,-20 19-961,20 2-128,-20-2 97,0 2 127,20 19-128,-19-21 0,19 21 96,0 0-192,0-20 64,19-1 128,1 1-128,0 0 65,20 0-1,-21-20 96,42 0-256,-23 0 96,3-20-32,-1 20 0,-21 0 128,1 0-288,0 0 128,-20 0-288,20 0-129,-20 0-287,0 0-289,20 0-353,-20 0-223,19 0-289,-19-20-2178</inkml:trace>
  <inkml:trace contextRef="#ctx0" brushRef="#br0" timeOffset="92352.2821">6014 11505 10954,'0'0'288,"-20"21"97,20-2 2337,0 1-672,0 20-833,0-20-384,0 19-32,0 1-353,0 0-288,0-1-128,0 1-64,20 0-192,-20-20-961,20 20-1345,-20-21-1250</inkml:trace>
  <inkml:trace contextRef="#ctx0" brushRef="#br0" timeOffset="95790.4789">8494 11346 14381,'0'0'993,"0"0"-897,0 0 961,0 0-512,0 20-1,0 20-95,0 0-1,0 19-64,0 1-63,20 0-289,-20-1 64,-20 1-64,20-40 128,0-1-160,0 1 96,0-20 160,0 0 385,0-20-513,0 1-352,0-21 608,0 0-320,0 1-96,0-21-64,20 20-288,1 0 96,-1 21 127,0-21 65,-1 40 160,1-21 64,0 21 33,0 0 127,0 0-224,-20 21 224,20-2 97,-1 2-385,-19 19 32,0-1 128,0 21-224,20-21-64,-20 1-289,0 0-255,0-20-417,20-1-481,-20-19-1377,0 0-6117</inkml:trace>
  <inkml:trace contextRef="#ctx0" brushRef="#br0" timeOffset="96315.5089">8952 11704 15438,'0'20'-64,"0"0"96,0 19 417,0-19-1,-20 20-416,20 0-192,0-21 32,0 2 64,20-2-64,-20-19 31,0 0 161,0-19 33,0-2 191,0 2-64,0-21-32,0 0-192,20 20-32,0 1 0,-20-1-64,19 0 64,-19 20 96,20 0 0,-20 20 192,0 0 193,20-1-193,-20 1-192,0 20-64,0-20 32,20 0-32,-20-20 0,20 0 96,-1 0 128,-19 0 65,20-20-193,-20 0 0,20 0 96,0 0 64,-20 0-256,20 1-128,-1 19 192,-19 0 225,0 19 127,20 1 289,-20 0-161,0 20 33,0-20-353,0 20-160,20-21 32,-20 0-512,20 2-609,-20-21-1217,0 0-1826</inkml:trace>
  <inkml:trace contextRef="#ctx0" brushRef="#br0" timeOffset="97495.5764">18123 7650 6950,'-20'0'5285,"0"0"-4516,20-21 608,0 21 609,0 0 0,0 0-609,0 0-640,20 0-225,0 0-31,1 0-65,17 0-448,-17 0 128,19 0-128,19 0-192,-19 0-320,-1 0-546,1 0-639,-20 0-962,-1 0-576,-19-19-5221</inkml:trace>
  <inkml:trace contextRef="#ctx0" brushRef="#br0" timeOffset="97759.5914">18342 7510 12107,'-20'0'1473,"20"0"-1280,0 0 896,20 0 192,-1 0-448,21 0-641,0 0 0,-1 20 160,1-20 65,-1 21-353,1-2-32,-19-19-32,-1 21 64,-20-2-128,0 0 96,-20 2 128,-1-1-128,1 0 64,-18-20 160,-3 20 1,21 0-161,-19-20-96,19 19-96,20 1-385,0 0-832,0-20-1858</inkml:trace>
  <inkml:trace contextRef="#ctx0" brushRef="#br0" timeOffset="99346.6823">9766 11585 14733,'-21'0'1218,"21"-20"-33,-20 20-288,20 0-65,0 0-287,20 0-481,1 0 352,-1 0 97,0 0-161,-1 0-256,21 0 64,-20 0-128,0 0-32,-1 0 97,1 0-514,0 0-416,-20 0-288,20 0-672,-20 0-385,0 0-1794</inkml:trace>
  <inkml:trace contextRef="#ctx0" brushRef="#br0" timeOffset="99511.6917">9806 11684 12972,'0'20'2082,"0"-20"-1922,0 0 769,0 0 0,19 20-545,1-20-320,0 0-801,0 0-1248,0-20-2019</inkml:trace>
  <inkml:trace contextRef="#ctx0" brushRef="#br0" timeOffset="100255.7341">10341 11326 12491,'-20'0'865,"20"0"-577,20 0 737,-20 0 417,40-20-353,-20 20-417,19 0-223,1 0-225,1 0-192,-23 0-320,2 0-353,1 20-960,-21-20-738,0 0-2561</inkml:trace>
  <inkml:trace contextRef="#ctx0" brushRef="#br0" timeOffset="100636.7559">10341 11326 10634,'0'20'3235,"-20"0"-2851,20 20 609,0-21 128,-19 21-224,19-19-609,0 19-224,0-1-32,0-19 0,19 0 0,-19 0 0,20-20 353,0 0-33,0 20 128,0-20-255,19 0-129,-19 0-32,0 19-64,21 1 64,-23 0-192,2 0 96,1 20-64,-21-1 160,0-19-32,0 0-160,-21 20 640,1-21 193,2 2 96,-23-21-65,1 19-223,1-19-97,-1 0-512,0-19 96,1 19-320,-1-21-673,19 21-1442,3 0-3362</inkml:trace>
  <inkml:trace contextRef="#ctx0" brushRef="#br1" timeOffset="108698.2171">1150 5445 224,'0'19'3427,"0"-19"-2050,0 0-63,0 0-193,0 0 512,0 0-256,0 0-672,0 0-32,0 0-129,0 0-255,0 0-129,0 0-96,0 0 32,0 0-96,0 0 64,0 0 32,0 0-32,0 0 64,0 0 32,0 0 32,0 0-127,0 0 95,0 0-32,-20 0-96,0 0 32,0 0 128,0 0-64,1 0-64,-21 0-64,0 0 0,21 0 32,-21 0 64,-1 0-32,3 0-32,-3 0-64,-18 0-32,-1 0-64,1 0 128,0 0-64,-1 20 32,21-20-96,-2 20 0,1-20 128,20 0 0,1 20 32,-1-20-64,20 0 64,0 0-64,0 0-32,0 0-32,-20 0 32,20 0 32,0 0 32,0 0 0,0 0 0,0 0 0,20 20 0,-20-20 0,0 0 32,0 20 96,0-20-64,20 20 64,-20-1 32,0 21-128,0-20 32,0 20 32,0-1-64,19 2 64,-19-2-31,0 0-1,0 21 0,0-20 32,0 0-64,0 19 0,0 1 0,0-1 32,0 1 128,0 0 128,0 0 1,0-1-257,0 1 32,0-1 64,-19 1-32,19-1 128,0-19-128,0 20 65,0-20-97,0 0-32,0-1-32,0 21 96,0-21 0,-20 21-96,20-20 0,0 19 0,0-19-96,0 0 160,0 19-64,-20-19 0,20 20 96,0-21-128,0 1 32,0 19 129,-20-18-97,20-1 128,0-2-192,0 3-64,0-1 96,0-1-64,0 1 64,0-20 32,0 20-96,0-1-96,0-19 192,20 0-64,-20 20 32,0-21 0,0 2 0,0-1-64,0-1 96,0 1-96,0 0 64,0 0-96,0-20 224,0 20-128,0-20-96,0 0 96,0 20 0,0-20-32,0 20 128,0-20-160,0 0 128,0 19-128,0-19 160,0 0 64,0 21 1,0-21-129,0 0-32,0 19-32,0-19 0,0 0-32,0 20 96,0-20-160,0 0 160,20 0-64,-20 0 0,0 20-96,20-20 96,-20 0-64,19 0 32,1 0-65,0 0 33,0 0 128,1 0 33,17 0-1,-17 0-128,19 0 64,-1 0-32,-19-20 32,20 20-64,-1 0 128,1 0-288,0 0 31,19-20 65,-18 20 32,-3 0-32,3 0 32,-2 0 32,1 0 64,0 0-96,-1 0 0,1 0 128,-1 20-32,1-20 0,1 0-96,-3 0 32,3 0 64,-1 20 32,19-20-128,-19 0 128,-1 0-32,21 0 32,-1 0-32,-18 20-32,18-20 32,-1 0 0,3 0-32,-2 0 64,20 0-96,-19 0 0,19-20 128,0 20-128,2 0 64,-22-20-64,20 20 64,0 0-64,-18 0-224,18 0 608,-20 0-416,21 0 64,-21 0-32,2 0-32,-3 0 96,22 0-64,-20 0-64,19-20 160,-20 20-96,1 0 96,20 0-64,-1 0 32,-20 0 32,21 0-96,-21 0 32,0 0 32,22 0-32,-23 0 0,3-19 0,-2 19 96,20 0 33,-19 0-33,-1 0-64,0 0 0,2 0-224,18 0 384,-20 0-160,1-21-32,-1 21-32,2 0 32,-3 0 0,-17 21 0,18-21-32,-19 0 0,-1 0 160,1 19-160,-20-19 0,19 0 96,-19 0-128,0 0 64,0 20 128,1-20-192,-3 20 64,2-20-32,0 0 0,1 20-64,-21-20 96,20 0 32,-20 0-64,0 0 64,18 0-64,-18 0 64,0 0-32,21 0-32,-21 0 96,20 0-96,-20 0 32,20 0-32,-20 0 96,20-20-96,-20 20 96,0 0-96,0-20 128,19 20-96,-19-20 0,0 1 32,0-2-32,0 2 32,0-21 0,0 0 64,0 0-160,0 1 32,0-1 64,0 0-32,0-20-96,0 21 160,0-1-64,0-19 32,-19 19-128,19-21 96,0 2 0,-20-1 96,20 1-192,-20-20 96,20-1-32,0 1 64,0 20-32,0-2 224,0 2 96,0-1-224,0 1 65,0-1-129,0 1-96,0-1 96,20-20-96,-20 21 64,0-21 0,0 21 0,0-20 0,0-1-97,0 0 65,0 1-64,-20-1 64,20 21 96,0-1-64,0 40 96,0-19-96,0-1-32,0 20 0,0 1 64,0-22-96,0 21 32,0-19-32,0 20 64,20-22 0,-20 21-64,0 0 64,0 1 0,-20-1 64,20 0-32,-20 20-32,20 0-32,-21 0 0,21 0 96,0 0-96,-18-20-32,18 20-32,0 0 192,0 0-96,0 0-32,0-20 64,-20 20-96,20 0 192,-21 0-192,1-20 96,20 20-96,-20 0 96,2-20-32,-23 20-32,21 0 0,-19-19 0,19 19-64,-20-20 64,1 20-32,-1-20 0,-1-1 128,-17 21-160,17-19 192,-18 19-160,-1 0-32,1-20 160,0 20-128,-1 0 64,-19 0-32,20 0 0,-2 0 64,2-19-64,-20 19 64,19 0-32,1 0 64,-20 0-32,18 0 0,-18 0-64,19 0-64,1 0 0,-20 0 32,0 0-65,18 0 97,2 0 0,-20 0 32,19 0 129,1 0-33,-2 0 32,-18 0 0,20 0-32,-1 0-128,1 0 64,-20 19-32,-2-19-128,2 20-64,-20-20 160,20 19 0,0-19 96,0 21-32,18-21 0,3 20 0,-3-20-32,2 0 64,-1 20-64,-19-20-32,-21 0-64,21 19-64,0-19-385,19 0-544,-19 20-513,40-20-576,-22 20-6182</inkml:trace>
  <inkml:trace contextRef="#ctx0" brushRef="#br2" timeOffset="113865.5125">1924 8464 768,'0'0'7495,"0"0"-7046,20 0 832,-20 0 865,0 0-256,0 0-897,0 0-385,0 0 385,0 0-352,0 0-385,0 0 32,0 0-95,-20 0-161,0-19 160,0 19-224,1 0 160,-21 0-128,-1 0-32,-17 0 128,-1 0-160,-22 0 32,2 0 96,0 0-96,20 0-64,-22 0-257,2 0 193,-20 19 96,20-19 32,0 0-32,-20 0 0,18 21-160,2-21-32,0 20 127,20-20-63,-1 19-192,21-19-64,-2 20 159,21 0 161,0-20 32,20 0 0,-20 0 64,20 20 128,0-20 0,-19 0 0,19 0 32,0 0-64,0 0-32,0 0-32,0 0 0,0 0 96,0 0-63,0 20 159,19-20-128,-19 19 96,0 2 0,-19 19 32,19-21 97,0 21-161,0-20 0,0 20-128,-20 19 64,20-19-32,0 20-32,20-1 32,-20 1 0,0-1-32,0 1 32,0 0-64,19-1 32,-19 1 32,0 0-32,20-1 0,-20 1 32,0-1 32,0 1-64,0 0 64,20-21-32,-20 21 32,0-20 160,0 0-63,0-1-65,0-19 64,0 20-192,0-20 64,0 0 32,0-1-96,0-19 32,0 20 64,0-20-64,0 21 32,0-21-96,0 0 128,0 0-96,0 19 64,0-19-96,-20 0 96,20 0-96,0 0 64,20 0 96,-20 0-96,0 0-96,0 0 96,0 0 0,20 0 32,-20 0-32,21 0-32,-1 0-32,-20 0 160,18 20-128,3-20 64,-1 0-32,20 0-320,-1 0 608,-19 20-256,20-20-32,19 0 0,-19 19 64,19-19-96,0 0 96,2 0 96,18 21-32,0-21 0,0 20 65,2-20-161,-2 0-32,0 0 96,20 0-64,0 0-32,21 0-64,-1 0 128,19-20-32,1 20-96,1-21 96,-2 21-96,-19 0 128,1-19 0,-21 19-32,0 0-32,-20 0 0,20 0 64,1 0-32,-20-20 0,19 20-32,1 0 32,-1-20 0,0 20 0,0 0-64,-20-19 32,0 19 32,21 0-32,-21 0 32,1-21 0,-1 21-32,1 0 64,-1 0-64,-19 0 0,19 0 0,-20 0-64,22-20 128,-22 20-64,-19 0 0,19 0 0,-19 0 0,19 0 0,-19 0 0,-21 20 0,21-20-64,-20 0 128,1 0-96,-3 21 32,2-21-128,-20 0 96,20 0 96,-20 0-96,0 0 32,21 0 96,-21 0-32,0 0-64,20-21 64,-20 21-128,0-20 128,0 20-128,18-19 64,-18 19 0,0-20 0,0 20 64,0-20-160,0 0 128,0 0-32,0 0 32,0-19-64,0 18 96,0-38-64,0 19 32,0-19-32,0-1 0,-18 0-96,18 1 160,0-21-96,0 0 0,0 21 160,0-1-224,0-19 64,0 19 128,0 1-32,0-1-32,0 1-64,18-1 64,-18 0-64,0 1 32,0 19 96,0-19-160,0 19 64,-18 0 0,18 0 96,0 20-192,0 0 64,0 1 0,0 19 96,0 0-64,0 0-32,0 0-128,0 0 96,-20 0-64,20 0 64,0 0 64,0 0-32,0 0 64,0 0 64,0 0-32,0 0-32,0 0 0,-21 0 0,21 0-64,-20 0 64,0 0-128,2-20-128,-3 20 480,1 0-256,-20 0 0,1 0-32,-1 0-64,1 0 32,-21 0 64,1-21-32,-2 21 32,2 0 32,-20 0-32,-1 0-32,-20 21 64,21-21 0,-20 0-96,0 0-32,0 20-96,-1-20-33,1 0 161,-20 0 32,20 0 64,-21 0 0,2 0 225,-1 0-33,0 0-32,-1 0-128,-19 19-64,21-19 96,-22 20-192,1-20-32,1 20-256,19-20-1,40 20-448,-2-20-96,22 0-224,-40 0-512,-21 20-4965</inkml:trace>
  <inkml:trace contextRef="#ctx0" brushRef="#br1" timeOffset="121811.9671">6947 5384 4516,'-20'0'96,"0"0"-64,0 21-64,-1-21-192,3 0 288,-2 0 256,0 0 353,-21 0 576,23 0 64,-3 0-224,-19 0-384,20-21-289,-19 21-416,-1 0-64,1 0-96,-1 0-256,0 0-1,-19 0 417,18 0 96,3 0 225,-3 0 159,3 0-224,-3-19-224,1 19-96,20 19-384,-19-19-289,19 0 257,-20 0 352,21 0 63,19 0 33,-20 21 32,0-21 225,20 0-161,0 0 32,0 0-96,-21 20 128,21-20-64,0 20 128,0-1-32,-20 1 65,20 0-129,0 0 0,0 0-64,0 20-32,-18-1 0,18 1 0,0 20 64,0-21 64,0 21-32,-20 0-64,20-1 0,0 21 0,-21-1-32,21 0 0,0 2 96,-20-3 128,20 2 65,0 0 223,-20-1 97,20 0-257,0-18-160,0 18-128,0 0 0,0-19-32,20 19 0,-20-19 0,0 20 97,20-21-1,-20 0 32,21 1 256,-21-1-127,20 1-97,-20-1-96,0 1-64,18-1-64,-18-18-64,0 19 0,0-21 64,0 21 32,20-21 0,-20 1 0,0 0 32,0-1-32,0 2 0,0 18 0,0-19-64,0 0 0,0-21-1,0 21 65,0-20 32,0 0-64,0 0 32,0 0 65,0 0 31,0-1-96,0 22 0,21-22-32,-21 1-65,0 0-127,0-1 0,0 2 160,20-1 64,-20-1 0,0-19 32,0 20 128,20-20 64,-20 20-31,19-20 63,-19 0-160,20 20-64,0-20-32,0 20 0,0-20-128,-1 19-160,21-19-193,0 21 129,-1-21 128,1 19 159,1-19 98,-2 0 63,21 21 96,-21-21-96,1 0 0,19 0 0,-19 0-96,19 0 0,-19 0 0,19 0 0,2 0-32,-22 19 0,21-19 0,-1 0-32,-19 0 0,19 0 32,2 0 32,-2 0-64,20-19 32,-19 19-64,19 0 32,-20 0 96,2-21 0,18 21 128,-20 0 0,1 0 64,-1 0-96,20 0-96,-19 0-32,-1-19-128,20 19-160,-18 0 128,18-21 0,0 21 128,-19 0 32,20 0 96,-22-19 96,22 19 32,0 0 0,-21-20-96,20 20-64,2 0-128,-22-20 32,20 20-64,0-20-96,-19 20 0,19-20 32,0 20-64,0 0 127,-18-19 97,-2 19 0,1 0 32,-1-20-32,2 20 33,-2 0-1,0 0-64,1 0 32,-1 0-33,-19 0 1,-1 0-96,21 0 32,-21 0 96,1 0 0,-19 0 32,17-21 0,3 21 32,-21 0-64,0 0 0,-1-19 0,1 19 0,0-20 32,-20 0 0,20 1 0,-20-22 65,0 22 31,0-21-64,0-20 32,0 1-64,0-1 128,0-19 224,20-1 129,-20-19 159,0 19-127,0 1-225,20-1-320,-20 0 0,0-19-192,0 20 0,19-20 32,-19 0-161,20 19 33,-20-20 160,20 1 96,-20 0 64,0 0-32,0-1 32,0-19 0,-20 20 0,20 0 321,0 18 287,0 22-159,0-1-161,0 21-64,0-1-64,-20 0-64,20 1-64,0-2-256,0 2-128,0 0-225,0 18 97,20-18 256,-20 0 160,20-2 32,0 1 192,1 1 192,-21-1 193,0 20 32,0 0-353,0 0-256,0 1-385,0 19-223,-21-20-321,21 0-32,-20 20 64,0-21 609,-19 2 224,19 19 192,0 0 160,0 0 225,0-20-65,-19 20-320,19 0-128,0 20-32,-21-20-96,23 0-64,-23 19-64,21-19 192,-18 0 96,-3 0 0,21 0 0,-19 0 96,-1 0-96,-19 0 0,19 0-64,-19 0 0,-2 0 0,3 0 32,-3 0 0,2 0 32,0 0-32,-1 0 0,1-19 64,-2 19 64,-18 0-32,20 0 0,-21-20-96,21 20-32,-20 0 32,0 0-160,18 0-32,-18 0-32,0 0 96,-1 0 128,0 0 32,1-19 128,0 19 64,0 0 32,-20 0-128,0 0 0,0 0-64,-1 0-32,-19 0 1,0 19-33,-21-19-33,21 20-351,-19-1-641,-2-19-1601,21 21-6343</inkml:trace>
  <inkml:trace contextRef="#ctx0" brushRef="#br2" timeOffset="125372.1709">9488 8663 7046,'0'0'929,"0"0"-128,0 0 736,0 0-352,0 0-960,-20 0-225,0 0 0,0 0 64,-1 0 64,-17 0 96,18 0 64,-1 0-224,-17 0-32,-3 0-32,1-19 32,-19 19-64,19 0 0,-19 0 64,0 0-32,-22 0 0,22 0 0,-20 0 0,19 0 0,-19 0 0,20 0 0,-22 0 32,2 0-32,0 0 0,-20-21 0,20 21 0,0 0 32,-2-19 0,-18 19-32,20 0 65,0 0-65,0-20 32,-2 20-32,2 0 0,-20 0-32,0-20-33,20 20-127,-21 0 32,21 0 0,-1 0 0,1 0 160,20-20 0,-2 20 32,2-20 32,0 20-32,-1 0 64,1-19 96,19 19-128,-19 0-32,19 0 0,1 19-96,-2-19 32,21 20-256,0-20 32,20 20-97,-18-20 97,18 0 160,0 20 96,0-20 64,0 20-64,0-20 0,0 19 32,-21 2-64,21 19 64,0-21 96,-20 21-128,20 0 64,0-1-96,-20 21-128,20-1-128,0 1-129,-20 20-63,20-21 384,0 21 96,0-21 32,0 21-64,0-21 96,-20 21 64,20 0 32,-19-20-64,19 19 0,-20 0-31,0 1-98,0-21 66,20 1-33,-20-20 0,20 19-225,0-19-95,-19-20-32,19 19 63,0-18-191,0-1 96,0-20 287,19 19 65,-19 1 161,20 0 287,-20-20 64,20 20-159,-20 0-97,40 0-160,-21-20-64,21 19-64,21-19 32,-3 0 64,1 0-32,2 0 0,18 0 0,-20 0 0,40 0 96,-18 0-32,-2 0 96,20 0 0,0 21-64,0-21 65,1 0-161,19 0-64,-20 19-225,21-19-95,-3 0 192,23 0 160,-21 0 0,1 0 96,18 0-64,-19 0 192,21 0 0,-21 0 128,19 0-31,-19 0 63,1 0-256,-1 0-96,-20 0 0,21 0-64,-21 0-32,20 0 32,-40 0 96,21-19 0,-21 19 96,0 0 0,-19-21 257,-1 21 287,0-19 161,-19 19-288,-20 0-321,19 0-96,-19-20-32,0 20-96,-20-20-224,21 20 32,-21-20 224,0 0 0,0 0 32,0 1 160,0-22 128,0 22-31,0-40-161,0 18-160,20-18 0,-20-21 0,18 21-64,-18-21 32,0-19 0,21 19 0,-1-20-1,-20 22 33,20 18 0,0-20 0,-20 21-64,19-1 96,1 20-32,-20-19-32,20 19 32,0 0-32,0 1 32,-20 18-96,0-18-64,0 19 128,0 0 96,0 0 160,0 20-63,-20-20-129,0 20-32,0 0 64,-19 0-32,19 0-32,-20 0-64,-19 0-32,18 0 63,-18 0 1,-1-19 97,1 19 159,-20-20 192,0 0-64,-2 20-159,-18-20-1,0 0 128,-21 20-288,3-20-64,-3 20-128,1 0-1377,0 20-6151</inkml:trace>
  <inkml:trace contextRef="#ctx0" brushRef="#br2" timeOffset="131633.5289">11989 8842 8968,'0'-20'705,"0"20"800,0 0-1056,0 0-417,0 0 0,0 20 32,0 0-32,20 0 32,-20 0-64,0 19 96,20 21 160,-20 0-32,0 0 97,-20 19-65,20 20-96,-20-19-96,0 19-32,20-19 64,-21 19-64,21-19-32,0-21 96,0 1-64,0 0-32,0 19 32,0-19 0,0 0-96,0-1-64,0 1-128,0-1 64,0-19 96,-18 20 256,18-21-32,0-19 192,0 20 97,0-21-33,0-19-256,0 21-32,18-21-160,-18 0-64,21 0 64,-21 0 96,20 0 0,-20 19 64,40-19-32,-20 0-64,19 20 32,1-20 32,19 0-64,-18 21 0,17-21 32,3 0-64,18 19 32,0-19-64,0 0 32,0 0 64,2 0 160,-2 0-63,0 0 31,20 20-64,-20-20-32,20 0-64,1 0-224,-1 20-97,0-20-31,-18 0 0,18 0 288,0 0 32,0 19 64,-20-19 0,1 0 64,19 0-96,-20 21 32,20-21-32,-18 20 0,18-20 0,-20 19 64,0-19-32,20 0-32,-20 20 32,2-20-32,18 0 32,-20 0 32,20 0 160,-20 0-96,1 0-32,0 0-64,-1 0-64,0-20 32,0 20 32,0 0-64,2 0 32,-22 0 32,20 0-32,0 0 0,-18 0 64,-3 0-96,3 0 32,-2 0 32,-19 0 0,-20 0 33,-1 0 191,1 0 224,-20 0-63,20 0-65,-20 0-96,0-19-192,-20 19-64,20-20-160,0-1 64,-20 2 96,20-1-64,-19-19 32,19-2 96,0 1-128,0-19 0,0 0-64,0-21-128,0-19 159,0 19 1,19-19 64,-19 19 160,0-19 33,20 19 31,-20 1-192,0-20-32,20 18-64,-20-18-193,20 20-191,1-20-161,-3 19 33,-18-19 223,20 19 193,-20 21 64,20-1 64,-20 1 32,0 19 32,0 0-32,0 20-96,0 1 64,0-2 96,0 21-96,-20-19-160,20 19-385,-20-21-224,2 21 225,-3 0 319,1 0 1,-20 0 256,1 0 128,-1 0 256,-19 21-95,-2-21-193,-18 19-96,0 2 0,0-21-64,-1 19-65,-20-19-127,1 0-64,0 20 128,-19-20-129,19 0-31,-20 0 320,-21 20 128,21-20 32,-19 0 192,18 20 417,-19-20-193,19 0-287,-18 20-161,19-20 0,-20 0 160,19 20-64,2-20-192,-1 0 128,0 19 0,-1-19-96,21 20-128,-20-20 64,19 0 64,1 20 64,0-20 0,0 0 481,20 0 320,-21 0-33,21 0-191,-1 20-193,1-20-384,20 0-224,-20 0-416,18 0-898,22 0-1504,-1 0-2564</inkml:trace>
  <inkml:trace contextRef="#ctx0" brushRef="#br1" timeOffset="136069.7827">12049 5484 4163,'0'-20'1666,"0"20"576,0 0-1121,19 0-320,-19 0-32,0 20-97,0-20-319,0 20-65,0-20 0,-19 20 65,19 0-161,0 0-96,0 19-96,0 1 32,0 20 0,-20-1 0,20 1-32,-20 20 64,0-1-64,0 0 64,20 1-64,-21-1 64,21 1-32,0 0 32,-18-1 192,18 0-192,0 2-31,0-3-66,-20 2-127,20-1-128,0 1 256,-20-1 96,-1 0 32,21 1 128,0 0 193,-20-1 31,20 0-95,-18 1-225,18-1-96,0-20 32,0 22-32,0-2-32,0 0-64,-21 1 64,21-20-32,0 19 32,0-19 0,0 0 0,0-1 64,0-19-64,0 19 0,0-19 0,0 0 0,21 0-32,-21-1-64,18-19 0,2 0 31,-20 0 65,21 0 0,-1-1 65,-20 2 159,20-21-128,-2 19 0,3-19-32,-21 21-32,20-21-128,0 19-96,0-19 0,19 0 63,1 0 65,-20 0 64,19 0 0,1 0 193,19 0-33,-18 0-32,-1 0-64,-1 0-32,21 20-32,-21-20-32,21 0 64,19 0-128,-20 0 64,2 0 64,18-20-32,-20 20 0,1 0 32,19 0 32,-20 0 32,22-19-32,-2 19-64,-20 0 32,20 0-32,-19 0 0,19-21-32,0 21 32,-18 0 0,18 0-32,0 0 0,-18-19 32,18 19 0,0 0 0,0 0 32,-19 0-32,19 0 32,0-21-32,0 21 0,2 0 32,-2 0-64,0 0 64,0-19-64,0 19 0,2 0 64,-2-20 0,20 20-64,-20-20-32,0 20-96,2 0-160,18-20-129,-20 20 257,0-20 128,0 20 96,0 0-32,-18 0 0,-2 0 0,1-19 0,-1 19 0,0 0 0,-19 0 32,1 0 32,-21 0 96,19 0 32,-19 0-96,0 0 1,0 0-65,-20-20-32,19 20-97,1 0-159,-20-21 96,20 21 96,-20-19 64,0-1 96,0 0 64,0 1 193,0-22-65,0 2-32,0-1-192,0 0-128,0-19 0,0-1-256,20-19 64,-20-1 223,0 0 98,0 1-1,0 20 96,0-42-32,0 23-96,0-22 160,20 1-160,-20 0 32,19 0-32,1-21-64,0 21-128,0 0-192,-20-20 127,0-1 97,0 21 32,0-20 96,0 19 0,0 0 0,0 1 257,0 20-257,21 19-33,-21 1 33,0 19-288,0-19-96,0 18-65,0 2 1,0-1 352,0 0 96,0 20 0,0-19 96,0 19 96,0 0 128,0 0 33,0 20-129,0-20-96,-21 20-160,21 0-64,0 0-160,-20 0-97,0 0-31,20 0 224,-39 0 64,19 0 64,-20 0-160,1 0 96,-21 0 160,1 0 64,-22 0 192,2-20-192,0 20-32,-20 0-64,0 0-64,-21 0-128,21 0-192,-20 0 96,-19-19 95,-2 19 129,1 0 96,-20-20 161,20 20 95,-19 0 96,-2 0-63,2 0-33,0 0-128,-2 0-32,2 0 32,-2 0-95,2 20-33,-2-20-32,2 0 0,19 0 0,1 0 64,-2 0-32,21 0-64,20 0-224,-21 19-609,21 1-544,0 0-1570</inkml:trace>
  <inkml:trace contextRef="#ctx0" brushRef="#br0" timeOffset="144763.2799">17091 8464 11146,'0'0'1089,"0"0"-801,0 0 481,0 0 737,20 0-417,0 0-385,-1 0-223,21 0 31,0 0 65,-1 0-161,-19 0-224,21 0-32,-3 0-63,3 0-65,-2 0 0,-19 0 0,0-19 0,0 19-128,-20 0-289,0 0-640,0 0-993,0 0-448,0 0-3139</inkml:trace>
  <inkml:trace contextRef="#ctx0" brushRef="#br0" timeOffset="145101.2993">17409 8345 10537,'0'-19'1218,"0"19"-546,0 0 385,0 0 192,0 0-544,20 0-385,-1 19-159,1-19-1,0 20 0,20-20 64,-21 21-96,1-21 0,0 19-64,0 1 32,-20-20-31,0 20 63,0-1 64,0 2-96,0-1 64,0-1-64,-20-19 0,0 20-96,20 0 513,-39 0 95,19-20-287,0 20 159,0-1 33,-19-19-353,19 21-128,20-2-64,-20-19-481,20 21-768,0-2-1410,0 1-3875</inkml:trace>
  <inkml:trace contextRef="#ctx0" brushRef="#br3" timeOffset="154195.8193">15820 7551 320,'0'0'737,"0"0"-33,0 0 161,0 0 544,0 0 225,0 0-257,0 0-192,0-21-64,0 21 0,0 0-160,-19 0-288,19 0-32,0 0-129,0-20-31,-20 20-33,20 0-160,0-19-64,-20 19-127,20-20-33,-20 20-32,-1-20 32,3 20 64,-2 0-64,-21-20-32,3 20 32,-3 0 64,-18 0 0,19 20 0,-19-20-96,19 20-32,0 0-32,1-20 0,-22 19 64,23 1-96,-3 1 32,1 19 32,1-21-32,19 0 0,0 22 32,-19-21-32,19 20 0,0-1 32,20-19 32,-20 20-32,20-1 0,0 21 32,0-20-32,20 0 32,0 19-32,19-19-32,-19 20 96,20-20-64,-1 19 0,1-19 0,1 19-32,-3-19-32,3 0-160,18-21 160,1 2 32,19-1 0,0-20 64,0 0 64,20 0 0,-18-20-32,-2-20 0,0 20 0,0-40 64,-18 21 225,-2-21 255,-19-20-127,-20 1-65,19 0-64,-39-1-95,0-19-1,-39 19 32,-1 21 289,-19-1-65,-2 1-352,3 38-192,-23 2-160,22 19-769,19 0-1057,1 19-416,19 2-2883</inkml:trace>
  <inkml:trace contextRef="#ctx0" brushRef="#br3" timeOffset="155254.8799">15840 9796 11979,'-20'-39'640,"1"19"-479,-21 0-193,20 0 96,-19 0 128,-22 0 128,2 1-96,-1 19-160,1 0-64,0 0 96,-21 19-128,0 1 64,1 0-64,0 20 64,-1-1-32,1 1 97,40 20-65,-1-1-32,-1 21 32,23-21 32,18 21-32,18-20-32,2 19 0,21-19 0,18-1-96,1 1-32,39 0 63,1-21-159,-1-18-32,0 18 96,20-39 192,-19 0 224,-1 0-64,-20-20-32,0-20 1,0 20 31,0-20 256,-18-19 321,-21 19-193,-22 0 289,3-19-128,-1-20-449,-20-1-128,-20 0 97,-1-19-65,-17 19 352,-23 21 65,2-1 96,-20 41-673,-1-1-513,1 20-1248,0 20-2435</inkml:trace>
  <inkml:trace contextRef="#ctx0" brushRef="#br0" timeOffset="162200.2773">17230 10174 2722,'-20'0'2274,"20"0"-352,0 0-32,0 0 32,0 0-129,0 0-351,0 0-353,0-20-160,0 20 0,20 0-289,-1 0-288,1 0-63,0 0-193,1 0 0,17 0 0,23 0-32,-22 0 64,21 0-32,-1 0-160,1 0 96,-21-20-32,1 20-128,-19 0-352,-3 0-289,2 0-448,-20 0 128,0-19-96,-20 19-449,20-21-384,-18 21 481,-3-20-1250,1 20-2786</inkml:trace>
  <inkml:trace contextRef="#ctx0" brushRef="#br0" timeOffset="162524.2958">17607 9995 3106,'0'-20'2243,"0"20"-866,0 0-128,0 0 128,0 0-256,20 0-352,-20 0 96,19 0-64,1 0-321,20 20-95,-19-20-1,17 20-192,3-20-32,-21 20 32,19-20-31,-19 20-65,20-1-32,-20 1-32,-1-20 0,-19 21-32,0-21 64,0 19 32,0 1 0,-19-20-32,-1 20 0,0-1 32,0 2 64,0-1 161,-19-1 31,19-19-128,0 20-32,-21 0 1,23 0-161,-3 0-96,1 0-353,0-1-1312,0 2-3845</inkml:trace>
  <inkml:trace contextRef="#ctx0" brushRef="#br0" timeOffset="168941.6629">18541 10810 6149,'-21'-20'577,"21"20"-609,0 0 0,0 0 96,0 0 576,-20 0 578,20 0-866,0 0-96,0 0 417,0 0 128,0 0 160,0 0-161,0 0-287,0 0-193,0 0 96,0 0 97,-20 0-321,0 0-128,1 20-64,-1 0-32,0-1 32,-20 1 0,1 20-32,-1 0-32,-19-1 64,-2 1 32,2 20-64,0-20 96,-21 20-64,21-1 64,-20 0 0,18 1 289,2-1 31,-1 2-64,21-2 33,19-19 31,0 20-320,20-21 0,-20 1 0,20-20-64,0 19 64,-19-19-128,19 0 128,0-20-32,0 20 32,0 0-96,0-20 0,0 0-288,0 0-321,0 0-512,-20 20-608,20-40-1603</inkml:trace>
  <inkml:trace contextRef="#ctx0" brushRef="#br0" timeOffset="169281.6823">17348 11486 7943,'0'19'256,"20"2"-256,-20 18 257,21 1-129,-21 19-32,0 1 0,0-1 384,0 1 33,0-20 63,0 0 706,0-2-65,0-17 32,20-21 0,-20 20 96,20-20-480,19 0 64,-19-20-737,20-1 161,-1 2-225,21 0-256,-21 19-257,-19 0-320,0 0-928,1 0-994,-21 0-3747</inkml:trace>
  <inkml:trace contextRef="#ctx0" brushRef="#br0" timeOffset="170124.7306">16516 12419 9929,'0'-20'2210,"0"0"-1409,0 1 352,-20 19-769,20 0-320,-21-21-32,-19 42 32,22-21-128,-3 39 64,1-19 96,0 20 0,0 0-96,20 0 65,0-1-33,0 1 32,20-1 64,-20 1-32,40 0 64,-19-1 256,37-19 321,-17-20 224,-2 0-256,1 0-257,-1-20 1,1 1-65,-20-21 160,-20 0-223,0 1-1,0-1-64,-40 0 65,20 0-418,-39 1-191,18 19-224,-18-1-449,39 21-417,0 21-896,20-21-929,20 20-7591</inkml:trace>
  <inkml:trace contextRef="#ctx0" brushRef="#br0" timeOffset="171307.7982">16972 12737 8776,'0'20'1697,"0"-20"-1152,0 0 832,0 0-384,0 0-192,0 19-64,-21 1-353,21-20-64,-18 21 33,18-1-225,-20-1-128,20 1-481,-20-20-928,20 19-1378,-21 2-5316</inkml:trace>
  <inkml:trace contextRef="#ctx0" brushRef="#br0" timeOffset="171495.8089">17170 12776 12908,'0'20'1409,"-20"-20"-1217,20 0 161,0 0-514,20 0-1536,-20 0-2884</inkml:trace>
  <inkml:trace contextRef="#ctx0" brushRef="#br0" timeOffset="171633.8169">17348 12757 13036,'20'19'865,"-20"-19"-705,0 0-32,0 0-512,0 0-1346,21 0-3427</inkml:trace>
  <inkml:trace contextRef="#ctx0" brushRef="#br0" timeOffset="171755.8236">17528 12776 11851,'19'0'993,"-19"0"-929,0 0 160,0 0-256,0 0-1602,0 0-4708</inkml:trace>
  <inkml:trace contextRef="#ctx0" brushRef="#br0" timeOffset="171935.8339">17706 12757 6854,'21'0'4452,"-21"19"-4099,18-19 928,-18 0 192,0 0-480,0 20-577,0-20-255,0 21 63,0-1-128,-18-1-192,18 1-993,-21-1-929,1-19-2210</inkml:trace>
  <inkml:trace contextRef="#ctx0" brushRef="#br0" timeOffset="172303.855">18203 12399 5893,'0'-20'1473,"0"20"834,0 0 159,0 0-576,20 0-609,-20-19-192,20 19-192,-2 0-257,3 0-63,-1 0 32,20 0-193,-21 0-160,1 0-224,-20-21-128,0 21-576,20 0-642,-40 0-896,20 0-416,-20 0-1859,1 0-1792</inkml:trace>
  <inkml:trace contextRef="#ctx0" brushRef="#br0" timeOffset="172614.8729">18223 12339 2498,'-20'21'96,"-1"-21"1698,21 19 384,0 1-224,0 0-641,0-1-96,0 2-192,0-21-384,0 20-289,0 0-224,0-1-32,0 2-64,0-2 0,0 1 0,0 0 32,21 0 0,-1 0-96,0-20 32,-2 19-32,3 1 32,-1 0 32,0 0 0,0 0 160,-1 0 289,-19-1 95,0 1 385,-19 1 417,-1-1-161,0-20 64,0 19-544,-19-19-417,-1 0-128,-1 0-192,2 0-96,19 0-673,0 0-992,20 0-2371</inkml:trace>
  <inkml:trace contextRef="#ctx0" brushRef="#br0" timeOffset="186183.6491">18401 7968 2178,'20'0'1345,"-20"0"-32,0 0 225,0 0 63,0-20-31,0 20-449,0 0-32,0 0-32,0 0-513,0 0-288,-20 0-256,-20 20-224,21-20-160,-21 0-1,-1 0 65,3 19 128,-23-19-64,22 0-129,-21 0 225,1 0 64,0 0-64,-1 0 128,21 0 64,-1 21 96,-1-21 0,21 0 160,2 20-255,18-20-33,-21 0-33,21 19 1,0-19 32,0 0 0,0 0 65,0 0 191,21 20 64,-21-20 0,18 0-159,-18 0-97,0 20-64,0 0 64,20 0 32,-20 0-160,0 19 160,21 1-96,-21 20 0,20-20-32,-20 20 32,20-1 96,-20 1 64,0-1 0,20 21-96,-20-21 192,0 1-159,0 19 31,19-19-64,-19 19 32,0-19-32,0-1-64,20 1 0,-20 0 32,0-1 0,0 1 32,0-20-160,20-1 160,-20 21-64,20-21 96,-20 2-32,0-1 96,0 0 225,0 19 95,0-19-160,0-1-31,0 1-65,0 0-96,0-1-64,0 1-64,0 0 0,20-20 0,-20 20 0,0-20 0,0-1 32,0 22-32,0-22 64,-20 21 64,20-21 161,-20 2 95,20 18-128,0-19-256,0 0 32,0 0 0,0 0-32,0 0 0,0-1 0,20 2-32,-20-2 64,0-19 0,0 20 0,0 0-32,0-20 32,0 20 64,0 0-64,0-1 0,0 2 32,-20-2-64,20 1 129,0-20 127,0 21-160,-20-21 0,20 19 64,0-19-32,0 0 161,0 0-129,0 0-160,0 0 192,0 0-96,20 0 0,-20 0-32,0 0-32,20 0-96,0 0 160,-20 0-128,19 0 32,1 0 32,-20 0 0,20 0 0,20 0-64,-21-19 32,1 19 0,20 0-32,-1 0 96,-19 0-128,21 0 128,-3 0-160,3 0 256,-21 0-224,39 0 96,-19 0-32,-1 0-32,21-21 64,-1 21-96,-18 0-96,-1 0-64,-21 0-257,1 0-415,0 0-258,-20 0-415,0 0-2371</inkml:trace>
  <inkml:trace contextRef="#ctx0" brushRef="#br3" timeOffset="194132.1037">9725 6359 5541,'0'-21'2018,"-18"21"-513,18-19-416,0 19 128,0-20 32,0 0-192,0 20-352,0-19-64,-20 19-97,20 0-255,-21-21-161,-19 21 96,1 0-128,-1 0-64,1 21 0,-21-21 0,1 0-32,-2 0 0,-18 19 0,0 1 0,19 0-32,-19 20-32,20-1-96,19 21-193,-19-20-31,38 19 128,-19-19 256,22 19-64,18-19 64,0 20 32,18 0 0,22-1 0,1 1-32,-2-21-32,21 21 0,19-20 32,20 0 64,-20-21-96,21 2 64,-1-21-64,-20 0 64,20-21 32,-18 2 256,-2-21-64,0-20-31,-20 20-65,-19-19-64,0-20 0,-21 19 0,1-20 0,-20 2 0,-20 17-64,1-18 128,-41 19 33,21 1 95,-41 19-128,0 40-192,22 0-865,-22 0-1505,40 19-8200</inkml:trace>
  <inkml:trace contextRef="#ctx0" brushRef="#br3" timeOffset="195027.1548">6749 7411 224,'0'0'1409,"0"-20"673,0 20 833,0 0-257,0-19-640,-21 19-480,21-20-193,0 20-320,-20-20-288,0 20-289,-19-20-288,-1 20-192,0 0 0,-19 20 0,0 0 0,-22 0 0,22 19-64,-20-19 0,19 40-32,21-21 32,-1 22 96,20-2-32,0 1-97,20 19-479,20 0 288,0 1 95,39 0 33,1-21 64,39 1-192,1 0 32,-1-21 159,0-19 65,0 0 96,1 0 0,-1-20 225,-20-20 287,20 0 65,-18-20-97,-2-19 257,-20 19 256,20-40 64,-39 20-128,-20-19-641,0 20-192,-20-21-192,-40-19-160,0 20-64,-19-2 64,-20 22 320,-41-1 0,1 21 32,0 19-64,-1 0 64,21 20-160,0 0-416,20 20-2723,20 0-7688</inkml:trace>
  <inkml:trace contextRef="#ctx0" brushRef="#br3" timeOffset="196545.2417">13021 6498 3267,'0'-40'1377,"-20"20"833,20-20-320,-39 21-353,19-1 129,-40-1-289,1 2-128,-2-1-480,2 20-481,-20 0-192,-20 20 0,20-1-96,-1 2 33,0-1-66,22 19-31,-22 1 0,20 19 32,21 21 0,-1 0 64,40-1 32,20 20-32,19-19-32,21-1 32,19 0-96,21 1 0,19-40 32,0 19 32,19-39 64,2-20 513,-1 0 448,-21-20 64,2-19-256,-21-1-257,-20-20-287,-19-19-65,-39-1 32,-3 1-160,-18 0 0,-39-20-160,-1 19-64,-39-20 96,0 41-64,-40 19 32,19 0-513,1 40-1281,0 0-1313,0 20-11338</inkml:trace>
  <inkml:trace contextRef="#ctx0" brushRef="#br3" timeOffset="214093.2454">7680 7570 960,'0'0'1025,"0"0"-480,0 0 352,-18 0 448,18 0 353,-20 0-417,20 0 32,0 0-160,-21 0 0,21 0 0,0 0-192,-20 0-192,20 0-289,0 0-95,20 0 223,1 21-31,-1-21-289,-2 0-192,23 0 0,-21 0-96,19 0 96,-19 0-160,0-21-64,-20 21-704,20 0-770,-20 0-1281,-20 0-4227</inkml:trace>
  <inkml:trace contextRef="#ctx0" brushRef="#br3" timeOffset="214518.2697">7621 7570 9865,'0'0'1377,"0"0"-992,0 21 800,0-21-64,-20 0-32,20 19-641,0 0-256,0 2-96,-20-1-32,20 20-31,0-20-1,0-1 0,0 1 32,20 0-64,-20 0 128,0-20-32,20 0 224,-20 0 65,21 0 63,-21 0-288,20 0-64,-2 20-96,23-20 64,-21 20-96,0-1 0,-1 1 0,1 20 0,0-20-64,-20 0 0,20-1 64,-20 22 64,-20-22 128,20 1 64,-20-20 353,-19 20-97,19-20 161,0 0-289,-21 0-128,23 0-63,-2 0-129,-1 0 32,1 0-224,0 0-705,2 20-1506,18-20-2401</inkml:trace>
  <inkml:trace contextRef="#ctx0" brushRef="#br3" timeOffset="216451.3802">10321 6418 9352,'20'0'1121,"-20"0"129,0 0 223,0 0-224,0 0-448,0 0-673,-20 20 32,20 0 32,-19 0 129,-1 0-65,0-1 0,0 21-32,-1-20-31,3 0-97,-2 20-32,20-21-32,0 2 32,20-21 32,-2 19 0,3 2 0,19-21 128,-20 19 1,19-19-225,1 0 160,-20 0-160,19 0 0,-19 0-128,0 0-321,-20 0-640,0 0-576,0 0-1218,0 0-8040</inkml:trace>
  <inkml:trace contextRef="#ctx0" brushRef="#br3" timeOffset="216704.3946">10421 6577 10249,'0'0'641,"-20"0"1088,20 0-447,0 0 447,0 20-415,0 20-450,-20 0-95,20-21 0,-20 21-481,20 0-192,0 0-64,0-1-64,-20-19-160,20 20-320,0-20-257,20 0-512,-20-20-353,20 0-800,-20 0-3812</inkml:trace>
  <inkml:trace contextRef="#ctx0" brushRef="#br3" timeOffset="217007.4121">10620 6776 12940,'0'0'801,"0"0"320,0 0 896,0 20-159,0-20-929,0 0-801,0 20-32,0-20-384,18 0-769,-18 20-1057,0-20-1153,21 0-7623</inkml:trace>
  <inkml:trace contextRef="#ctx0" brushRef="#br3" timeOffset="217598.4459">10818 6498 5124,'19'0'7592,"-19"0"-7336,20-20 737,0 20 128,0 0 288,-20 0-640,20 0-705,-1-20-64,1 20-256,-20 0-385,20 0-544,-20 0-449,0 0 33,-20 0 160,20 0 608,-20-20 769,1 20 352,-1 20 481,0-20 544,0 20-160,20-20-320,-20 39-193,20-19-223,0 0-65,0 20-64,0-19-159,20-2-65,0 21-32,0-21 0,0 2 96,19-2-32,-19 1 256,1 0 161,-1 0-65,-2 0-128,2 0-159,-20-1-97,21 1 32,-21 0-32,0 0 192,-21 0 321,1-20-129,2 20-32,-2-20-63,-21 0-225,21 0-64,1 0-128,-1 0-224,0-20-641,0 20-2146,0 0-8488</inkml:trace>
  <inkml:trace contextRef="#ctx0" brushRef="#br3" timeOffset="221002.6406">13795 6677 4676,'0'0'1153,"0"0"-1185,0 0 64,0 0-32,0 0 897,0-21 544,0 21-31,0 0-97,0 0-96,0 0-256,0 0-160,0 0-193,0 0-31,0 0-257,0 0-256,-19 0-160,-1 21 0,20-2 0,-20 2 128,20 18-64,-20-19 32,20 20 0,0-1-32,20 1-64,0-20 32,0 20 0,19-21 32,-19-19 64,21 0 64,-3 0 160,-18 0 256,21-19 225,-23-21 32,3 20 96,-1-20-129,-20 1-127,-20 19 0,-1-20-161,3 20-64,-23-20-159,1 21-290,22 19-63,-23 0-160,21 0-641,20 0-1537,0 0-1506</inkml:trace>
  <inkml:trace contextRef="#ctx0" brushRef="#br3" timeOffset="222271.7132">16634 7650 8231,'0'0'1826,"0"-21"-705,0 21 417,0-19-385,0 19 320,0-19-416,0 19-416,0 0-225,-19 0-32,19 0 1,-20 0-225,20 0-160,-20 0-32,0 19 32,-1 0-32,21 22 0,-18-21 64,18 20-32,0-1-64,0-19 64,18 20-32,3-1-32,-1-19 96,20 0 0,-21-20-32,21 0 128,0 0 96,-1 0 64,-19-20 161,0 0-33,0 1 1,-1-21 191,-19 20 65,0-20-33,-19 1-95,-1-1-161,0 20-31,0-1-161,-19-17-128,19 17 32,0 21-480,0-19-289,20 19-800,0 0-2339,0 19-9192</inkml:trace>
  <inkml:trace contextRef="#ctx0" brushRef="#br3" timeOffset="226635.9628">16534 9836 9801,'21'-20'1729,"-21"20"129,0-20-64,20 20-64,-20 0-321,0 0-384,0 0-256,20 0-129,-20 0-255,0 0-225,20 0-224,-20 0 416,0 20-192,-20-20 0,20 40-32,-20-20-96,0 20 64,-1-1-128,-17 1 129,17 0-290,1-20 418,20 19-225,-20-18 64,20 18 32,20-19-192,-20-20 384,20 19-256,1-19 96,17 21-128,-17-21 32,19 0 32,-1 0-96,-19 0 64,20 0 64,-20 0-192,-1 0-64,1 0 0,0 0-64,-20 0-129,0 0-31,20 0-257,-20 0-320,0 0-384,0 0-897,0 0-705,0-21-4676</inkml:trace>
  <inkml:trace contextRef="#ctx0" brushRef="#br3" timeOffset="226931.9796">16733 10015 6277,'-19'-20'6471,"-1"20"-5382,0 0 704,20 0 33,-20 0-417,0 20-288,1 20-544,19-1 160,-20 1-65,0 19-223,20-18-257,0 18 0,0-19-192,-20-1-64,20 1 96,0 0-96,0-20-224,0 0-129,0-1-95,0-19-513,0 0-833,0 0-1057,0 0-4195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2:59.5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515 3120 1729,'-20'0'833,"20"0"-1281,0 0 608,0 0 737,0 0 512,0 0-672,0 0-225,0 0 705,0 0 0,0 0-160,0 0 96,0 0-256,-21 0-224,21 0-289,0 0-31,0 0 127,-18 0 353,18 0 32,0 0-193,0 0 65,0 0-96,0 0-33,-20 0-95,20 0-225,0 0-64,0 0-160,0 0 32,20 0 64,-2 0-160,3 0 0,19 0-32,-20 0 129,19 0-65,1 0-64,-1 0 64,1 0-64,0 19 64,-1-19-193,-19 0-127,21 0 0,-23 0-289,-18 0-448,20 0-640,-20 0-770,0-19-2946</inkml:trace>
  <inkml:trace contextRef="#ctx0" brushRef="#br0" timeOffset="324.0184">772 3000 2562,'-19'0'8456,"19"0"-8648,0 0 320,0 0 320,19 0 962,1 0-449,0 20-641,1-20 32,-1 20 65,-2-1-65,2-19-160,21 20-128,-21-20-32,-1 20 0,1-20 0,0 21 96,-20-21 353,20 19 127,-20-19 33,0 20-449,-20-1 225,0 2 31,-19-1-352,19 0-96,-21 0-96,3-1-224,-3 1-577,21 0-1730,-19 0-5156</inkml:trace>
  <inkml:trace contextRef="#ctx0" brushRef="#br0" timeOffset="2578.1475">4147 3775 6342,'0'20'448,"0"-20"417,0 0 1153,0 0 96,0 0-705,0 0-768,0 0-33,0 0 33,0 0-1,-20 0-191,20 0-289,-19 0 64,-21 0-160,0 20 0,1-20-32,-21 0 0,1 0-32,0 0-32,-2 0 32,2 0 32,-1 0-64,1 0 0,19 0-32,1 0 64,-22 0 0,41 0 0,-18 20 0,17-20-32,1 0 32,0 0 0,1 0 0,19 0 0,0 19-64,-20-19 32,20 0-64,0 0 64,0 0-32,0 21 64,0-2 0,0 1 0,0 0-32,20 0 64,-20 20 0,0-1 0,0 1-32,0 19 0,19 1 0,-19 0 32,0 0-32,0 19 0,0-19 0,20 19 0,-20-19 0,0 19 0,0-19 0,0 19 0,20-19 0,-20 0 0,0-1 64,0-19-128,0 20 192,-20-21-64,20 1 64,0-20-96,-20 20-32,20-20 32,0 0-32,0-1 96,0-19 1,20 21-33,-20-21 0,0 20 0,0-1-32,0-19 0,0 20 0,0-20-32,20 0 32,-20 19-32,0-19 64,21 0 96,-1 21 0,-2-21 32,2 0 65,21 0-257,-2 0 0,1 0 128,0 20-64,19-20-160,-19 0 96,-1 20-1057,-19-20-1890,0 19-10858</inkml:trace>
  <inkml:trace contextRef="#ctx0" brushRef="#br0" timeOffset="29589.6923">456 6618 6181,'-41'0'1986,"21"0"-544,20 0 800,-20 0 96,0 0-320,1 0-609,19 0-576,-20 0-64,20 0-321,0 0-320,0 0 64,0 0-128,20 0 65,-1 19-129,21-19 0,1 0 96,-3 19-224,23-19-65,-22 0-95,21 0-64,-21 0-321,1 0-416,-20-19-1249,0 19-1185,-20 0-4197</inkml:trace>
  <inkml:trace contextRef="#ctx0" brushRef="#br0" timeOffset="29965.7138">614 6458 11146,'-40'0'96,"40"0"32,-19 0 929,19 0 289,0 0-418,0 20-31,0-20-160,19 0-96,1 20-129,20-20-256,-20 19-128,19 1-64,1-20 33,-20 20-129,19 0 32,-19-20-65,1 20 162,-1-20-97,-2 21 128,2-21-192,1 19 32,-21-19 96,20 0-64,-20 19 96,0-19 64,0 21-32,-20-21 32,-1 19 64,-17 2 129,18-2-193,-21-19-128,2 20-128,-1 0-609,20 0-1249,0 0-4035</inkml:trace>
  <inkml:trace contextRef="#ctx0" brushRef="#br0" timeOffset="38097.1789">4108 7372 8391,'0'0'-32,"0"0"0,0 0 385,0-20 992,-20 20-352,20 0-481,-20 0 129,0 0 128,0 0-321,-19 0-128,-1 0-255,1 0 63,-22 0 64,23 0 352,-3 0-480,-19 0 33,21 0-33,-1 0 32,-19 0 0,39 0-96,-20 0-32,1 0-32,19 0 64,-1 20-32,1-20-32,2 0 32,18 19 0,-20-19-33,20 20 1,0-20-32,0 20 160,0 0-32,0 0 32,0 19 1,0-19 63,0 20-64,0 19 0,0-18-64,0 19 0,0-1 0,0 1 0,-21-1 0,21 1-32,0 19 32,0-19 0,-20 19-64,20-19-225,0 20-191,-20-20 64,20-1 191,-19 1 161,19-1 96,-20 0 128,0 2 33,20-22-193,-20 1-193,20 0-191,-20-1-385,20-19-127,20 0 223,-20 0-64,20 0 289,0-20 448,0 0 192,-1 19 352,-19-19 161,20 0 192,0 0-64,1 0-97,-1 21-95,-2-21 32,2 0-129,21 0-159,-21 0-1,19 0-192,1 0-160,-20 0-192,-1 19-993,21-19-1281,-40 0-5894</inkml:trace>
  <inkml:trace contextRef="#ctx0" brushRef="#br0" timeOffset="62224.559">23226 4570 14669,'0'0'-256,"0"0"-64,18 0 320,2 0 32,1 0 128,-1 0 0,0 0-160,19 0 64,-19 0-32,39 0 0,1 20 32,19-20-32,0 0-32,2 0 32,18 0 0,-20 19-128,20-19-128,-40 0-320,20 21-545,-38-21-385,18 0-223,-39 0-1218,-20 19-929</inkml:trace>
  <inkml:trace contextRef="#ctx0" brushRef="#br0" timeOffset="62600.5805">23602 4371 9224,'21'0'385,"-21"0"-417,20 0 32,-20 0 448,0 0-128,-20 0-256,-1 0-64,1 0 193,-19 20 575,-1-20-31,0 20 64,-19 0-193,-2 0-191,3 0-289,-1 19-160,-2-19-32,41 20-64,1-1-65,-1-18-159,40 18 64,-1 0-32,1 2-129,0-1-63,21-21 95,-3 2 353,3-1 64,-21-1 32,19-19-416,-19 0-2851</inkml:trace>
  <inkml:trace contextRef="#ctx0" brushRef="#br0" timeOffset="63192.6143">23285 8286 10602,'0'0'1345,"0"0"-384,20 0 416,-20 0-224,20 0-416,19 0-161,-19 0-127,20-20-97,19 20-192,1 0 32,-1 0-160,20 0-64,-18 0-224,-2 0-513,0 0-512,-39 20-1153,0-20-3396</inkml:trace>
  <inkml:trace contextRef="#ctx0" brushRef="#br0" timeOffset="63501.632">23543 8107 7623,'19'-20'-64,"1"0"-993,-20 20-609,0 0 1090,-20 0 672,20 20-96,-39 0 32,-1 0-32,-19 0 993,-1 19 992,-19-18-95,20-2-512,18 1-225,1 0-96,1 0-321,39-20-351,0 20-129,20 19 256,19-19-191,22 20-161,-23-20-192,23 0-192,-43-1-449,23 2-512,-1-1-2595</inkml:trace>
  <inkml:trace contextRef="#ctx0" brushRef="#br0" timeOffset="70196.0149">474 11764 6534,'0'0'1889,"0"0"-447,0 0 544,0 0-705,-18 0-608,18 0-161,-20 0-160,20 0-95,0 0 63,-21 0 64,21 19-159,0-19-97,0 0 64,0 0-64,21 0-32,-21 0 0,20 0-64,-2 0 64,3 0-32,-1 0-64,0 0 32,0 0 32,19 0-96,-19 0 96,0 0-64,19 0 0,-19 0 0,20 0-32,-20 0 64,-1 0-32,21 0 0,-19 0 0,-1 0 64,18 0-128,-17 0 64,-1 0 64,0 0-64,19 0 0,-19 0 0,20 0 0,-1 0 0,1 0 33,-1 0-1,1 0 0,1 0-32,-3 0 0,3 0 0,-1 0 0,-1 0 0,21 0 0,-21 0 0,1 0 0,-1 0 0,1 0 0,1 0 0,-3 0 0,3 0 0,-3 0-32,23 0 32,-22 0-32,1 0 32,-20 0 0,19 0-33,-19 20 33,20-20 0,19 0 0,-18 0 0,17 0 0,-17 20 33,18-20-33,-19 0 32,19 0-32,-19 0 32,19 0-32,-19 0 0,19 0 0,-18 0 0,18 0 0,-19 0 0,0 0 0,-1 0 0,1 0 32,1 0-32,-3 0 32,23 0 0,-22 0-32,21 0 0,-21 0 0,1 0 32,-1 0 32,21 0-32,-21 0 0,1 0 0,19 0-32,-18 0 32,18-20-32,-19 20 0,0 0 64,19 0-32,-19 0 0,-1 20 0,22-20-32,-23 0 32,3 0 0,-1 0 0,-1 0-64,21 0 32,-21 0 32,1 0-32,-1 0 0,1 0 32,19 0-32,-18 0 0,-1 0 0,19 0 0,-19 0 32,-1 0-32,21 0 0,-21 0 0,1 0 0,1 0 0,-3 0 0,3 0 0,-3 0 0,3 0 0,-1 0 0,-1 20 0,1-20 0,19 0 0,-19 0 0,-1 0 0,1 0 0,1-20 0,18 20 0,-19 0 0,-1 0 0,1 0 0,19 0 0,-19 0-64,1 0 96,18 0-32,-19 0 0,-1 0 0,1 0 0,-20-20 0,19 20 0,1 0 32,-1 0-32,1 0 0,0 0 0,-1 0 0,2-20 0,-3 20-32,3 0 32,-1 0 0,-1 0 0,-19 0 0,20 0 0,-1 0 0,21 0 0,-21 0 0,1 0 0,19 0 32,-18 0-32,-1 0 0,19 0 0,-19 0 0,19 0 0,-19 0 0,-1 0 0,22 0 64,-23 0-32,3 0 64,-3 0 32,23 0 33,-2 0-1,-19 0-288,19 0 224,2 0-96,-3 0 64,3 0-32,-2 0-32,-19 20 128,-1-20-128,-19 0 32,20 0 32,-1 0-64,1 0 64,-19 0-64,17 0 64,-18 0-32,21-20-32,-23 20-32,3 0 32,-21 0-512,0 0-770,20 0-1728,-20 20-8778</inkml:trace>
  <inkml:trace contextRef="#ctx0" brushRef="#br1" timeOffset="88472.0601">6609 3556 4035,'0'-20'1890,"-20"20"-384,20 0-225,0 0 192,0 0-128,0-19-256,0 19 0,0 0-128,0 0-192,0 0-32,0 0 32,0 19-257,0-19-160,0 20-127,0 1-97,0 18 0,-20-19-128,20 20 96,0-1 0,-19 21-64,19-20 32,0 20 0,19-1-64,-19-19 64,0 19-96,20-19 32,-20 19 0,0-19 0,0 0 0,20 0 0,-20-1 64,20 1-32,-20 0-32,0 0 0,0 0 0,20-1-64,-20 1 32,0-20 64,19 20 32,-19 0-64,0-21-64,0 21-160,0-21 480,20 22-320,-20-1 96,0-21-32,20 22-32,-20-2 96,0 1-128,0 0 192,0-1-256,20-19 128,-20 20 0,0 0-64,0 0 128,0-1-64,21-18-64,-21 18 32,18 0 96,-18-18-64,0-1 0,20 19-64,-20-20 192,0 2-64,0 19-96,-20-21 32,20 1 32,0 0-32,0 20 0,0-20 0,0 0 32,0-20-96,0 19 64,0 1-32,20-20 96,-20 20-64,0-20 32,0 20-32,0-20 0,21 21 32,-21-21-64,0 0 64,0 19 0,0-19-64,20 20 64,0-20-32,-20 0 32,18 0 0,3 19 0,-1-19 33,0 0-33,0 0 0,-1 0-96,1 20 128,20-20-64,-20 0 32,19 21 32,1-21-64,1 0 64,-3 0-64,3 20 96,18-20-160,1 0 128,-1 0-32,20 0-32,-18 0 64,-3 0-32,1 0-32,22 19-32,-22-19 128,1 0-96,19 0 96,-20 20-192,2-20 96,-2 0 128,20 19-64,-19-19-32,-1 0-32,20 21 32,-18-21-32,-2 0 96,20 0-32,1 0 0,-1 0-128,0 0 96,1 0 65,-1 0-162,1 0 97,-1 0 1,20 0-1,-19 20 0,-1-20 0,1 0-32,-1 0 64,0 0-32,21 0-64,-21 0 0,0 0 64,1 0 0,20 0-32,-21 0 32,20 0 0,-20 0 0,20 0-32,-20 0 0,20 0 0,-18 0-32,18 0 64,0 0-32,-19 0 0,19 0 64,0 0-96,0 0 0,-20 0 96,21 0-64,-21 0-64,20-20 128,-19 20-96,20 0 32,-21 0 32,20 0-64,-20 0 96,20 0-32,-20 0-64,21-21 0,-20 21 64,-1 0-32,0 0 64,0 0-192,-18 0 160,18-19-32,-20 19 32,1 0-32,-1 0-32,20 0 64,-18 0 0,-2 0-96,1 0 96,-21-20 0,21 20 32,-21 0-160,1 0 32,19 0 192,-18 0-160,-3 0 64,3 0-96,-1 0 96,-1 0-32,21 0 32,-21 0-32,1 0 32,19-19-32,-19 19-32,19 0 32,-18 0 32,18 0-64,1 0 32,-21 0 0,21 0-32,-21 0 32,22 0 32,-3 0-96,3-20 64,-22 20 0,21 0 96,-1 0-192,1 0 64,-1 0 64,-18 20-32,18-20 32,0 0-32,1 0-32,-1 19 64,1-19-64,-1 0 96,20 0-96,-18 0 96,-2 0-128,1 20 32,-1-20 32,0 0 0,1 0 0,20 0 64,-1 0-128,-19 0 32,19 0-32,0 0 32,0 0 32,2 0-32,-2 0 64,0 0-96,0 0 64,-18 19 32,-3-19-64,1 0 32,2 0-64,-2 0 32,-19 21-129,19-21 161,-19 0 0,-1 0 65,-19 20-162,21-20 97,-21 0 0,18 0-32,-38 0 64,21 0-32,-1 0 0,-20 0 0,0 0 97,0 0-1,0 0-32,0 0 32,0-20-192,0-1 128,20 2-64,-20-1 0,0 1-64,0-22 192,0 2-128,0 0 64,0-2 0,0 1-64,0-19-32,0 19 0,20-19-1,-20-2-31,19 3 128,-19-22-32,20 20 0,-20 0-64,0 1 96,0-1-96,0 1 96,0-21-256,0 20 352,0 1 96,0-1-159,0 1-98,0-21 98,0 20-162,0 1 194,0-1-129,0 1 64,0-1-32,0 0 64,0 0-128,0 21 32,0-21 32,0 1-97,0 19 129,-20-19-64,20 19-32,0 0 128,0 0-64,0 0-64,0 1 32,0 18-32,0-18-32,0 19-32,20 1 64,-20-2 96,0 1 0,0 20 0,-20-19 0,20 19-96,0 0 32,0 0 96,0-20-128,-19 20 32,19 0 32,-20 0-64,0-20 32,0 20-96,-1 0 64,-17 0 64,18 0 96,-21 0-160,2 0 32,-21 0 0,21 0 96,-21 0-256,-19 0-225,20 0 289,-22 0 64,22 0 96,-20 0-128,0 0 192,-2 0-192,-18 0 160,20 0-128,-20 0 128,20 20-192,-20-20 128,-1 0-96,21 0-225,-20 20 33,0-20 192,-2 0 64,2 0 32,0 0 0,0 0 64,-1 0-32,1 0 32,0 19-32,0-19 0,-1 0-64,-19 0 128,20 20-96,0-20-64,-19 0 32,19 0 32,-1 0-32,1 0 32,-2 0 0,2 0-32,0 0 96,0 0-64,-1 0 128,1 0-128,20 0 0,-20 0 0,20 0 0,0-20 32,-2 20-32,2 0-128,0 0 96,0 0 0,0 0 32,-2-19-64,2 19 96,0 0-32,0-20 64,-2 20-64,23 0 32,-22 0 64,1-20-32,-1 20-32,1 0-32,0 0-96,0 0 96,0 0-96,-2 0 64,2 0 32,0 0 0,0 0 32,-2 0 32,2 0 129,0 0-258,0 0 162,0 0-97,-2 0 32,22 0-32,-20 0 32,19 0-64,-19 0 96,0-20 0,0 20 32,-2 0 32,2 0-64,0 0-64,0 0 96,0 0-128,-2 0 96,2 0-32,-20 0-96,20 0 128,-21 20-64,21-20-32,-20 0 96,19 0-32,1 20 64,-21-20-32,21 20 0,0-20 97,-1 0-129,0 0 192,1 19-224,0-19 0,0 0 32,19 0 96,-19 0-192,0 0 64,18 0 96,-18 0 32,20 0 0,-21 0-32,1 0 161,-1 0-65,1 0-96,0 0-32,-1 0-64,1 0 32,0 0 32,0 0-96,-1 0 64,20 0-64,1-19 0,-1 19-160,1 0-129,-2-20 97,22 20-320,-1 0-1090,1 0-2113,19 0-8873</inkml:trace>
  <inkml:trace contextRef="#ctx0" brushRef="#br1" timeOffset="92519.2917">6927 7133 8359,'-20'0'1057,"20"0"-416,0 0 256,0 0 704,0 0-351,0 0-866,0 0-288,0 0 192,20 21 1,-20-21-1,0 19 0,0 1 32,0 0-159,0 20-97,0-1 64,0 1-32,0 0-64,0-1 0,0 21-32,0-21 32,0 21-64,0-20 0,0 20 64,0-20 0,0 19-32,0 1 0,0-1 0,0 1 0,0-21 32,0 21-32,0 0-32,0 0 64,0-1-64,0 1 64,0-20 0,0 20-32,-20-1 32,20 1-32,0-21 0,0 1 0,0 20 0,0-20 0,0-1 0,20 21-32,-20-21 32,20 1 32,-20-20-32,0 20 0,19-21 0,-19 21 0,0-20 0,20 20 0,-20-20 32,0 0-64,0-1 64,0 21-32,0-20 32,0 0-32,0 0 0,0 0 0,0 0 0,20 0 0,-20-20 32,0 19 32,0 1 96,0 0 65,20-20 31,-20 20 0,0-20-160,20 20 0,-20-20 64,0 0-224,20 0 192,-20 20-160,19-20 128,1 0-160,0 0 161,1 0-130,-1 0 66,18 0-66,-17 0 33,19 0 65,-1 0-97,1 0 96,-1 19-64,1-19-32,0 0 64,-1 0 0,1 0-64,-1 0 64,1 0-64,1 20 32,-2-20 0,-19 0 32,20 0-32,-21 21 0,21-21 32,-20 0-32,0 19-32,0-19 0,-1 0 128,1 20-96,20-20-32,-19 0 32,-3 0-32,2 0 96,21 20-128,-21-20 128,19 0-64,1 0-32,-1 0 64,1 0 0,0 0-64,-1 0 96,1 0-96,-1 0 96,1 0-128,1 0 64,-3 0 64,3 0-96,-2 0 0,1 0 128,0 0-96,-1-20-32,21 20 64,-21 0 0,1 0-32,19 0 32,-18 0-64,-1 0 32,-1-20 0,21 20-64,-21 0 128,21 0-32,-21 0-32,22 0-96,-23 0 128,23-19 32,-22 19-96,1 0 64,19 0-64,-19-21 96,0 21-160,19 0 192,-18 0-160,-3 0-32,23 0 32,-22 0 0,21-20 64,-21 20-32,1 0 32,19 0-32,-19 0 0,-1 0 64,1 0-32,19 0 64,-18 20-96,-1-20 32,19 0-32,-19 0-33,19 0 130,-19 0-33,19 0-96,2 0 31,-2 0 66,0 0 31,1 0-64,-1 0-64,1 0 128,-1 0-64,0 0 64,22 0-96,-22 0 32,20 0-32,2 0 32,-23 0 32,22 0 0,-1 0-64,1 0 96,-1 0-96,0 0 32,0 0 32,0 0 0,2 0 32,-2 0 0,0 0-64,0 0 0,2 0 32,-2 0-32,0 0-32,0 0 160,0 21-256,2-21 160,18 0-64,-20 0 96,0 0-96,20 0 32,-20 0 32,2 0-32,18 0 0,-20 0 128,0 0-192,21 0 64,-21 0 32,20 0-96,0-21 128,-18 21-64,18 0 0,-20 0-96,0 0 160,0 0 0,20 0-160,-18 0 128,-22 0-64,20 0 32,0 0 32,2 0 0,-2 0-96,-20 0 128,20 0-96,1 0 64,-1 0-32,0 0 0,-18 0-64,18 0 160,0 0-96,-20-20 96,22 20-192,-2 0 96,0 0 32,0 0-32,0 0 96,2-19-224,-2 19 224,0 0-192,0 0 32,1 0 32,-1 0 128,0 0-192,-20 0 160,22-20-96,-22 20 32,0 0 64,1 0-64,-1 0 0,-18 0 0,17 20 0,3-20-32,-22 0 32,1 0-64,0 0 96,-1 0-64,-19 0 64,0 0 0,0 0 0,19 0 64,-39 0-128,20 0 32,1-20 32,-1 20 0,-20-20-160,18 0 0,-18 20 64,0-20 0,0-19 64,0 19 96,0-20-160,0 20 160,0-20-128,0-19 0,0 19 96,0 0-64,0-20-32,0 1-64,-18-1 32,18 1-64,0-1 224,-20 1-192,20-1-1,-21-19 65,21 19-64,0 1 128,-20-21-32,20 20-96,-20-19 96,20 19-96,0-19 32,0 19 96,-19 0-32,19 1 0,0 19 0,0-20 32,0 21 0,-20-1-64,20-20 64,0 20-96,-20 0-256,20 1-161,0-1 193,-20 20 32,20-20 32,0 21 64,0-1 160,-20 0 96,20 0 128,0 0-96,-19 0-64,19 20-96,-20-19-32,20 19 0,-20 0 64,0-20 32,0 20-64,20 0 96,-19 0 32,-1 0-96,-20 0 32,19-20 0,-17 20-32,18 0-32,-21 0 64,-18 0-32,-1 0 0,1 0-32,0 0 0,-22 0 32,2 0-64,0 0 32,0 20 32,0-20-32,-20 0 64,-2 0-32,2 0 0,0 0 0,-19 0 64,19 20-32,-21-20 0,21 0 0,-20 0-32,-1 0-32,1 0 0,0 19-64,1-19 96,-2 0 0,1 0 32,0 0 32,-1 0-64,-18 0 32,19 20 0,-1-20 0,1 0 64,0 0 0,-1 0-32,3 0 129,-3 0 31,1 0 64,-1 0-128,-18 0-64,19 0-96,0 0 32,-1 0-32,1 0-32,20 0 32,-21 0-64,21 0 128,0 0-32,0 0 32,-1-20-32,21 20-32,-20 0 0,20 0 0,0-19 0,-2 19 96,2 0-160,0 0 96,-20 0 0,20 0-64,-2 0 64,2 0-64,0-20 64,0 20-64,0 0 129,-2 0-162,23 0 33,-22 0 64,1 0-32,-1 20 33,1-20-33,0 0 32,18 0 192,-18 0-256,20 0 64,-1 0 64,-19 0-64,20 0-64,-2 0 0,-18-20 64,20 20-64,-1 0 64,1 0 0,-2 0-64,3 0 96,-22-20-32,20 20 128,1 0 32,19 0 0,-19-20-63,0 20-33,19 0-96,-19-20-225,-2 20 514,2 0-289,-20-19 0,19 19 64,1 0-32,-22 0-64,22-21 64,0 21-64,-21 0 64,1-19 0,20 19 96,-20 0-32,18-21-32,-18 21 96,0 0-64,-1 0-32,1 0-64,-1-19 64,-19 19-31,0 0-33,0 19 64,0-19-128,-1 0-65,21 21-127,-20-21-288,18 0-898,-18 19-3298</inkml:trace>
  <inkml:trace contextRef="#ctx0" brushRef="#br1" timeOffset="101452.8027">8277 5047 3555,'0'0'801,"0"0"-385,0 0 129,0 0 95,-20 0 257,20 0-577,0 0 65,0 0 415,0 0 65,0 0-256,0 0-385,0 0-224,0 0-32,0 0 64,0 0-32,0 0 64,0 0 320,0 0 97,0 0 63,0 0 1,0 0 96,0 0-33,0 0-159,0 0-97,-20 0-128,20 20-96,-20-20 64,0 0 1,1 0 63,-1 0-64,0 0-64,-21 0-64,23-20 0,-22 20 32,-1 0-64,23 0 0,-23 0 64,1-20-63,-19 20-66,19 0 33,-19 0-64,19 20 0,1-20-96,-2 0-64,1 20 64,22-20 128,-23 0 32,21 0 32,0 20-32,1-20 0,-1 0 0,0 0-32,0 0-32,20 0-192,-20 0-1,1 0 161,-1 0-96,0 0 64,0 0 96,20 0 0,-21 0 64,21 0-32,0 0 32,-18 0-32,18 0 0,0 0-32,0 0 32,18 0 0,-18 20-32,0-20 64,21 19-64,-21-19 32,20 21 0,-20-2 32,0 1-64,0 1 64,20 18-32,-20-19-32,0 20 32,0-20-32,20 19 64,-20 1-160,0-20 0,0 19 96,0-19-33,0 0 65,0 0 0,0 0 0,0 0 33,0 0-33,0-20 32,0 0-32,0 19 0,0-19 0,0 0 0,0 0 96,19 0-32,-19 0-32,20 0 32,-20 0 0,20 0 0,0 0-32,-20 20 0,20-20 0,-1 0 0,1 0 64,0 20-32,0-20 32,19 0-64,1 0 32,-19-20-64,17 20 32,3 0-32,-1 0 0,-1 0 0,1 0-32,-20 0 32,19 0 32,1 0-32,1 0 32,-3 0-64,3 0-64,-3 0-32,-17 0 160,-1 0-96,0 0 0,0 20-32,-1-20 64,-19 0 64,20 0-96,0 0 96,0 0-32,-20 0 32,20 0-64,-20 0 64,19 0-32,-19 0 0,0 0 0,20 0 0,-20 0-32,20 0 32,-20 0 0,0 0-32,20 0 32,-20 0 0,0 0 0,0 0 0,20 0 0,-20 0 32,0 0-32,0-20-32,19 20 32,-19 0-32,0 0-96,20 0 32,-20 0 32,0 0 64,0 0 0,0 0 0,0 0-32,20 0 0,-20 0 32,0 0-32,0-20-33,0 20 33,0 0-32,0 0 0,0 0 64,0 0 0,0 0 32,0 0-32,0 0 32,21 0 0,-21 0-32,0-19 0,0 19 0,0 0 32,0-20 0,0 20-32,0-20 33,0 20-1,0-20-32,0 20 0,0-20-32,0 0 64,20 20-32,-20-20 64,0 1-32,0-1-32,0 0 0,0-1 0,0 2-32,0-1 32,0 1 0,0-1 32,0 20 64,0-21 0,0 2-32,0-1 0,0 0-96,0 1 32,18 19 0,-18-21-32,0 21 32,0-20 0,0 20-32,0 0 32,0 0 32,0-19 0,0 19-64,0 0 64,0 0 0,0 0-32,0 0 0,0 0 0,0-21 32,0 21-64,0 0 32,0 0 0,0 0 64,-18-19-32,18 19 160,-20 0-128,20-20 257,-21 20 159,-19 0 65,21-20-161,-21 20-192,0 0-96,1-20-128,-1 20-192,20 0-417,-19-20-768,-1 20-705,19 0-3908</inkml:trace>
  <inkml:trace contextRef="#ctx0" brushRef="#br1" timeOffset="105810.0519">10521 5027 5925,'0'0'224,"-21"0"65,21 0 511,-20 0 1058,20 0-417,-20 0-736,0 0 352,1 0-256,-1-20-128,-20 20-1,0 0-159,1 0-289,-22 0 128,2 0 65,19 0-65,-39-20-32,20 20 97,-1 0-33,-19 0-288,20 0 0,-20 0-32,-2 0-32,22 0-32,-20 0 0,19 0 0,1 0-32,-2 0 64,-18 0 0,20 20-64,-1-20 32,21 0 0,-21 0-32,21 0 64,-1 20-32,1-20-32,19 0 64,-1 0-64,-19 0-192,22 0 192,-3 20-32,21-20 32,-20 0-32,20 0 64,0 0 0,-20-20 0,20 20-32,0 0-96,-20 0-64,20 0 63,0 0-63,-19 0-32,19 0-64,0 0-65,-20 0-159,20 0 256,0 0 160,0 0 96,0 0 32,0 0-32,0 0 32,0 0-32,-20 0-64,20 0-129,0 0-31,0 0 64,0 0 160,-20 0-32,20 0 0,0 0 0,0 0 0,-20 0 64,20 0 0,0 0 32,0 0-32,0 0 32,0 0 32,0 0 128,0 0 33,0 0-1,0 0 32,0 0-160,0 0-160,0 0-32,0 20 64,0-20 0,0 0-32,0 20-32,0-20 32,0 20-32,0 0 64,0-20-96,0 19 32,0 2 128,0-2-96,0 1-32,0 1-96,0-2 0,-20 21 95,20-21 65,0 22 0,0-22 0,0 20 0,0 2 0,0-21 0,0 19-64,0-19 128,0 20-64,20-20-32,-20 0 64,0-1-32,0 1 0,20 0 33,-20-20-1,0 20-32,0-20 32,0 0-32,0 21 32,0-21 0,0 0 32,0 0 64,0 0 0,0 0-32,0 0 0,0 0-32,0 0 64,20 0-32,-20 0-64,20 0-64,0 0 32,-1 0 0,1 0 0,0 0 0,0 0 0,19 0 0,1 0 0,-19 0 0,17 0 0,3 0 0,-1 0 0,19 0 0,-19 0-96,19 0 32,-19 0 32,19 0 32,0 0 0,2 0 0,-23 0 32,23 0 32,-21 19 0,19-19 32,-19 0-64,19 0 1,-18 20-1,18-20 0,-19 0-32,19 0-32,0 0 32,-19 0-65,19 0 65,1 0 0,-1 0 0,20 0 0,-38-20 0,18 20 0,1 0 0,-20 0 33,-1 0 31,1 0 192,-1 0 64,-19 0 64,21 0-63,-3 0 31,3 0 97,-21 0-193,19 0-32,-19 0-320,20 0 192,-20 0-96,-1 0 0,1 0 32,0 0 0,0 0-32,0 0-32,-1 20 64,-19-20-64,0 0 128,0 0-128,0 0 128,0 0-96,0 0 0,0 0 96,0 0-160,0 0 128,0-20-64,0 20-32,0 0-32,0-19-64,0-2 32,0 21 32,0-20 0,0-20 32,0 21 64,0-1-160,0-20-225,0 0-736,0-19-704,0-1-161,0 1-96,0-1 480,20 21 513,-20 18 577,20 1 416,-20 1 512,0-2 1090,0 21-193,0 0-576,0 0-353,0-19-352,0 19-224,0 0-32,21 0 96,-21 0 32,0 0-64,0-20 128,0 20 128,0 0 96,-21-20 160,21 20 353,-20 0 256,0-20-160,-19 20-449,-1-20 32,-19 20 193,-20-20 96,-20 20-289,0 0-256,-1 0 0,20 0-320,1 0-1633,0 0-6888</inkml:trace>
  <inkml:trace contextRef="#ctx0" brushRef="#br1" timeOffset="114533.5509">7980 5803 4868,'0'0'961,"0"0"-641,0 0 481,0 0 128,0 0-417,0 0-223,0 0 63,0 0 193,0 19-97,0 1 97,0-1 31,0 2-160,0-1 65,0-1-97,0 21-127,0 0-129,0-20-32,0 19 0,-21-19-64,21 20 32,0-20-32,0 0-32,0-20-32,0 19-224,0-19-193,0 21-544,0-21-736,0 0-1442,-20 0-2563</inkml:trace>
  <inkml:trace contextRef="#ctx0" brushRef="#br1" timeOffset="114988.577">7800 6001 2754,'0'0'1602,"-20"20"191,20-20-351,0 0-65,0 0-192,0 0-192,0 0-96,20-20-577,-20 20-256,20 0 0,0-20-32,0 0 0,0 0 0,-1 0 0,1 1 33,-20-1 63,20-1-96,-20-18 64,20 20-96,-20-1-32,0 20 32,0-21 32,0 21 0,21-20-96,-21 20 96,0 0-32,0 0-32,18 0-32,-18 0 32,20 0-32,-20 0 32,21 20 32,-1-20-65,-20 21 65,20-1-64,-2-20-608,3 19-1186,-1 1-2434</inkml:trace>
  <inkml:trace contextRef="#ctx0" brushRef="#br1" timeOffset="116127.642">9508 5882 4228,'0'-21'640,"0"21"161,0 0 832,0 0 545,0 0-704,0 0-801,0 0-161,0 0-96,0 21 129,0-1 288,0-1-225,0 21 33,0-20-193,0 39-223,0-19-97,0 20 0,0-21-128,0 1 32,0 1 0,0-22 0,0 1-128,0 0-32,0-20-321,0 19-640,0-19-1505,0-19-6407</inkml:trace>
  <inkml:trace contextRef="#ctx0" brushRef="#br1" timeOffset="116554.6664">9269 6040 8167,'0'0'801,"0"0"-801,21-19-32,-21 19 769,18-20 416,2 0-673,1 0-256,-21 0-127,20-19 351,0 19 321,-2 20-417,-18-21-160,21 2 0,-21-1 1,20 20-161,-20-19-32,20 19-32,0-20 32,-20 20 0,20 0-32,-20 20 128,19-20 192,-19 19 32,20 1-128,0-1 1,0 2-129,0-1 0,-1-20-160,1 19-97,21 1-191,-21-20-1474,-2 20-5669</inkml:trace>
  <inkml:trace contextRef="#ctx0" brushRef="#br1" timeOffset="120746.9061">8575 8723 832,'19'0'1474,"-19"0"255,20-20-704,-20 20-320,0 0-289,0 0 129,0 0 192,0 0 159,0 0 1,0 0-96,0 0 64,0 0 160,0 0-288,0 0-129,0 0-63,0 0-193,0 0-128,0 0-128,-20 0 96,20 0-128,0 0 33,0 0-1,0 0 0,-19 0 0,19 0 0,-20 0 32,0 0 0,20-19-32,-21 19 0,1 0 0,2 0 33,-23 0 255,21-21-32,-19 21-256,19 0 97,-20 0-33,1 0 32,-21 0-64,21 0-32,-1 0 0,-1 0-64,3 0 64,-23 0-128,22 0 32,-21 0 0,21 21-64,-1-21 0,-19 0 32,19 0 0,-1 0 32,23 0 0,-23 0 32,21 0-32,0 0 0,2 0-32,-3 0 64,1 0-64,20 19 0,0-19 0,0 0 0,0 0-64,0 0-128,0 0-193,0 0-287,0 0-321,0 0-128,0 20-801,0-20-2947</inkml:trace>
  <inkml:trace contextRef="#ctx0" brushRef="#br1" timeOffset="122290.9944">7581 8703 320,'0'0'1505,"0"0"353,0 0-32,0 0-289,0 0 1,0 0-289,0 0 32,0 0-352,0 0-449,0 0-255,0 20 31,0-20 96,0 20-64,0 0-127,0 0-1,0 0 128,0-1 0,0 1 97,-18 0-161,18 20-32,0-20-64,-21-1-64,21 21-64,0 0 64,0-20 0,0 20-32,-20-21 0,20 2-32,0-2 32,0 1-32,20-20 64,-20 20-64,0-20 33,0 0-1,0 20 0,0-20-32,0 0 32,0 0 0,0 0-32,0 0 0,0 0 64,0 0-64,0 0 32,21 0 0,-21 0-32,0 20 0,18-20 0,2 0-32,0-20 32,-20 20-32,21 0-32,-1 0 32,-2 0 0,3 0 0,-1 0 32,20 20-65,-21-20-127,21 0-96,-20 0 64,20 0 0,-1 0 95,-19 0-127,0 0 128,1 20 32,-3-20 64,23 0 0,-21 0 64,0 20-64,-2-20 0,3 0-32,19 0-96,-20 0-32,-1 0-33,1 0-31,0 0 0,-20 0 128,20 0 0,0 0 64,-1-20-129,1 20 33,0 0 32,0 0 96,0 0 0,-1 0-32,1 0 64,-20 0-32,20 0-32,1-20 64,-21 20-32,20 0-64,-2 0 0,-18 0 32,0 0 64,20 0 0,-20 0 0,0 0 160,0 0 0,0 0-96,0 0-32,0 0 32,0 0-32,21 0 32,-21 0-64,0 0 96,0 0-64,0 0 64,0 0 65,0-20 159,0 20 32,0 0-64,0 0-95,0-20 63,0 20 32,0-20 193,0 0 31,0 1-31,0-21-33,0 20-64,0-20-63,20 0-97,-20 0-128,20-19-32,-20 19 64,19 1 64,-19-1-64,0 0 33,-19 20-1,-1 1-385,20-2-799,-20 21-898,-1 21-1698</inkml:trace>
  <inkml:trace contextRef="#ctx0" brushRef="#br1" timeOffset="123337.0544">8039 9398 4356,'0'0'1473,"0"0"-1377,0 0 705,0 0 1057,0 20-1218,0-20-384,0 0 225,0 21 320,0-21-257,0 0 225,0 19 0,0 1-161,0 0-255,0-1 31,0 2-64,-21 19 33,21-1-193,0 1-64,-20 20-64,20-20 0,0-1-32,0-19-32,0 20-160,0-20-193,0-1 65,0-19-225,0 21-415,0-21-418,0 0-1312,0 0-3716</inkml:trace>
  <inkml:trace contextRef="#ctx0" brushRef="#br1" timeOffset="123814.0817">7899 9498 7302,'-39'19'1730,"39"-19"-1378,0 0 994,0 0 543,-20 0-735,20 0-546,0 0-63,0 0 63,20 0-95,-20 0-161,20-19-160,-1 19-128,1-20 32,0 0-64,0 1-32,1-2 0,-3 1 0,2 20 0,-20-19-32,0 19 64,0 0-64,0 0 0,21 0-128,-21 0 96,0 19 32,0-19 64,20 20 32,-20-20-64,20 21 0,-20-21-32,18 19-160,-18 1-833,21 0-1281,-21-20-7335</inkml:trace>
  <inkml:trace contextRef="#ctx0" brushRef="#br1" timeOffset="126316.2249">9666 8743 3331,'21'0'320,"-21"0"192,0-20 962,0 20 608,0 0-609,0 0-608,-21 0 128,21 0-192,0 0-97,-20 0-31,0 0 0,20-20-289,-19 20-224,-21 0-32,20 0 193,-19-19-97,-1 19-96,-21 0-32,3-21 0,-1 21-96,-2 0-64,-18 0 128,20 0-64,-1 0 0,1 0-32,-2 0 32,2 0-32,19 0 32,1 0-160,19 0-160,0 21-1,0-21 257,20 0 32,0 0 32,0 0-160,0 0 320,0 0-96,20 0 64,-20 0-96,0 0 32,0 0 65,0 0-33,0 19 0,0-19-32,0 20 32,0 0-32,0 20-32,0-20-32,-20 19 0,20-19 0,0 20 0,0-1 0,0 1-32,0 0-64,0 0 128,0-1-128,0-18 96,0 18 0,0-19-32,0 0-32,0 0 64,0 0 0,0 0 0,0-20 0,0 0 0,0 0 32,0 0 0,20 0 0,-20 0-32,0 0 64,20 0-32,-20 0-64,0 0 64,20 0-32,-20 0 128,21 0-64,-3 0-64,2 0 0,0-20 0,1 20 0,17 0 0,-17 0 0,-1 0 32,20 0-32,-1 0 32,-19 0 96,20 0-32,-1 0 129,1 0-65,19 0-64,-19 0-64,19 0 0,-18 20-32,-3-20 0,-17 0-32,19 0 32,0 0 0,-21 0 0,21 0-32,0 19 0,-1-19 32,-19 0-32,21 0 32,-3 0 0,3 0 0,-2 0 0,1 0-32,-20 0 64,19 20 0,1-20 0,0 0-96,19 0 96,-18 0 0,17 0-32,-17 0 32,18-20 32,-19 20-128,-1 0 64,1 0 0,0 0 32,-21 0-64,21 0 0,1 0 0,-3 0 0,3 0 0,-21 0 32,19 0-64,-19 0 64,20 0-96,-21 0 128,21 0 32,0 0-64,-21 0 0,1 0 96,20-19 64,-20 19-64,-1 0-64,1 0 64,0 0-32,1 0 32,-1-20-64,-20 20 0,18 0-32,-18 0 128,0 0 1,0 0 63,0 0 32,0 0-128,0 0 64,0 0 0,-18 0-96,18-20 65,0 20-161,0 0 160,0-20-128,0 20 32,0 0 0,-20-20-32,20 0 32,0 20-128,0-20 192,-21 1-128,21-2-64,0 2 0,0-1-33,0-20-63,0 0 32,0 21-64,21-21 96,-21 0 64,0 20 128,0 0 0,20 0-96,-20 20 32,0-19 64,0 19 32,0-20-64,0 20-32,0 0 0,0 0 0,0 0 0,0 0-32,0 0-64,0 0 64,-20 0-32,20 0 64,-21 0-96,-19 0 0,1 0-1,-21-20-31,-19 20 64,0-20 64,-20 20 64,-41-20 225,2 20 127,19-20 129,-21 20 512,41 0-321,20 0-704,0 20-768,18 0-418,23 0-31,-3-20-448,21 20-2851</inkml:trace>
  <inkml:trace contextRef="#ctx0" brushRef="#br1" timeOffset="127203.2756">11254 9140 8263,'0'0'1410,"0"0"191,-19 0 513,19 0-256,0-19-513,0 19-480,0 0-288,0 0-1,0 0-31,0 19-65,19-19-224,1 0-96,0 20 65,0 0-33,19-20-96,1 20-96,1 0 32,18 0-32,-19 0 64,-1-20-192,21 19-32,-21 1-161,-19-20 33,0 20-192,0-20-33,-20 0 1,0 20-193,0-20-192,0 0-800,-20 0-642,0 0-1088,0-20-2018</inkml:trace>
  <inkml:trace contextRef="#ctx0" brushRef="#br1" timeOffset="127535.2945">11572 9081 6438,'20'0'512,"-40"0"705,20 0 577,-20 0-225,1 0-672,-21 0-705,-19 19-63,18-19 319,-17 21 193,17-2-129,1-19-160,1 20 1,19-20-33,0 0 96,0 0-63,20 20-1,20-20 129,0 0-97,20 20-128,-21 0-352,21 0 416,1-20-320,-23 20-32,22-1-256,-40 1-288,21-20-674,-21 20-1056,0 0-6919</inkml:trace>
  <inkml:trace contextRef="#ctx0" brushRef="#br1" timeOffset="133935.6607">17885 1192 7142,'0'-40'1826,"20"40"-224,-20-20 127,0 1 65,0 19-257,0 0-832,0 0-545,0 0-160,-20 0 96,0 19 128,20 21 97,-19-20-65,-1 20 0,20-1 32,0 21-63,0-20-97,0 19-32,20-19-64,-20 0 0,19 0 32,1-20-288,0 19-481,0-19-704,0-20-961,-1 20-4036</inkml:trace>
  <inkml:trace contextRef="#ctx0" brushRef="#br1" timeOffset="134125.6714">18083 1352 12491,'20'0'705,"-20"19"64,0-19-353,20 20-256,-20-1 64,0 1-159,21 20-226,-21-20-415,18 0-898,-18-20-1600</inkml:trace>
  <inkml:trace contextRef="#ctx0" brushRef="#br1" timeOffset="134252.6788">18162 1172 13260,'0'-20'-512,"0"20"-706,0-20-767,20 20-1731</inkml:trace>
  <inkml:trace contextRef="#ctx0" brushRef="#br1" timeOffset="134462.6908">18302 1371 10537,'20'39'3332,"0"-19"-1795,-20-20-384,0 21-736,0 18-33,0-19-192,0-1-128,0 2-352,-20-1-1121,20-20-1506,-20 19-3363</inkml:trace>
  <inkml:trace contextRef="#ctx0" brushRef="#br1" timeOffset="134744.707">18480 1470 9929,'40'20'3747,"-40"0"-3298,0-1 95,21 22 289,-21-2 64,18 1-417,-18 19-383,20-19-33,-20 21-32,0-2-32,0-19 0,0-20 96,0-1 32,-20-19 256,20 0 65,-18 0-513,-3-19-193,1-1-319,0-1-577,0 21-1153,20-40-4517</inkml:trace>
  <inkml:trace contextRef="#ctx0" brushRef="#br1" timeOffset="134866.7139">18381 1252 12844,'20'0'-737,"0"0"64,-20 0 609,20 0-672,-20 0-2115</inkml:trace>
  <inkml:trace contextRef="#ctx0" brushRef="#br1" timeOffset="135211.7337">18599 1073 7911,'21'0'993,"-21"0"160,20 0 449,-20 0-65,20 0 65,-1 20-353,1 0-481,0 19-127,0 1-193,0 0-95,-1-1-225,1 1-96,-20 1 96,20-2-96,-20 21-128,0-21 0,0 0-128,-20 2-385,20-2-576,-20 1-1217,20-20-3364</inkml:trace>
  <inkml:trace contextRef="#ctx0" brushRef="#br1" timeOffset="135753.7646">19314 1192 13708,'0'0'481,"0"0"-1,0 0 1058,0 20-129,0-20-1153,0 0-288,0 0-1025,20 0-1601,-20 0-6503</inkml:trace>
  <inkml:trace contextRef="#ctx0" brushRef="#br1" timeOffset="135882.772">19354 1410 12940,'0'60'448,"0"-60"257,0 20 160,0-20-577,0 0-1217,0 0-6342</inkml:trace>
  <inkml:trace contextRef="#ctx0" brushRef="#br1" timeOffset="136430.8033">19810 1371 12075,'0'20'-513,"0"-20"449,0 0 96,0 19-32,0 1 0,20-20-32,-20 21 289,0-21 415,0 0 385,0 0 417,0 0-994,0 0-96,-20-21 513,20 1-160,-20 1-353,20-1-288,0 1-96,0-2 33,0 1-130,20 0 65,0 0 32,1 1 193,-1 19 31,18 0-192,-17 0-32,19 0 32,-21 0-352,21 0-289,-40 19-1057,20-19-1505,-20 20-8936</inkml:trace>
  <inkml:trace contextRef="#ctx0" brushRef="#br1" timeOffset="137093.8413">20387 1033 11050,'0'-20'1057,"0"20"-641,-20 0 545,20 0-704,0 0 63,-20 20 32,20-1 289,-20 22 416,20-2-481,0 1-191,-21 20-33,21-21-160,0 21-96,21-20 0,-21-1 32,20 2-416,0-22-160,0 21-385,-1-21-1089,1 2-2562</inkml:trace>
  <inkml:trace contextRef="#ctx0" brushRef="#br1" timeOffset="137275.8515">20545 1311 12427,'0'0'96,"20"20"-64,-20 1 32,0-21-64,20 19-160,-20 1-769,0-1-448,19 1-2146</inkml:trace>
  <inkml:trace contextRef="#ctx0" brushRef="#br1" timeOffset="137440.861">20604 1152 12748,'0'-20'2178,"0"20"-2082,0 0 96,0-19-192,0 19-673,0 0-800,20 0-2819</inkml:trace>
  <inkml:trace contextRef="#ctx0" brushRef="#br1" timeOffset="137765.8797">20843 1391 10537,'20'0'1378,"0"0"-994,-20 0 1090,0 0-353,0 19-96,0 1-737,0 1-192,0-2-160,-20 1-288,0-20-289,20 20-736,-20-1-3012</inkml:trace>
  <inkml:trace contextRef="#ctx0" brushRef="#br1" timeOffset="138038.8953">21041 1391 12555,'0'19'449,"0"1"416,20 1 512,-20-2-224,21 21-480,-1 0-513,-20 19-64,18-19-32,-18 0 0,0-21 32,0 21 353,0-20 159,0-20 65,0 20-257,-18-20-448,-2 0-96,-1 0-256,1-20-449,0-20-1153,0 20-2146</inkml:trace>
  <inkml:trace contextRef="#ctx0" brushRef="#br1" timeOffset="138162.9024">20922 1212 15310,'20'0'-192,"0"0"224,-20 0-128,20 0 64,-20 0-1121,19 0-3940</inkml:trace>
  <inkml:trace contextRef="#ctx0" brushRef="#br1" timeOffset="138435.9181">21140 1013 9513,'21'-19'2274,"-1"19"-1249,0 19 128,-1-19-609,1 20 161,0 20-193,20 0-191,-21-1-33,1 21 64,-20-1-127,0-19-129,0 20 64,0-21-96,0 2 0,0-2-96,0-19-353,0-1-447,-20 2-1635,20-1-6565</inkml:trace>
  <inkml:trace contextRef="#ctx0" brushRef="#br1" timeOffset="138653.9303">21499 1271 15919,'18'0'384,"2"-19"128,-20 19 1154,20 0-609,1-20-769,-1 20-320,-2 0-416,3 0-865,-21 0-1826,20 0-4805</inkml:trace>
  <inkml:trace contextRef="#ctx0" brushRef="#br1" timeOffset="138803.9389">21598 1311 9865,'-20'20'1409,"20"1"577,0-21-288,20 19-545,-20-19-577,18 0-448,3 0-192,-1 0-1025,0 0-1793,0 0-6119</inkml:trace>
  <inkml:trace contextRef="#ctx0" brushRef="#br1" timeOffset="139156.9591">22015 1093 11594,'18'-41'1442,"3"41"-129,-21-19 1217,0 19-1312,0 0-674,0 0-31,0 0 127,0 19 129,0 22-225,20-21 129,-20 39-128,0-19-161,20 19-256,-20 1-96,20-20 0,-20 19 0,19-19-256,1 19-256,0-18-449,-20-22-545,0 21-1665,0-40-10698</inkml:trace>
  <inkml:trace contextRef="#ctx0" brushRef="#br1" timeOffset="149894.5734">8237 10393 3747,'0'19'6086,"0"-19"-6086,0 20 32,0-20 673,0 20 95,20 0-191,-20 0-129,0 20-95,0-21 31,0 1 0,0 20-31,20 0-65,-20 0-160,0-1 0,0 1-96,0 20 1,0-21-33,19 21-32,-19-1 32,0 1 0,0 0 0,0 0-32,0-1 32,0 1 0,-19-1 0,19 1-32,-20-1 32,20-19-32,0 0 0,0 0-32,0 0 64,0-1 32,0 1 96,0 0-128,0-1 32,0 1 0,0 0-32,0-20-64,0 20 32,0-21 0,0 0 64,0 2-96,0-1 64,0 0-32,20-20 64,-20 20-32,0-20 0,0 0 0,0 0 0,0 20-32,0-20 0,0 19 0,0-19 0,0 20-64,0-20 96,0 0-64,0 20 32,0-20 0,0 0 64,0 20-64,0-20 0,0 0 32,0 0 0,0 0 0,0 0 1,0 0 31,0 0-64,0 0 0,0 0 0,0 0 32,19 0 0,-19 0-32,0 0 64,0 0 0,0 0 32,0 0 96,0 0-96,20 0-64,-20 0 0,20 0-32,-20 0 0,0 0-128,20 0 0,-20 0-64,0 0 0,20 0 63,-20 0 65,0 0 64,0 0-64,0 0 64,19 0-32,-19 0 32,0 0-32,0 0 0,20 0 0,-20 20 32,0-20 32,20 0-64,-20 0 32,0 0 0,21 0 0,-21 0 0,20 0 0,-20 20 0,0-20 0,18 0 32,-18 0-32,20 0 32,-20 0-32,21 0 32,-21 19-64,0-19 32,20 0 0,0 0 0,-20 0 0,19 0 0,-19 0 32,20 20 32,-20-20 64,20 0-31,-20 0-97,20 0 0,0 20 0,-20-20 0,20 0 32,-1 0 0,1 0-32,0 0 0,0 0 0,1 20 0,-3-20 64,2 0 32,0 0-32,-20 0-64,21 20 32,-1-20-32,-2 0 32,3 20-32,-1-20-32,20 0 96,-21 19-64,1-19 64,0 0-32,0 0-32,0 0 0,-1 0 32,1 20-32,0-20 0,20 0 0,-21 0 0,1 0 0,20 0 0,-19 21 0,-3-21 0,23 0 32,-21 0 0,0 0-32,-2 19 0,23-19 32,-21 0 0,0 0-32,19-19 32,-19 19-32,0 0 0,20 0-32,-21 0-64,1 0 0,0 0 32,21 0 32,-23-21-32,2 21 64,21 0 0,-21 0 0,-1 0 0,1 0 32,0 0-32,0 21 32,0-21-32,19 0 32,-19 0 32,0 0 0,19 0 0,1 0 32,-20 0 0,19 0 96,22 0-95,-23 0-33,3 0-32,-1 19 32,-1-19 0,21 0 0,-21 0 32,1 0 32,1 20 0,-3-20-96,23 0 64,-2 0 0,-19 0-64,19 20 32,0-20-128,1 0 225,-1 0-97,2 0 64,-2 0-128,0 0 64,1 0-32,19 0-128,-18 0 160,-3 0-32,22 0-32,-20 0 64,-1 0-160,20 0 96,-19 0 32,19 0-64,1 0 32,-1-20 32,20 20-32,0 0 32,-18 0-96,-2 0 64,0-20 32,-20 20-32,21 0 0,-21 0 0,20 0 0,-18 0 0,18 0-32,-20-19-224,1 19 544,19 0-320,0 0 32,0 0 0,-18 0 32,18-21 32,0 21-128,-18 0 64,18 0 32,0-20-96,0 20 128,-19 0-96,19 0 96,0 0-128,0 0 128,2 0-128,-2 0 128,0 0-32,0-19-96,0 19 192,2 0-256,-2-20 160,-20 20-32,21 0 0,0 0 32,-1 0-64,-20-20 32,21 20 0,-1 0-32,0 0 64,0 0-32,2 0 0,-22-20 0,20 20 32,-19 0 0,-1 0-64,0 0 0,2 0 32,-2 0 0,1 0 32,-1-20 32,0 20-160,-19 0 128,19 0 32,-19 0-64,1 0-96,-21 0 128,19 0 0,-19 0-288,0 0 128,-20 0-1,0 0 194,20 0-130,-20 0 33,19 0 64,-19 0 1,0 0-66,0 0-31,20 0 32,-20 0 32,0 0-128,20 0 128,-20 0-32,0-20-32,20 20 160,-20 0-96,20 0 0,-20 0-32,19 0-32,-19-19-192,20 19-128,-20 0-33,20 0 161,-20 0 160,20 0 64,-20 0 32,0 0 32,0 0-32,0-20 0,0 20 64,0 0-32,0 0 64,0-20-32,0 20 0,0-20 0,0 20 32,0-20 0,-20 0-96,20 20 32,0-19 161,0-1 63,0 0 32,0 0-192,0-21 257,0 3-225,0-2-96,0 0 64,0-20-64,0 21-64,20-21-96,-20 1 128,0-1-128,21 21 160,-21-22-32,0 21 32,0-19 128,0-1-64,18 21-32,-18-21 0,0 1 0,0-1-64,20 0-64,-20 20 128,20-19-64,-20-1 0,0 1 64,0 19-256,21 0 256,-21-20-128,0 41 32,-21-21 0,21 21 0,0-2 32,-20 1-32,20 1 0,-20 19-32,20-21 96,0 21-32,0-19 96,0 19-96,0-20-160,0 20 160,0 0 64,-18 0-128,18 0 0,0 0 64,0 0-32,-21 0-32,1 0 96,0 0-32,0 0-32,1 0-1,-21 0 33,0 0 0,-19 0 0,18 0 33,-38 0-66,21 0 1,-23 0 64,2 0-32,-20 20 0,-1-20 97,1 0-194,0 0 97,0 0 97,-21 0-97,21 19 0,-20-19 64,1 0-32,-1 0 64,19 0 0,-19 21 0,0-21-96,-1 0 64,1 0-64,1 19 0,-1-19 0,-1 0 0,1 0 0,-1 0 64,1 0-96,1-19 64,-1 19-128,0 0 128,-1 0-32,1 0 64,20 0 32,-21 0-160,2 0 64,-1-21-64,0 21 128,19 0-64,-19 0 0,0 0-192,19-19 128,1 19 32,0 0 32,0 0 32,0-20 32,19 20-64,-19 0 128,0 0-128,0 0 64,0 0-128,-1-20 128,21 20-128,-1 0-32,1 0 64,0-20 32,-1 20 32,1 0-64,-1-20 64,1 20-64,-21-19 128,21 19-64,0 0-32,-1-21 0,-19 21 32,19 0-32,-19 0 0,20-19 32,-20 19 32,20 0-96,-20 0 96,-1-20 32,20 20-96,1 0 192,0-20 225,0 20-1,0 0-127,-2 0 63,2 0-96,0 0-352,18 0 160,-18 0-288,20 0-289,-20 20-319,19-20-802,1 20-1345,19-1-8039</inkml:trace>
  <inkml:trace contextRef="#ctx0" brushRef="#br1" timeOffset="153896.8023">11770 12022 8231,'-20'0'1730,"20"0"-673,-19 0 1601,19 0-512,0 0-704,0 0-609,0 0-353,19 0-192,1-20 193,20 20-289,-1 0-64,2 0 192,17-20-191,-17 20-65,19 0-32,-21 0-64,21 0 64,-21 0-64,-19 0 96,1 0-353,-1 0 33,-20 0-224,0 0-129,0 0-64,0 0 33,0 20-289,0-20-544,-20 0 31,20 0-960,-21-20-4228</inkml:trace>
  <inkml:trace contextRef="#ctx0" brushRef="#br1" timeOffset="154400.831">12009 11843 4067,'0'0'385,"20"0"-65,-20-20 1474,0 20 512,0 0-1025,0 0-160,0 0 128,0 0 33,0 20-193,-20-20-289,0 0-351,0 0-289,-19 20-96,19-20-32,-21 20-32,-18-1-128,19-19-32,20 21 128,-19-21 64,19 0-32,-20 19 0,21-19 32,19 0 64,0 19-32,0-19 64,0 21 192,19-21 193,1 20-225,20 0 0,-20 0-31,19 0-257,1-1 0,-19 21 128,-3-20-256,2-20 160,1 20-321,-21 0-127,20-1-481,-20-19-576,0 20-1282,0-20-6758</inkml:trace>
  <inkml:trace contextRef="#ctx0" brushRef="#br2" timeOffset="176983.1229">18004 3338 2210,'-20'-20'384,"20"20"769,-20-20 160,20 20 385,0-20-33,0 20-255,0-19-193,0-1-160,0 20 32,0 0 96,0-20-192,0 20-384,-19 0-129,19 0-320,0 0-192,0 0-64,0 0 0,0 0 64,0 20 64,0 0-32,0-1 0,0 1 0,0 20 0,0 0 0,-20-1 0,20 1 32,0 0-32,-20 19 0,20-19 0,-20 19 32,20 1-32,-20 0 32,20 0-32,0-20 0,-19 19 32,19 1-32,-20 0 32,20-21 0,-20 21 0,0-1-32,20 1 32,-21-1 0,21 1-32,0 0 0,-20-1 0,20 1 0,0 0 0,0-1-32,0 1 32,0-20-32,0 20 32,0-1 0,0-19 0,-18-1 64,18 21-160,0-20 64,-21-1 32,21 1-32,-20 20-32,20-20 64,0 0-32,0-1 0,0 0 32,0 2 32,0-21-32,0 19-32,-20-19 32,20 20 0,0-20 64,0 0-64,0-1 32,0 21-32,0-40 0,0 20 0,0 1 0,0-21 0,0 19 0,0-19-32,20 0 64,-20 20-32,0-20 32,20 0 32,-20 0 0,0 0 0,21 0-64,-21 19 32,18-19-32,23 0-64,-21 0-32,20 0 0,-1 0 96,1 0 32,19 0-32,20 0 32,-19 20 0,-1-20 0,20 0 32,-18 0-64,18 21 0,0-21 0,20 0 0,-18 20-32,18-20-64,0 0 32,19 19 32,-19-19 32,1 20-32,-1-20 64,0 0-32,20 19 0,-19-19 0,19 0 0,-20 21 64,21-21-64,-1 20 64,0-20-64,1 0 32,18 0-32,-19 19 0,0-19 0,19 0 0,-18 0 0,-1 0 32,1 0 0,-1 0-32,0 0 32,-19 0 0,-1 0 0,-20 0-64,20 0 32,-20 0 0,0 0-32,2 0 0,-2 0 64,-20 0-32,-19 20 0,-1-20 32,1 0-64,0 0 64,-1 0-32,2 0-64,-21-20-64,-2 20 32,2 0 32,1 0 64,-21 0 0,20 0 96,-20-19 0,0 19 0,0 0-32,0 0 0,0-20 33,0 20-33,0-21 32,0 2-64,0 19-32,0-20 32,0-19 0,0 18-32,0 1 96,0-19-32,20 20 0,-20-22 64,0 1 64,0-19 65,19 19-65,-19-19-32,20-2-32,0 3 0,-20-22-192,20 20 64,0-19 0,-1 19 0,1-19 32,0-1-192,20-19 512,-19 18-352,17 3 32,-18-22 64,1 21-96,-1-1 0,-2 0 96,3 1-31,-21 20-65,20-21 0,0 20 64,-20-19-96,0 20 0,0-1-33,0 0 1,0 1 0,0 18-96,0-18 32,0 19-128,-20 1 192,0 19-160,20-20 224,-21 20 32,21 0 64,-18 1-128,-2-1 64,20 0-32,-21 0-32,1 20 32,20-20-32,-20 20 0,2-20 32,-3 20-97,1 0 97,-20 0-96,20-20 96,-19 20 0,-1 0 64,-19 0 1,-2 0-1,-18 0-64,0-19 0,0 19 32,-20 0-64,-20 0 32,-1 0-32,1 0 32,-1-20-65,-18 20 65,-1 0-32,1 0 64,-22 0-128,2 0 160,-22 0-32,2 0 65,0 0-194,-21-20 290,1 20-33,19 0-128,-19 0 32,18-20-32,2 20-32,20 0 64,-22-21-32,22 21 96,-2-19 192,22 19 1,19 0-289,-21 0-96,41 0-545,0 19-1120,20-19-3877</inkml:trace>
  <inkml:trace contextRef="#ctx0" brushRef="#br2" timeOffset="180306.3129">21499 10432 832,'-21'-20'321,"21"20"-321,0-19 993,0 19 1505,0 0-672,0-21-449,0 21-256,0 0 545,0 0-193,-20 0-288,20 0-320,0 0-641,20 0-160,-20 0 0,0 21-128,0-2 64,0 21 32,0 0-32,0 0 64,0 20-64,0-21 32,0 21-32,-20 19 64,20-19-32,0-1 0,0 21-32,0-21 64,0 21 65,-20 0 63,20-21 96,0 20-32,0 1 33,0-21-65,0 21-96,0-20-64,-20 19 0,20-19-64,0-1 32,-19 1-32,19-21 0,0 20-32,0-18 96,-20-21-128,20 20 128,0-1-32,0 1-32,0 0 0,-20-21 0,20 1 0,0 0 0,-20 0-96,20-20 64,0 20-96,0-20 0,20 0 64,-20 20 0,0-20 160,20 0-64,0 0-32,-20 0 32,39 0 0,-19 0-64,0 0 0,19 0 32,1 0-32,1 0 32,-2 0 0,1 0 32,19 0-32,-19 0-32,19 0 32,22 0-32,-22 0-96,20 0 31,0 0 33,1 0 64,-1 0 0,0 0 32,0 0 0,-18 0 65,18-20-33,-20 20 0,1 0-64,19 0 0,1 0-64,19 0 64,-20-20-64,20 20 0,-18 0-129,-22-20 1,-1 20 64,-17 0 32,-1 0 96,19 0 0,1 0 0,-1 0 0,20 0-64,1 0-64,-20 0 64,19 0 64,-20 0-32,1 0 64,-1 0-32,-18 0 0,18 0 0,-19 0 32,-1 0 0,1 0-32,0 0 0,-21-20 0,21 20-32,0 0 64,-19 0-32,-3-20 32,2 20 32,1 0-64,-1 0 0,0 0 0,-20 0-32,18 0-64,3 0-96,-1 0 31,0 0 33,0 0 128,-1 0 0,1 0 96,-20 0 129,20 0-1,0 0-160,0 0-64,-1 0-96,1 0-128,0-19 63,0 19 33,1 0 64,-3 0 64,2 0-32,-20 0 96,20 0 96,-20 0 1,21-20-65,-21 20-96,0 0-32,0 0 96,0 0-64,0 0 64,0 0-32,20 0-32,-20 0 32,0 0 0,0 0 0,0 0-32,18 0 0,-18 0 32,0 0 0,0 0-32,20 0 128,-20 0-32,21 0-64,-21 0 32,20 0-64,-20-20 64,0 20-32,0-20 0,20 20 64,-20-20 193,0 20-97,19-20 160,-19 1 129,0-21-193,0 20 64,20 0 1,-20-20-417,20 21 448,0-21-192,-20 0-96,20-20-96,-1 21 0,1-1-96,20-19-32,-20 19-64,1-20 64,-3 1-65,-18-2 1,20 2 128,-20-20 32,0 19 96,0 1-64,0-1 0,20 0 0,-20 0 0,0 1 0,0-1-64,-20 1-32,20 19 64,-20-19 64,2 18-64,-3 2 32,21 0 0,-20-2-64,20 22-96,-20-21-32,20 20 0,-20 0 63,20 0 33,-20 0 32,20 1-32,0 19-64,0-21 64,-19 21 96,19 0 64,0 0-32,0 0-32,-20 0 32,20 0-32,-20 0 32,0 0-32,0 0-32,-19 0-32,-2 0 0,-17 0 32,17 0 32,-38 0 32,20 0 32,-21 0 192,-20 0 32,1 0 1,0-19-161,-20 19-64,-19 0-64,-2 0 0,2 0-32,-42 0-32,2 0 32,-20 0 32,-21 0 32,41 0-64,20 0 64,38 0-32,1 0 32,-1 0 32,1 19-64,0-19 0,1 0 0,19 0 0,-2 0 0,22-19 0,0 19 32,0 0-32,18-20 32,2 20 0,19-20-32,1 20-96,-1-20-481,20 20-992,1-20-4229</inkml:trace>
  <inkml:trace contextRef="#ctx0" brushRef="#br3" timeOffset="187226.7088">18044 7054 1057,'0'-40'7879,"0"20"-5509,0 0-576,-20 20 64,20-19-449,0 19-416,0-20-449,0 20-319,0 0-161,20-20-32,-20 20-64,0 20-32,19-20-225,-19 20 514,0 19-289,0 1-1,0 0 65,0 0 0,0 19 0,-19 1 97,-1-1-129,20 1 64,-20 19-32,0-19-32,0 0 32,1 18 64,19-17-96,0-2 96,-20 21-32,20-21-32,0 21 32,0-1-32,0-19-32,0 19 96,-20-19-64,20 0 32,0-1-32,0 1 0,0 0-96,0-21 96,0 21-128,0-21 31,0 1 65,0 20 0,0-20 32,0 0-160,0 19 96,0-19-32,0 20 96,-20-21 32,20 1-96,0 19 128,0-38-96,0 18 0,0 1 0,20-20-64,-20 0-96,0 19 128,20-39 32,-20 20 64,0 0 0,0-20-32,0 0 32,0 20-32,0-20 32,0 0 96,0 0-32,0 0 32,0 0-64,0 0 32,0 0 0,0 0 65,0 0-1,0 0-256,0 0 160,20 0-160,-20 0 224,19 0-192,1 0 96,0 0 0,20 0 128,-21 0-64,21 0-32,1 0-32,18 0 64,-19 0-96,19 20 32,0-20 0,1 0-32,19 0 192,-20 0-128,22 0 129,-2 0 31,0 0-160,0 0 32,2 0-96,-2 0 32,20 0 64,-20 0 128,0 0-256,20 0 192,-18 0 65,18-20 127,-20 20-192,20 0 32,1 0-32,-21 0-96,20-20 1,0 20 63,0 0-160,1-20 96,-1 20-64,-20 0-160,20 0 544,0-20-160,-18 20-64,18 0 0,0 0-192,-20 0 128,21-19-31,-21 19-1,20 0 0,-20 0 0,20 0-32,-18 0 32,-2 0-96,0 0 160,20 0-160,-20 0 64,2 0-32,-2 0 0,0 0 32,0 0-32,-19 0 64,20 0-288,-22 0 544,-17 19-320,-2-19 96,1 0-96,-20 0-32,0 0 32,19 0 32,-39 0-32,20 0 32,-20 0 0,0 0 64,0 0 0,0 0 97,0 0-193,20 0 96,-20 0-64,0 0-64,0-19 128,0 19-288,0 0 96,0-20 128,0 0-64,-20 0 96,20 0-128,0 0 96,0-19 0,0 18 32,0-18-96,0-1 160,0-19-256,-20-1 96,20 0-32,0 1 64,0-21-65,-20 0-63,20 1 128,0-1 0,0 2 0,20-2-64,-20 0 96,0 1 0,0-1-96,20 0 32,0 1 32,-20 0-96,20-1 64,1 21 0,-21-2 32,18-17 0,-18 18-96,0-20 64,0 21-32,0-1-64,20 1 160,-20-1-64,0 20-128,0 21 96,0-21-65,0 20-31,0 0 0,0 0 64,-20 0 32,20 0 64,-18 1-32,-3 19 0,21-20 64,-20 20 0,0 0-96,0 0 0,0 0 32,1 0-32,-21 0 160,0 0-192,1 20 32,-2-20 96,3 0-32,-23 0 0,-18 0-32,0 0 32,0 0 96,-20 0-192,0 0 96,-2 0-32,-17 0 96,19 0-64,-21 0 32,1 0-64,0 0 64,-1 0 64,-18 0-192,-1-20 128,-1 20-32,2 0-64,-1 0 160,1-20 32,-2 20 0,1-20 0,1 0-64,18 20-32,-19-20-32,19 20 32,1-19-64,1 19-32,19 0 96,-20 0-32,-1 0-64,1 0 32,20 0-224,20 19-32,-21-19-33,21 0 33,19 20-128,1-20-417,19 20-1217,1-20-4068</inkml:trace>
  <inkml:trace contextRef="#ctx0" brushRef="#br3" timeOffset="189924.8629">17071 10452 2498,'-20'0'6406,"20"-20"-4484,0 20-64,0-20-481,0 20-224,0 0-128,0 0-673,0 0-256,0 0 96,0 0 65,0 20 95,20-20-128,-20 20 33,0 0-65,0 0 0,0 20 0,0-21-96,0 22 96,0-2-96,0 0 65,0 21-65,-20-20 0,20 20-128,-19-1 32,19-19 32,-20 19 0,20 1 0,-20 0 64,20 0 32,0-1-32,0-19-96,0 19 128,0 1-32,0-21-96,0 22 96,0-21-96,0-1 64,0 1-128,0 0 161,20-1-1,-20 1 0,0 0 96,0-1-128,0 1-64,0 0 32,0 0 128,0-2-320,0 3 192,0-21 32,0 20-192,0-1 160,0-19-64,0 0 32,0 20 32,0-21 64,-20 1-96,20 0 32,0 0-32,0 0 32,0 0 96,0-20-288,0 19 224,0-19-64,0 20 32,0-20 0,0 0 0,0 0 0,0 0 0,0 0 32,0 0-96,0 0 64,20 0 32,-20 0 0,20 0-31,-1 0-33,1 0 32,0 0-64,0 0-1,19 0 1,1 0 64,0 0-96,19 0 96,-18 0-32,18 0 65,0 0-98,21 0-31,-21 0 225,20 0-129,0 0 0,2 0 0,18 0-32,0 0 32,0 0 0,1 0-32,-1 0 32,-20-20 0,20 20-64,-20 0 128,21 0-96,-20 0 64,19 0-96,1 0 96,-1 0-64,-20 0 0,0 0 0,20 0 64,-20-19 0,2 19-64,-2 0 64,0 0-64,0 0 0,0-20 0,-18 20 128,18 0-224,0-20 96,0 20 32,-19 0 0,-1-20 64,2 20-96,-2 0 64,1 0 129,-21 0-193,1 0-32,-1 0 64,-19 0-32,0 0 0,0 0 32,0 0-32,-20 0 32,19 0 96,-19 0-192,0 0 192,20 0-160,-20 0 128,0 0-192,0 0 160,0 0 32,0 0-64,0-20 32,0 20 0,0 0-64,0 0 32,0 0 0,0-20 0,20 20 0,-20 0 32,0 0 0,0-19-192,0 19 128,0-20 32,0 20 0,0-20-32,0 0 0,20 20 0,1-20 0,-21 0 0,0-19 0,18 19-32,2 0 32,-20-21-160,21 3 448,-1-2-352,-20 0 96,20 0 0,-20-19 0,18 19-192,3-19 416,-21-1-191,20 1-98,0-2 98,0 2-97,-20-1 96,19 1-96,-19-1 96,0 1-96,0-1 128,20 0-160,-20 0 64,-20 1-64,20 19 128,0-19-160,-19 19 128,19 0-32,-20-19-129,20 19 65,-20 0 0,20 0 0,-20 20 32,20-20 0,0 1 0,-21 19 0,21 0 64,-18 0-32,18 1-96,0-2 32,-20 21 64,20-19-96,0-1 96,0 20 0,0 0 0,-20-20-32,20 20-32,0 0 0,-21 0-32,21 0-32,-20 0 96,2 0-97,-23 0 129,21 0 0,-19 0-32,-21 20 32,21-20 0,-21 0 32,1 0-64,-2 0 64,-18 0-64,20 0 32,-21 0 64,21 0 33,-20 20-162,0-20 33,-2 0 0,2 0 32,0 0-32,0 0 64,0 0-96,-2 0 96,2 0-32,20 0 0,-21 0 0,21 0 0,-20-20 32,18 20-32,-18 0-32,0-20 32,20 20 0,-1 0 0,-19-20 32,0 20-32,18 0 0,-18 0 0,0-20 0,0 20 0,-20 0 0,18 0-32,-18-20-32,0 20 128,20 0-32,-21 0-64,1 0 160,0 0-95,0 0-1,-1 20 0,1-20-32,0 0-32,20 20-33,-20-20-63,38 20-128,2-20-64,-1 20-161,1-20-415,19 0-1,21 0-385,-21 20-639,40-20-1923</inkml:trace>
  <inkml:trace contextRef="#ctx0" brushRef="#br3" timeOffset="198165.3342">891 10849 4067,'-20'0'545,"20"0"160,0 0-1,0 0-255,0 0 31,0 0-256,0 0 33,0 0 287,0-19 225,0 19-129,0 0 1,0 0-96,0 0-161,0 0-224,0 0-64,0-20-32,0 20 32,0 0-64,20 0 0,-20-20-32,21 20 32,-21 0-64,20-20 32,-20 20-32,20 0 0,-20 0 32,19 0-64,21 0 64,-20 0-64,19 0-224,1 0-32,0 0-1,-1 0-31,22 0 64,-23 0-97,23 0 257,18 0 32,-20 20 96,21-20 0,-1 0 0,1 0 32,-1 0 32,-19-20 64,19 20 64,-40 0 1,1-20-161,1 20 0,-21-20-32,-2 1 32,2-1-64,-20 20-32,21-21 64,-21 2 96,0-1-96,20 20 64,-20-20 160,0 1-32,0-2-32,20 1-160,-20 1-96,0-2-128,0 2-64,0-1 224,0 20 64,0 0 64,0-20-32,0 20-288,0 20 159,0-20-31,0 20 96,0-1-32,0 2-32,0-2-96,0 1-32,0 1 64,18-2 96,-18-19 0,0 20 96,0 0-64,0-20 32,0 19 0,21-19 32,-21 21-32,0-21 32,20 0 32,0 0 32,0 0-64,19 0-64,-19 0-32,20 0 64,19 0-32,-18 0 64,17 0-32,1 0 0,-18 0 64,18 0 0,1 0 64,-1 0-64,-19 0-32,19 0 96,2 0 32,-2-21 64,1 21 33,19 0 159,-20 0-96,1 0-63,-1 0 383,0 0-480,-18 0-160,-1 0 97,-1 0-33,1 0-32,-1 0-32,1 0 0,0 0 0,-1 0 32,-19 0 0,21-19 32,-3 19-64,-18 0 128,21 0 320,-21 0 33,-1 0-97,1 0-64,-20 0 33,20 0-33,-20 0-224,20 0-64,-20 0 32,20 0-96,-1 0 32,-19 0 32,20 19-32,0-19 0,-20 0 0,20 0 64,-20 0-64,0 0 32,0 0 96,0 0 225,0 0-193,0 21-32,0-21-128,0 0 0,0 0 0,0 20 0,0-20-96,0 19-192,0-19-225,0 20-416,0 0-480,0 0-545,-20 0-3075</inkml:trace>
  <inkml:trace contextRef="#ctx0" brushRef="#br3" timeOffset="200654.4768">4425 10909 3651,'-19'0'384,"19"0"-256,0 0 1,0 0 223,0 0 96,0 0-576,0 0-256,19 0-97,-19 0 33,0 0 512,20 0-32,-20 0 192,0 0 225,0-20 255,0 20-31,-20 0-96,20 0 63,0 0-127,0 0-65,0 0-320,0 0 160,0 20 1,20-20-193,-20 0-96,0 20 32,0 0 32,0 0 0,0 20-32,0-21-32,0 22 96,-20-2-64,20 1 32,-19 0-32,-1-1 0,20 1-32,0-1 32,-20 1-32,20 0 257,0-1-1,0 1-64,0-19-160,0 19 32,20-21-64,-20 1 0,20 0 0,-20 0 32,19-20 32,1 20-64,-20-20 96,20 0-96,-20 0-32,20 0-32,0 0 0,19 0 96,-19 20-32,21-20 128,17 0 64,-17 0 1,18 19-97,1-19-96,19 20 0,-20-20 0,2 20 0,18-20 0,-20 0 32,20 0-32,1 0 32,-1 20 0,0-20 192,0 0 96,2 20-192,-2-20 97,0 0 95,0 0-256,20 0-32,-19 0 0,19 20 0,-19-20 32,-1-20 96,1 20-32,-20 0-96,-1-20 0,0 20-32,1 0 65,-1-20 63,2 20-96,-2 0 96,-1 0 480,-17 0 1,18 0 224,-19 0-353,0 0-320,-20 0 161,19 0-65,-19 0-96,1 0 0,-1 0-64,-2 0 128,2 0-31,-20 0-33,21 0 64,-1 0-64,-20 0-64,20 0 32,-20 0-96,18 0-96,-18 0 96,21 0 0,-21 0-64,0-20 128,0 20 97,0 0-97,20-20 0,-20 20-32,0-19 96,0-1-192,0 0 192,0 0-224,0-20-32,20 21 128,-20-21 32,20-21-64,-20 22 0,19-21-128,-19 1 128,20-1-64,-20 1-32,20-1-32,-20 0 192,0 20-224,0 1 160,0-1 32,0 20-96,0 0 32,0 0 32,0 1 0,0 19-64,0-20 31,0 20 33,0 0-64,0 0 64,-20 0-32,20 0 32,-20 0-32,1 0-32,-1 0 128,0 0-32,-21 0 32,3 0-160,-23 0 0,-18-20 0,-20 0 64,0 20-32,-41-20 96,2 0-32,-21 1 0,0 19 0,0 0 160,1-20 0,18 20-96,22 20 1,-21-20-130,19 0 1,1 0 128,0 0-64,19 0 65,21 0-33,20 0 0,-1 0-64,21-20-353,-1 20-768,20 0-1153,1 20-2755</inkml:trace>
  <inkml:trace contextRef="#ctx0" brushRef="#br3" timeOffset="201642.5333">1586 4649 15150,'-39'40'2018,"39"-21"-2274,-20-19-257,20 0 705,0 0 481,20 0-65,19 0-447,1 0-161,19-19 96,22 19-64,18 0 128,19 0-160,21-20-32,1 20 32,-2 0 96,-39 0-416,-18-20-353,-22 20-576,-19 0-865,-21-19-1570,-19 19-5989</inkml:trace>
  <inkml:trace contextRef="#ctx0" brushRef="#br3" timeOffset="201923.5493">2321 4490 10922,'-20'-19'128,"20"19"-865,0 0 1090,20 19 928,20-19-32,-1 0-672,42 20-385,-2 0-64,0-20 448,-20 20 706,1 0-193,-1 0-417,-19-1-63,1 2-129,-23-2-223,2 1-161,-20-20 288,-20 20 193,-19 20-33,-21-20-352,1-1 257,-1 2-129,-19 19-160,-1-20-160,22-1-128,-3 21-737,2 0-1249,19-1-3427</inkml:trace>
  <inkml:trace contextRef="#ctx0" brushRef="#br3" timeOffset="209229.9673">1547 8246 8071,'0'0'737,"0"0"128,0 0 704,-20 0 545,20 0-256,0 0-353,0 0-768,0 0-481,0 0 65,0 0 223,20 0-31,-20 0-129,39 0-64,1 0-224,39 0 97,0 0-129,21 0 64,-1-20-224,2 20 256,-22-19-416,0 19-1,-39-21-543,-21 21-514,1 0-768,0 0-352,-20-19-833,-20 19-3075</inkml:trace>
  <inkml:trace contextRef="#ctx0" brushRef="#br3" timeOffset="209539.9848">2122 8047 9929,'0'0'1345,"0"0"-768,0 0-65,0 0 833,21 0-384,19 0-448,-1 0-321,1 0 128,19 20 97,1-20 159,19 20-95,0 0 31,-20-20-31,2 20-225,-2 0 96,-39 0 1,0-20-193,-20 19 32,0 2 128,-40-2 1,1 1-161,-42 20 128,2-20 0,20 19 1,-1-19-193,1 1-96,19-21-96,1 19-385,19 21-256,-21-21-1537,3 22-3235</inkml:trace>
  <inkml:trace contextRef="#ctx0" brushRef="#br3" timeOffset="211734.1105">19314 12757 1953,'0'0'3428,"0"0"-1154,0-20 96,0 20-128,0 0-352,0 0-609,0 0-640,0 0 95,0 0 65,0 20-192,20-1-33,-20 1-159,0 1-65,0 18 32,0 0-95,0 2-97,0 18-64,0 1-128,0 0 96,0-21-192,0 1 64,0 0-384,0-1-33,0-18-352,0-21-512,0 19-1121,0-19-3107</inkml:trace>
  <inkml:trace contextRef="#ctx0" brushRef="#br3" timeOffset="212037.1278">19037 12995 13676,'-61'-19'769,"22"-1"-32,39 0-705,0 20 576,0-20 161,39-1-481,-19 2-159,21-1-33,-3 1-32,-17-22 32,19 2 0,-1 19 64,-19 0 32,0-20 0,0 20 97,0 20-97,-1-19 32,1 19 0,0 0 385,0 19-321,0 1-192,19 20 32,-19 19-160,1-18-64,19-2-320,-22 0-353,23 2-640,-1-21-1410,-21 0-7623</inkml:trace>
  <inkml:trace contextRef="#ctx0" brushRef="#br2" timeOffset="212665.1637">22530 12657 13004,'20'-19'769,"-20"19"-705,0 0 897,0 0 864,0 0-415,0 19-321,0 21-289,20 0-127,-20-1-128,0 22-481,0-3 384,0 23-416,0-22 160,0-19-160,0 0 32,20-1-32,-20 1-64,0-20-256,0 0-353,20-1-672,-20-19-416,0 0-1763,0 0-8423</inkml:trace>
  <inkml:trace contextRef="#ctx0" brushRef="#br2" timeOffset="212990.1823">22312 12995 14061,'-40'-19'961,"40"19"-769,-20 0 1089,20 0-96,0-20-416,20 20-417,0-20-127,0-21-33,-1 22-96,21-20 224,-19-2-160,-1-18-64,-2 19 97,23 0 127,-41 21-192,20-21 0,0 20-96,-1 0 32,1 20 128,0 0-96,0 0 1,0 0 31,-1 0 64,21 20-224,-20 0 0,0 0 32,1 19-321,-3-19-351,2-20-97,0 20-896,1 0-1539,-21 0-7718</inkml:trace>
  <inkml:trace contextRef="#ctx0" brushRef="#br2" timeOffset="234171.3937">7166 12181 1,'0'0'543,"0"0"-127,18 0-159,-18 0 415,0 0 642,0 0 319,20 0-288,-20 0 33,0 0-97,0 0-288,0 0 128,0 0-128,0 0-417,0 0-255,0 0 159,0 0 161,0 0-193,0 0-63,0 0 31,0 0 160,-20 0-383,2 0-129,-23 0 0,1 0-64,-19 0-64,-20 0-64,-20 0 64,0 0 31,-1 0-63,-19 0 0,0 0 0,-21 0 64,21 19 0,1-19 0,-1 0-64,19 0-224,21 20-33,-1-20 321,21 20 32,0-20 32,19 0 97,-1 20-65,23-20 64,-3 0 32,1 0-64,20 20-128,0-20 64,0 0-32,0 20-32,0-20 32,20 0 32,-20 0-32,0 19-32,21 1 64,-21 1-32,0-2-64,18 21 96,-18-21 0,0 22-64,0 19 0,20-21 0,-20 21-64,0-1 64,0 1 64,0 0-64,21 18 64,-21-17 64,0 18 96,0 1-64,20-21 32,-20 20-32,0-19-64,0 20 1,0-20-65,0-1 32,0 1-32,20-21 0,-20 1 128,18 0 0,-18-20 0,21-1 128,-21 1 0,0 1 65,0-2-65,0 1-96,0-20-160,0 20 64,0-20 0,0 19-64,0-19-64,0 21 64,0-21-96,0 20 128,0-20-32,0 0 32,0 19-96,20-19 128,-20 0-96,0 0 32,0 21 128,0-21-192,0 0 96,0 19 0,20-19-64,-20 0 32,0 20-32,0-20 32,0 0 0,0 0 32,0 20-32,20-20 96,-20 0 0,19 0-32,-19 0 33,0 20 63,20-20-224,-20 0 32,20 0 64,-20 20 0,20-20 0,0 20 32,-20-20 0,19 0-32,1 0 0,0 20-96,0-20 128,0 0-32,19 0 32,-19 0-64,1 0 32,17 0-256,-18 19 480,21-19-288,-2 0 64,1 0 32,0 0-64,-1 20 32,1-20-32,1 0 32,-3 0 0,3-20-32,-3 20-256,3 0 512,18 0-192,-19 0-128,19 0 128,-19 0-32,19 0-96,-19 0-128,19 0 448,2 0-160,-23 0-96,23 0 0,-2 0 32,-19-19-64,19 19 64,-19 0 0,19 0-288,2 0 544,-2-20-288,1 20-64,-1 0 128,0 0-64,1-20 0,-1 20-64,2 0 128,-2 0-64,0 0-32,1 0 129,-1 0-97,1 0 0,-1 0 0,2 0 64,-2 0-64,20-20 0,-19 20 32,19 0 0,-20 0 0,20 0 96,2 0-192,-2-20 64,-20 20 64,22 0-32,-2-20 0,0 20 32,0 0-32,0 0 96,1 0-192,20 0 64,-21 0 64,0 0-32,0 0 64,1 0-32,-21 0 96,20 0-192,1 20 96,19-20 0,-19 0-31,-1 0-33,21 0-193,-1-20 482,-20 20-289,20 0 32,0 0 32,1 0-64,-1 0 64,0 0 0,0 0 0,0 0 32,1 0-96,-1 0-32,0 20 32,0-20 32,1 0 0,-1 0-32,20 0 0,-20 0 64,21-20-128,-1 20 128,1 0-128,-1 0 128,-1 0 0,1 0-128,-20 0 64,21 0-64,-1 0 128,0 0-128,1 0 64,-2 0 160,-19 0-320,20 20 256,-20-20-192,21 0 160,-21 0-64,0 0 0,1 0 0,-1 0 32,0 0-32,-20 0-32,20 0 64,2 0-32,-22 0 32,20 0 0,1 0-64,-1-20 0,-20 20 96,20 0-128,0 0 128,-20-20-96,21 20 32,-20 0-32,-21 0 64,20-19 0,0 19-64,-18 0 32,18 0 0,-20-21 0,1 21-64,-1 0 64,2 0-96,-3 0 96,3 0 0,-2 0-96,-19 0 96,-1 0-32,1 0 0,-1 0 32,1 0 32,-20 0-32,19 0 32,-19 0-32,-20 0 64,20 0-64,-20 0 64,0 0-96,0-19 64,0 19-64,0-20 128,-20 20-32,20-21 64,-20 2-160,2-1 0,18 0 32,-21-20 0,21 20-32,-20-19 64,20-1 0,-20 0-96,20 1 128,-20-21-32,1 1-32,19-1-64,-20 0 128,0 0-160,0-19 96,20 19-96,-20-19 0,1 19 128,19 1-160,0-21 160,0 41-32,0-21 0,0 0 64,0 20-128,19 1 32,-19 19 32,0-20-64,0 21 64,0-2-128,0 2 32,0-1 96,0 20-32,20-20-65,-20 20 33,-20-21 64,20 21 0,0 0-96,0 0 160,0 0-64,0-19-64,0 19 128,-19 0-64,19-20 32,0 20-32,0 0-32,-20 0 32,20-20 32,0 20-128,-20-19 160,20 19-160,-20 0 0,20-21 128,-21 1-32,21 1 0,-18 19-64,-2-20 64,0 20-32,-1-20 0,21 20 64,-20-20-64,0 0 128,2 20-224,-3-20 128,21 1 0,-20 19 32,20 0-96,-20-20 128,0 20-96,1 0 128,-1-20-192,20 20 64,-20 0 64,20 0-32,-20 0-96,0 0 160,20 0-32,-19 0-64,-1 0 32,0 0 0,20 0-64,-20 0 96,-1 20 0,3-20-96,-22 0 128,-1 0 32,23 0-224,-43 0 96,22 20 32,-1-20 64,0 0-128,-19 0 96,19 0-32,-19 0 0,-2 19 0,-18-19 64,20 0-64,-20 0 0,19 0-96,-19 0 192,20 0-128,-22 20 64,22-20-128,0 0 160,-21 0-32,1 0-32,20 20 0,-22-20 32,22 0-64,-20 0 96,0 20-160,-2-20 160,22 0-32,-20 0-64,19 0 0,-19 0 64,20 0 0,-22 0-32,22 0-64,-20 20 96,19-20 0,-19 0 0,0 0-32,0 0 96,0 0-160,-2 20 32,22-20-32,0 0 64,-1 0 32,1 0 96,-2-20-224,2 20 96,-1 0 0,1 0 0,0 0 0,-1 0 32,1 0 0,-2 0-64,2 0 64,0 0-64,-21-20 32,21 20 0,-2 0 32,3 0-96,-1 0 64,-2 0 32,2 0 32,-1 0-160,-19 0 160,20 0-32,-20 0-64,18 0 0,-18 0 64,0-20-96,-1 20 128,0 0-96,1 0 32,0 0 64,0 0-160,-1 0 160,-20 0-64,21 0-32,0 0 32,-20 0-32,0 0 96,0 0-64,-1 0 0,1 0-32,0 0 0,0 0 64,20 20-64,-21-40 0,1 40 0,-2-20 32,2 0 64,0 0-96,0 0 32,0 0 128,20 0-224,-1 0 96,-19 0 0,20 0 64,-20 0-32,18 20-64,-18-20 0,0 0 64,0 0-32,20 0-64,-21 0 96,21 0-32,0 0 32,-1 0-64,-20 0 32,21 0 64,0 0-96,-20 0 32,0 20 96,20-20 0,-20 0-96,19 0 161,20 0-225,1 0 128,19 19-128,-19-19 64,19 0 0,-19 0 0,-2 0-161,2 0-159,19 0-417,-19 0-928,19 20-3044</inkml:trace>
  <inkml:trace contextRef="#ctx0" brushRef="#br2" timeOffset="236208.5103">9170 13115 4356,'0'0'1537,"0"0"-352,-20 19 993,20-19-128,0 0-640,-20 0-418,20 0-287,0 0 32,0 0 32,0 0-161,-20 0-159,20 0-353,0 0 0,0 0 96,20 0 0,-20 0-128,20 20 32,0-20 96,0 0-224,19 0 96,-19 0 1,21 20-33,-3-20-32,23 0 96,-22 0-192,1 0 96,0-20-193,19 20 33,-19 0 0,-1 0 96,22 0 0,-23 20 32,23-20-32,-22 0-32,21 0 64,-1 0 0,0 0-32,1 0 64,-1 0 0,20 0 32,2 0 0,-22 0-64,20-20 32,2 20 0,-2 0 32,-20 0 0,20 0-32,1 0 0,-21 0 0,20 0 128,0 0 0,2 0-64,-2 20 32,0-20 32,0 0 96,-18 0-63,18 0-33,-20 20-64,1-20 32,-21 0-128,1 20 0,0 0 0,-21-20 0,1 19-128,0-19-65,-20 0-287,20 0-449,-20 0-1121,0 0-4260</inkml:trace>
  <inkml:trace contextRef="#ctx0" brushRef="#br2" timeOffset="237268.5709">12645 13234 5445,'-21'19'1954,"21"-19"-1698,0 0 961,-20 0 1409,20 0-736,-20 0-737,20 0-224,0 0 0,0 0-160,0 0-385,0 0 97,20 0-129,-20 0-160,41 0 0,-23 0 0,22 0-95,19 0-97,2 0 32,18 0-64,0 0 128,20 0-128,0 0 64,21 0-32,-1 0 96,1 0 32,19 0 32,-1 0-32,2 0 96,-2 0 97,1 0-65,-19 0-256,19 0 96,-21 0-128,1 0 96,1 0 0,-21 0-128,0 20 128,0-20 0,-20 0-64,-18 0 32,-2 0-32,1 0 0,-41 0-384,1 0-353,-20 0-961,0 0-2626</inkml:trace>
  <inkml:trace contextRef="#ctx0" brushRef="#br0" timeOffset="255050.588">17071 13035 32,'20'0'7110,"-20"0"-6373,0 0 160,-20 0 1313,20 0-545,0 0-928,0 0-256,0 0 191,0 0 1,0-20-65,0 20-159,0 0-1,0 0-63,0 0-129,0 0-96,0 0-96,0 0-32,0-20-32,0 20-64,-20 0 0,20 20 32,-19-20-32,19 0 32,-20 20-160,0-20-193,0 20-95,-19 0 96,19 20 95,0-21 129,-21 21 32,21 0 96,20-1-32,-19-19 32,19 20 64,0 0-32,19 0-32,1-20-96,0 20-96,1-21 95,19 1 97,-1-20 96,1 0 65,-1 0 127,1 0 0,0-20 0,-21 1 1,21-21 31,-20-1 192,0 22-127,-1-21-33,-19 0 0,20 1-384,-20-1 320,-20 0-127,20 1-129,-19-1 0,-1 0-97,-20 20-191,1 0 128,-1 20-160,0 0 96,1 20 63,19 0 97,-21 0 64,23 0-96,-2 20-128,0-21 32,20 21 0,0-20 160,20 0 32,0 0 32,-2-1 32,23 1 64,-1 1 96,-1-21-128,1 0-192,-1 0-769,1 0-1825,-20 0-6791</inkml:trace>
  <inkml:trace contextRef="#ctx0" brushRef="#br0" timeOffset="256292.659">17547 13353 1,'-19'0'8390,"-1"0"-7397,0 0 993,20 0 320,0 0-1249,0 0-640,0 0 191,20 0-223,0 0-161,-1 0 0,21 0-64,-20 0-32,19 0-95,1 0-418,-20 0-704,19 0-897,-19 0-2818</inkml:trace>
  <inkml:trace contextRef="#ctx0" brushRef="#br0" timeOffset="256542.6733">17727 13253 9480,'-21'0'1698,"1"0"-1474,20 0 65,0 0 1024,0 0-609,20 0-575,1 0-97,17 0 0,-17 20 32,19-20-64,-20 21 64,19-2 96,-19 1 64,-20 0 225,0-1 63,0 2 97,-20-21-161,-19 20-160,19-1-128,0-19-160,0 21-160,-1-21-512,21 19-930,0-19-832,0 0-2723</inkml:trace>
  <inkml:trace contextRef="#ctx0" brushRef="#br0" timeOffset="256832.69">18083 13234 13228,'-20'0'545,"1"0"-289,19 0 1153,0 0-352,0 19-544,19-19-257,1 20 0,20 1 32,-1-2-224,2 1 97,-1 0-129,-1-1 96,-19-19-96,20 21-96,-21-21-161,1 20-319,0-20-481,-20 0-801,0 0-1569,0-20-3491</inkml:trace>
  <inkml:trace contextRef="#ctx0" brushRef="#br0" timeOffset="257004.6998">18421 13194 13324,'0'20'769,"-20"0"-225,0-1 1602,20 1-672,-20 1-994,-19 18-256,19-19-127,0 20-194,-19-20-287,39 20-897,-20-40-3396</inkml:trace>
  <inkml:trace contextRef="#ctx0" brushRef="#br0" timeOffset="257445.725">18759 13294 13676,'-60'0'769,"40"0"-833,20 19 1217,0-19 513,0 0-865,20 0-321,20 0-128,-1 20 129,21-20-193,-21 0-224,21 0-96,-1 0-64,-18 0-673,-3 0-1088,-17 0-1667,-1-20-6822</inkml:trace>
  <inkml:trace contextRef="#ctx0" brushRef="#br0" timeOffset="257661.7374">18937 13214 11242,'-20'0'801,"40"0"-481,-20 20 1282,39-20-737,-19 19-353,21-19 33,-3 20-33,3 1 193,-21-21-449,0 19-160,-1 1 64,-19 19 96,0-18-31,-19-1-65,-21-1-32,20 2-64,-1-2-320,-17-19-1154,17 20-3490</inkml:trace>
  <inkml:trace contextRef="#ctx0" brushRef="#br0" timeOffset="258353.777">19632 13174 11242,'-20'-20'2402,"20"20"-2145,0-20 607,0 20 450,-20 0-930,20 0-480,-19 0 64,-1 0-32,20 20 32,-20 0-96,0 0 0,-1 20 32,3-1-1,-2-18 33,20 18 64,0 0-64,0 2 96,20-22-96,19 2 32,-19-21 0,20 19 128,19-19-32,-19-19 193,19 19 63,-19-21 0,-1 2-128,-19-22 65,1 22-65,-21-21-160,0 0 32,-21 1 96,1 19 128,-19-20 33,-1 20 223,-19 0-448,19 20-64,0 0-64,21 0 32,-1 20-96,0 20 96,20-20 96,20 0-256,0-1 128,-1 1-32,21 1 96,0-2 64,-1-19-64,1 20 64,-1-20-96,-19 0-480,0 0-1282,-20-20-3523</inkml:trace>
  <inkml:trace contextRef="#ctx0" brushRef="#br0" timeOffset="258815.8033">20049 13273 13164,'-20'0'1281,"20"21"-1345,0-21 1666,40 0 31,-21 0-800,21 0-417,19 0 33,-19 0-257,21 0-288,-22-21-128,-19 21-257,20 0-1216,-21 0-1923,-19-20-6437</inkml:trace>
  <inkml:trace contextRef="#ctx0" brushRef="#br0" timeOffset="259059.8173">20306 13174 1793,'0'0'10250,"0"0"-10218,0 0 737,21 0 1185,19 0-994,-20 0-543,19 20-65,1-20 193,-1 0 63,1 20-352,0 0-191,-21-1 31,-19 1 32,0 1-32,-19-2 0,-1 1 0,0 0 32,0-1-160,-19-19-96,19 21-481,0-21-1216,20 20-1667,0-20-6501</inkml:trace>
  <inkml:trace contextRef="#ctx0" brushRef="#br0" timeOffset="259392.8363">20802 13234 13484,'0'0'1346,"21"19"-770,-21-19 1922,20 0-1344,-20 0-674,20 20-96,0 1-223,19-21 127,-19 19-160,20 1-96,-1-20-32,1 0-320,-19 0-321,-1 0-800,-2 0-1506,2 0-3043</inkml:trace>
  <inkml:trace contextRef="#ctx0" brushRef="#br0" timeOffset="259564.8463">21082 13174 12075,'0'20'929,"0"-20"-321,0 20 2307,0 0-1281,-21-1-1026,-19 1-255,20 20-129,-19 0-160,-1 0-416,1-1-1026,19-18-3202</inkml:trace>
  <inkml:trace contextRef="#ctx0" brushRef="#br0" timeOffset="259991.8706">21379 13273 14701,'0'21'2339,"0"-2"-2403,20-19 608,19 0 833,1 0-640,19 0-609,2 0-96,-22 0-288,21-19-609,-21 19-1313,-19 0-2466</inkml:trace>
  <inkml:trace contextRef="#ctx0" brushRef="#br0" timeOffset="260229.8841">21697 13194 3042,'-40'-20'8456,"40"20"-7847,0 0 608,0 0 1057,20 0-1569,19 0-321,-19 20 193,40-20 63,-21 20-63,1-20-449,1 20-128,-23-1 0,2 1 0,-20 1-96,-20 18-32,-19-19 224,-1-1-96,0 2 128,21-1-192,-21-20-320,20 19-1666,20-19-1826,0 0-8135</inkml:trace>
  <inkml:trace contextRef="#ctx0" brushRef="#br0" timeOffset="260395.8937">22153 13313 18129,'-20'20'64,"20"-20"128,0 0 1313,0 0-1312,0 20-610,0-20-1184,20 0-2019,0 0-7462</inkml:trace>
  <inkml:trace contextRef="#ctx0" brushRef="#br0" timeOffset="260545.9023">22351 13333 11242,'20'0'769,"-20"0"-353,0 0 2947,0 0-2338,0 0-800,21 0-193,-1 0-128,-2 0-769,2 0-1313,1 0-2178</inkml:trace>
  <inkml:trace contextRef="#ctx0" brushRef="#br0" timeOffset="260647.9082">22550 13313 4228,'0'20'-1282</inkml:trace>
  <inkml:trace contextRef="#ctx0" brushRef="#br0" timeOffset="260783.9159">22730 13313 17712,'18'0'-64,"2"20"1730,-20-20 544,20 0-1762,1 0-448,-21 0-1249,20 0-2402</inkml:trace>
  <inkml:trace contextRef="#ctx0" brushRef="#br2" timeOffset="268091.3339">4246 13174 6982,'-20'0'1794,"2"20"-33,-3-20 610,21 0-257,0 0-833,-20 0-224,20 0-288,0 0-257,0 0-256,0-20 97,0 20-33,20 0-96,1 20 0,-3-20-63,43 0-161,-23 0 32,23 20 32,-2-20-64,20 0 0,-19 0-385,-19 0 481,18 0-352,-19 0-32,-1 0-96,-19 0-65,0 0-95,0 0 95,-20 0-736,0 0-352,-20 0 95,20 0-832,-20-20-1954,0 20-2721</inkml:trace>
  <inkml:trace contextRef="#ctx0" brushRef="#br2" timeOffset="268466.3554">4684 13134 32,'-41'-19'3010,"41"19"-1600,-18 0-161,-2-20 481,20 20 416,0 0-609,0 0-512,-21 0-224,21 0 32,0 0 63,21 0-607,-21 0-129,0 20-64,20-20 224,-20 0-32,0 0-127,18 19 31,2-19-128,-20 20 0,21 0 0,-1-20-32,18 20 0,-17-20 0,19 20 0,-20-20-32,-1 0 0,1 0 32,0 20 128,0-20 97,0 0-1,-1 19 32,-19-19-160,20 0 0,-20 20 161,0 1-97,0-21-32,0 19 96,0 1 161,-20 0-129,1-1-224,-1 2 128,-20-1-288,20-1 64,-19 2-192,19-2-641,-21 1-897,23 0-2049</inkml:trace>
  <inkml:trace contextRef="#ctx0" brushRef="#br0" timeOffset="284928.297">16893 2166 7302,'-21'0'2435,"21"0"-1122,-20 0 385,20 0 127,0 0 257,0 0-833,0 0-768,20 0 288,1 19-129,-1 1-31,18 0-65,3 20-127,-1-19-97,19 17-480,0-17 224,-19-2-64,0 2 32,-1-2-96,2 1-224,-21 0-321,-20-20-448,18 20-160,-18-20-289,0 0 1,0-20-2242,-18 0-4229</inkml:trace>
  <inkml:trace contextRef="#ctx0" brushRef="#br0" timeOffset="285151.3096">17170 2106 13068,'20'0'1089,"-20"20"-961,0-20 545,0 0 224,-20 0 480,20 20-673,-20 19-319,20 1-257,-19 21 64,-1-23-352,0 2 256,0 0-64,20-20-128,-20 0-128,20 0-513,0-20-704,-19 0-1442,19 0-6278</inkml:trace>
  <inkml:trace contextRef="#ctx0" brushRef="#br0" timeOffset="285527.3312">17448 2345 9256,'20'0'2403,"-20"0"-1923,-20-21 1025,20 21-736,0 0-128,0 0-481,0 21-32,0-21 64,0 19 32,20 2-63,-20-2-33,20 1-128,0 0 64,0-20 32,-1 0 32,1 0 64,0 0 0,0 0 97,-20-20 383,0 0-63,0 1-225,-20-2-192,0 2 33,-19 19-161,19-21 0,0 21-641,0 0-544,0 0-1057,20 0-2370</inkml:trace>
  <inkml:trace contextRef="#ctx0" brushRef="#br0" timeOffset="285822.3479">17826 2166 13644,'0'19'1250,"0"-19"-706,0 0 513,20 0 256,-1 0-224,1 0-768,20 20-193,-1-20 0,-19-20-96,20 20-64,-20 0-577,-1 0-1248,-19 0-2307</inkml:trace>
  <inkml:trace contextRef="#ctx0" brushRef="#br0" timeOffset="285995.3578">17885 2286 12427,'0'19'705,"20"-19"480,0 0 320,19 0-383,-19 0-65,20 0-801,-1 0-288,-19-19-353,0 19-576,0 0-992,1 0-1891</inkml:trace>
  <inkml:trace contextRef="#ctx0" brushRef="#br0" timeOffset="286313.3761">18381 2106 9288,'0'0'865,"0"-20"609,20 20 800,-20 0-288,0 0-449,0 0-832,0 0-161,0 0-159,0 0 255,0 20 97,0 0 32,0 0-257,0 19-224,0 1-31,20 0-193,-20 0-160,20 0 192,-1 0-769,-19-1-672,20 1-481,-20-1-2434</inkml:trace>
  <inkml:trace contextRef="#ctx0" brushRef="#br2" timeOffset="294680.8546">16773 1928 9833,'-20'0'865,"20"0"160,-20 0 256,20 0 480,-19 0 33,19 0-641,0 0-576,0 0-161,0 0-63,0 0 31,0 0-32,0 0 33,0 0-65,19 0-64,1 0-128,0 0 64,0 0-63,19 0-129,22 19 96,-3 1-96,23-20 128,-2 20-64,20 0-32,1 0-64,-1 19 64,20-19 32,-1 20-64,22 0-64,-21 19 64,20-19-32,-21 0-32,2 0 128,-1 0-96,0-21 32,-19 21 32,-1-20-224,-20 19-257,-19-19 33,-1-20-193,-39 20-127,19 0-321,-39-20-321,0 0-512,0 0-1184</inkml:trace>
  <inkml:trace contextRef="#ctx0" brushRef="#br0" timeOffset="297421.0115">19950 2166 15374,'0'0'1121,"0"0"-961,0 0 545,0 19 32,20-19 320,-1 20-577,21 0-160,0 0 33,-1 0-129,1 1-64,-1-2 96,1 0-31,1 2-161,-3-2-64,-17 2 0,19-2-257,-40-19-255,20 20-673,-20-20-128,0 0-577,0 0-288,-20 0-4100</inkml:trace>
  <inkml:trace contextRef="#ctx0" brushRef="#br0" timeOffset="297637.0239">20327 2146 12075,'-21'0'865,"3"0"-353,-2 20 513,-1-1 32,-19 21-288,1 0-321,-1 0-287,0-21-97,21 21-64,-21-19 32,20-2-225,0 1-671,20-20-1250,0 20-4357</inkml:trace>
  <inkml:trace contextRef="#ctx0" brushRef="#br0" timeOffset="297998.0445">20802 2245 11530,'41'-40'2819,"-41"40"-2819,0-20 320,0 20 737,0 0-256,-20 0-577,-1 0-384,-17 0 64,18 20 32,-1 20-32,1-20 64,2 1-32,18 17 96,0-17 0,18-2 64,-18 21 32,41-40 0,-21 20-32,18-20-32,3 0-128,-21 0-288,19 0-609,-19-20-736,0 20-1859</inkml:trace>
  <inkml:trace contextRef="#ctx0" brushRef="#br0" timeOffset="298141.0526">20723 2324 13388,'-20'21'160,"20"-42"353,20 21 736,-20 0 417,41 0-802,-21 0-575,19 0-289,1 0-64,-1 0-1506,-19 0-2274</inkml:trace>
  <inkml:trace contextRef="#ctx0" brushRef="#br0" timeOffset="298437.0696">21240 2007 14253,'0'-20'128,"0"20"1185,0 0 97,0 0-578,0 20 418,20 0-353,-20 19-161,20 1-255,-20 0-97,20 19-192,-20-19-128,19 20-32,-19-20-32,20 0-64,-20 19-96,20-20-320,-20-19-802,0 20-575,0-20-930,0-20-2498</inkml:trace>
  <inkml:trace contextRef="#ctx0" brushRef="#br0" timeOffset="298740.0869">21399 1967 12043,'19'0'512,"-19"0"-1024,0 0 1056,20 20 513,-20 0 353,20 0-193,0 39-288,-20-19 64,21 19-96,-21 1-417,0 0-256,18-1-192,-18-19-32,20 20-32,-20-21-320,0 21-129,0-40-63,20-1-161,-20 1-384,0 1-576,0-21-1122,0 0-5092</inkml:trace>
  <inkml:trace contextRef="#ctx0" brushRef="#br0" timeOffset="299245.1156">21140 1947 480,'-20'-19'14382,"20"19"-14318,0 0 448,0-20 225,20 20 192,1 0-289,-1 0-448,19 0 161,21 0 608,-1 0-96,20 20 63,20-1-479,0 1-257,-18 20-288,-22-20 0,-19 19-256,-21 1-385,-19 0-32,-19 19 289,19-19 255,-40-20 65,0 20 128,21-21 160,-21 2 65,20-21 127,-1 19-96,21-19-128,0 21 256,0-2 65,21 1-97,19 0-128,-1 19-64,1-19-63,-20 0-1,19 20-32,1-20 0,0-1-32,-19 1-289,-3 1-287,2-21-609,1 0-545,-21 0-1633</inkml:trace>
  <inkml:trace contextRef="#ctx0" brushRef="#br0" timeOffset="299757.1449">21954 1887 5285,'0'0'608,"21"0"641,-21 21 545,20-1-417,-20-1-31,0 21-866,20 0-256,-20-20 0,0-1 289,0-19 31,0 0-223,0 0 351,0 0 674,0 0-706,0-19-512,18-21-128,-18 20 128,0-20-128,21 21 33,-21 19 63,20-20 224,-20-1-64,0 2-32,20-2 33,0 21 159,-20 0-64,19 0 65,1 0-1,-20 21-64,20-2-31,-20 2-161,0 18-96,20 1-64,-20 0 0,20-1-64,-20-19-352,19 0-225,-19-20-320,20 20-961,-20-20-2690</inkml:trace>
  <inkml:trace contextRef="#ctx0" brushRef="#br0" timeOffset="301641.2527">23165 2286 12203,'0'0'1409,"0"0"-672,0 0 961,0 0-33,0 0-704,20 0-224,-20 0 128,41 19-193,-23 0-159,23 2-193,-21-2-224,0-19 0,-2 21-96,3-2-320,-1 1-353,0 0-672,0 0-545,-1-1-992,1-19-3621</inkml:trace>
  <inkml:trace contextRef="#ctx0" brushRef="#br0" timeOffset="301828.2636">23463 2265 15054,'-20'0'865,"20"0"-994,0 0 258,-19 21 639,-1-2-255,-20 21-353,1 0-160,19 19-320,-21-20-417,21 1-640,20-20-2243</inkml:trace>
  <inkml:trace contextRef="#ctx0" brushRef="#br0" timeOffset="302080.2779">23801 2185 16207,'0'-19'352,"0"19"-544,-20 0 448,-19 0 449,19 0-193,0 19-319,-1 1-225,1 0 64,20 20 0,0 0 64,0 0-64,20 0-192,21-1-33,-21-19 65,19 0-416,1-1-962,-20-19-1857</inkml:trace>
  <inkml:trace contextRef="#ctx0" brushRef="#br0" timeOffset="302238.287">23702 2305 14669,'-21'-19'769,"21"19"-641,21 0 897,-21 0-608,20 0-385,19 0-289,-19 19-1536,20-19-1474,-20 0-4901</inkml:trace>
  <inkml:trace contextRef="#ctx0" brushRef="#br0" timeOffset="302476.3006">24058 1967 13100,'0'0'705,"0"0"-641,0 20 929,0 20 480,0-20-736,0 19-449,0 21-192,0-21-96,0 21-64,0 0-320,0-20-417,0 19-160,0-19-416,20-1-898,-20 1-2369</inkml:trace>
  <inkml:trace contextRef="#ctx0" brushRef="#br0" timeOffset="302729.3151">24198 1967 13837,'0'0'1089,"20"20"-1057,-20 0 64,0 20 384,20-1 449,-20 21-256,19-21-545,-19 41-128,20-21 64,-20 2-32,20-22-96,-20 20-96,20-19-225,-20 0-255,0-20-1,0-1-192,0-19-320,-20 0-4388</inkml:trace>
  <inkml:trace contextRef="#ctx0" brushRef="#br0" timeOffset="303068.3345">24040 2007 15951,'-21'-40'192,"1"20"-1313,40-19 1345,-20 39 352,21-21-63,17 2-321,-18 19-224,39 0 32,2 19 0,-22 2-64,21-1-64,-21 19-385,1 1-127,-40 0 191,20-1-31,-20 21 352,0-21 256,-20-19 160,0 20 193,-19-20 63,19 20-159,20-21-33,0 2-128,0-2 96,20 2 33,-1-2-225,1 1-160,20-20-160,-20 20-97,19 0-447,-19-20-546,1 19-928,-1-19-2914</inkml:trace>
  <inkml:trace contextRef="#ctx0" brushRef="#br0" timeOffset="303450.3563">24516 1748 8263,'20'0'1057,"-20"0"-224,20 20-160,-20 21-417,0-22-32,-20 21-64,20-21 33,0 2 95,0-1 224,0-20 513,0 19 224,0-19-256,0 0-736,0-19-193,20 19 0,-20-20-192,18-1-129,-18 2 161,21-2 96,-21 2 128,20 19 65,-20-19 95,0 38 256,20-19 33,-20 19-257,0 2-160,20-2-64,-20 2-128,19-1-320,-19-1-705,0 1-865,20 0-2658</inkml:trace>
  <inkml:trace contextRef="#ctx0" brushRef="#br0" timeOffset="303639.367">24714 1847 13612,'20'0'641,"-20"0"-513,20 0 1730,-20 0-673,19 0-705,1 21-191,0-21-129,0 0-192,-20 19-192,21-19-609,-21 0-1377,18 0-3331</inkml:trace>
  <inkml:trace contextRef="#ctx0" brushRef="#br0" timeOffset="303810.3768">24833 1748 10185,'0'20'2050,"0"0"-897,0 1 128,0-2-192,0 21-800,-20-21-257,20 22 0,20-22-417,-20 1-672,0 20-896,0-20-2884</inkml:trace>
  <inkml:trace contextRef="#ctx0" brushRef="#br0" timeOffset="304013.3886">25052 1748 14509,'39'20'865,"-19"0"256,-20 20 545,0-21-449,-20 21-769,20-19-416,0 18 0,0 1-384,0 0-897,0-1-1858,0-19-2787</inkml:trace>
  <inkml:trace contextRef="#ctx0" brushRef="#br2" timeOffset="305678.4838">23185 1689 13612,'0'0'577,"-20"0"96,20 0 159,0 0 97,-20 0-160,20 0-481,0 0-288,20 0 160,-20 0-31,40 19 95,-1 1-64,2 20 0,38-20 128,0 20 161,40 19-161,-20-18-96,41 18-96,-1 20-96,19 1-64,-18 19-64,18-20-128,-18 21-64,-21-21-193,-1 1 225,-19-1-129,-18-20 33,-22 2 320,-19-23 32,-1-17 96,1-1-128,-40-20 64,0 0-545,0 0-1985,0-20-3396</inkml:trace>
  <inkml:trace contextRef="#ctx0" brushRef="#br2" timeOffset="307856.6082">23185 2921 8744,'-20'0'833,"20"0"-833,20-20 192,-20 20 1409,20-20-255,1 0-610,17 0-223,-17-1 31,19-17 193,-1 18 64,21-21-353,-1 2-128,40-21 97,0-19-97,21 19-64,19-19 225,-1 20 256,22-21-417,-2 40 64,2-19-128,-22 19 33,1 0-129,-1 1-192,-38-1-192,-20 0-161,-21 20-127,2-19-193,-3 18-160,-17 2 32,-2-2 65,-39 2-97,0 0-1249,-21 19-288,-17 0-1314</inkml:trace>
  <inkml:trace contextRef="#ctx0" brushRef="#br2" timeOffset="308743.659">17091 2662 4195,'0'0'5670,"0"0"-5286,0 0 929,0 0 65,20 0-33,-20 0 225,0 0-674,0-19-383,20 19-257,-1-21 32,1 21-95,20-20-65,19 1-96,2-21-64,18 0 32,0 1-128,40-1 63,-20 1-127,41-1-32,-2-19 0,-19-22 0,21 22 320,-22-1-192,1 1 64,-20 19 32,-18 20-32,-42 0-289,1 20-2690</inkml:trace>
  <inkml:trace contextRef="#ctx0" brushRef="#br0" timeOffset="313874.9526">20367 2820 544,'0'0'2498,"0"-19"-608,-20 19 256,20 0-64,0-19-288,-20 19-705,20-20-128,-21 20-224,21-20-161,-18 20-224,-2 0-256,-1 0-128,1 0-32,0 20 32,-19 0-64,-1-1 96,20 0 0,0 22-64,1-21 64,19 20 0,0-1-32,0 1-32,0-20 32,39 19-32,-19-19 96,0 21-32,19-22 32,1 1-64,1-20 64,-3 0 0,3 0 32,-1 0-32,-21 0-32,1-20 32,0 1 0,0-2 0,-20 1 64,20 0-32,-20-19-32,-20 19 1,0-20 63,20 20 160,-20 1 160,0-21-31,1 20-97,-1 0-128,0-1-96,-21 2-32,23 19 0,-2 0-128,-1 0-64,-19 0 0,20 0 32,1 19 64,19 2-33,-20-1 65,20 0 0,-20 0 0,20 0 32,0-1 0,0 1-64,20-20 64,0 20 96,-1-20-32,1 0 33,0 0-33,0 20 32,1-20 0,-1 0-96,19 0-128,-19 0-577,0 0-864,0 0-1859,-1 0-5700</inkml:trace>
  <inkml:trace contextRef="#ctx0" brushRef="#br0" timeOffset="314243.9737">20902 2921 7751,'-19'-20'1441,"19"20"-928,0-20 1312,-20 20-768,0 0-352,20 0-321,-20 0-448,-1 0 0,3 0 32,-2 20 32,0 0 64,-1-20-32,21 19-32,0 1 32,0 0-64,21 0 128,-1 0 97,0 0-65,19-1-128,-19-19-96,20 0 0,-21 0-193,1 0-704,0 0-1281,-20 0-5157</inkml:trace>
  <inkml:trace contextRef="#ctx0" brushRef="#br0" timeOffset="314415.9836">20703 2980 10666,'20'20'961,"1"-20"-929,-1 0 448,0 0 449,19 0 32,-19 0-545,20 0-448,-21 0-993,1 0-1409,20 0-3556</inkml:trace>
  <inkml:trace contextRef="#ctx0" brushRef="#br0" timeOffset="314734.0016">21280 2841 9961,'0'-21'673,"0"21"416,0 0 352,0 0-1153,0 21 385,0-1-33,0 0-159,0 0-1,0 19-159,20 1-161,-20 0-128,0-20-64,0 19-449,19-19-159,-19 20-417,0-40-993,0 20-3587</inkml:trace>
  <inkml:trace contextRef="#ctx0" brushRef="#br0" timeOffset="314994.0166">21438 2820 13004,'0'41'96,"20"-21"0,-20 20-64,0-1 577,0 1 416,20 0-641,-20-1-128,0 2-192,0-22-32,0 20 32,0-18-224,21-1-480,-21 0-129,0 0-320,0-20-1410,18 0-3778</inkml:trace>
  <inkml:trace contextRef="#ctx0" brushRef="#br0" timeOffset="315527.0469">21280 2841 2530,'0'-21'7911,"0"2"-7622,0 19 832,0 0-160,20 0-481,-20-19-64,19 19-159,21 19 31,-20-19 289,19 0 127,21 19 65,-1 2-96,-18-1-193,18 0-352,-39 20-128,20-21 0,-21 1-96,-19 0-416,0 0-65,-19-20 161,-1 20 384,0-20 0,-21 20 32,23-20 32,-23 0 256,21 0 128,-18 0-159,17 0-129,21 0 0,0 0 0,21 0 32,-3 19 128,2 1-31,0 0-129,21 1 0,-2-2-128,-19 1 64,20-1 64,-21 2-96,1-1 0,0-20 0,0 20-64,-20-20 32,20 20-128,-20-20-385,0 0-480,0 0-384,0 0-737,0-20-6182</inkml:trace>
  <inkml:trace contextRef="#ctx0" brushRef="#br0" timeOffset="316162.0834">21954 2820 5188,'0'0'2050,"0"0"-1121,0 0 1249,0 0-512,0 21-577,0-1-481,21 0-255,-21 0-65,0 19 32,0-19 1,0-20-65,0 20-64,0-20 0,0 0 33,0 0 319,-21 0 129,21 0-481,0-20-96,0 0-224,0 1-192,0-1 63,0 0-127,21 0-65,-1 0 161,-20 20 192,20-21 0,-20 21 96,0 0 96,18 0 96,-18 0 65,21 0-193,-21 21-64,20-21 96,-20 20 128,20 0-32,-20 0-32,0 0 0,20-1 1,-20 1-33,0 0-96,19-20 0,-19 20-160,0 0-769,0-20-1089,0 20-4100</inkml:trace>
  <inkml:trace contextRef="#ctx0" brushRef="#br0" timeOffset="317912.1835">17429 2782 2466,'0'-20'2498,"0"0"97,0 20-385,0-21-128,-20 2-257,0 19-864,-1 0-608,1 19-225,-18-19-64,-3 41-32,21-21-32,1 18 96,-1 3-64,20-1 32,0-1-96,0 1 0,20 0-96,19-20-32,2-1 128,-3 1 64,3-20 32,18-20 32,-19 20 32,0-19 64,-1-21 161,-19 20-129,0-20 64,0 1-96,-20-1-32,-20-1-128,0 22 129,-20-20-129,21-2-32,-41 22-64,21-1 31,-22 0-63,23 20-128,-3 20 96,21 0 0,0 20 64,20-20 64,0 19-32,20 1 128,0-20 96,21 20-96,-3-20 32,3-1-96,-2 1 32,1-20-128,0 0-288,-1 0-993,-19 0-2915</inkml:trace>
  <inkml:trace contextRef="#ctx0" brushRef="#br0" timeOffset="318243.2025">17786 2901 12139,'0'0'577,"0"0"-642,-21 0 65,21 20 161,-20-20 191,20 19-224,-18 1-64,18 0-32,18 0 96,-18-20 449,20 20-193,1-20-96,-1 0 289,0 0 64,0 0 31,-1-20 33,1 20-32,-20-20-321,0 0-320,0 0 384,-20 20-95,1-19-193,-1-1-64,0 20-64,0 0-160,-1 0-801,1 0-1666,20 0-7686</inkml:trace>
  <inkml:trace contextRef="#ctx0" brushRef="#br2" timeOffset="320415.3266">17071 2682 8520,'-20'0'1793,"20"0"33,0 0-673,0 0-256,0 0 160,20 20-96,0-1-289,20 2-95,19-1-64,0 0-129,2 18-32,18 3-288,0-21 32,0 20 65,1-1-97,-1 1-32,1-20-289,-20 19-223,-1-19-161,-19 21-127,-21-22-97,-19-19 160,0 20-256,0-20-448,-19 0-577,-1 0-801,0 0-2370</inkml:trace>
  <inkml:trace contextRef="#ctx0" brushRef="#br2" timeOffset="320732.3446">17131 3278 14157,'-60'20'192,"60"-20"-96,0 0 1378,0 0-129,20-20-801,20 1-383,-1-21-65,21-1 64,20-17 384,-22-3 417,42 2-192,-21-1-321,20 1 257,-18-2-64,-2 23-321,-20-2-160,-19 19-224,-20 2-128,0-1-609,-1 20-1377,-19 0 0,0 0-737,-19 0-1441</inkml:trace>
  <inkml:trace contextRef="#ctx0" brushRef="#br0" timeOffset="329560.8496">16018 2345 7046,'0'0'673,"0"0"-193,0 0-512,0 0 321,0 0 1120,0 0-544,0 0-225,0 0 1,20 0-129,0 0-31,21 0-225,-21 0-128,19 0-32,1 0-64,-1 0 0,1 0 32,0 0-128,-1 0-96,-19 0-320,21 0-321,-23 0-608,2 0-769,0 0-673,1-21-352</inkml:trace>
  <inkml:trace contextRef="#ctx0" brushRef="#br0" timeOffset="329884.8681">16356 2225 4644,'-20'0'5958,"20"0"-6247,0 0-95,20 0 288,0 0 256,21 0 577,-23 0-161,22 20-320,1 0-224,-23-20-32,23 21-64,-21-21 161,0 0-130,-1 19 162,1-19 159,-20 0 0,0 19 353,0-19 31,-20 0-31,20 21-353,-39-2 33,19-19-161,-21 21-32,23-2-96,-2 1-64,-1 0-256,1 0-801,0-1-1282,2 21-3170</inkml:trace>
  <inkml:trace contextRef="#ctx0" brushRef="#br0" timeOffset="337755.3184">23244 3378 8520,'0'20'3395,"0"-20"-2306,-18-20 737,18 20 320,0 0-609,0 0-512,0 0-224,0 0-225,0 0-95,0 0-161,18 0 0,-18 0-288,0 0 129,20 20 63,-20-20 0,21 19-32,-1-19 64,-20 20-127,20 0-33,-2 0 32,3 0-96,19 0 0,-20 19 32,19-18-96,1 18 32,-20-19-32,0-1 0,-1-19-96,1 21-129,0-21-159,-20 20-96,0-20-1,0 0-160,0 0-127,0 0-353,0 0-1026,0-20-959,-20 20-2820</inkml:trace>
  <inkml:trace contextRef="#ctx0" brushRef="#br0" timeOffset="338073.3366">23602 3398 6790,'21'-20'4516,"-21"20"-4260,-21 0 33,21-20 383,0 20-287,0 0-97,-20 20 32,0-20 257,1 20 320,-1-1 224,0 21-449,-20-20-287,20 20-193,-19-1-128,19-18 0,-21 18-32,23-19-128,-2 20-288,0-20-673,-21-20-673,41 19-3299</inkml:trace>
  <inkml:trace contextRef="#ctx0" brushRef="#br0" timeOffset="338845.3807">23781 3636 10313,'0'0'2114,"0"0"-1793,0-20 800,0 20 512,0 20-768,0-20-320,0 0-193,20 19 0,-20-19 65,0 21-97,0-1-192,0-1-128,0 1 0,0 0-32,0 0-609,0-20-512,0 20-1409,0-20-9385</inkml:trace>
  <inkml:trace contextRef="#ctx0" brushRef="#br0" timeOffset="339587.4233">24078 3517 11370,'0'0'1314,"0"0"-514,0 0 1763,0 0-674,0 0-928,0 0-288,0 0-289,0 0 129,20 0 31,-20 0-223,21 0-257,-1 0 128,19 0-224,-19 0-32,0 0-417,0 0-800,-1 0-641,1 0-1601,0 0-9609</inkml:trace>
  <inkml:trace contextRef="#ctx0" brushRef="#br0" timeOffset="339782.4344">24078 3616 15214,'20'20'128,"-20"-20"-32,0 19 1217,0-19-448,21 21-609,-21-21-95,20 0-802,19 20-1697,-19-20-7496</inkml:trace>
  <inkml:trace contextRef="#ctx0" brushRef="#br0" timeOffset="340733.4887">24655 3437 5893,'0'0'1121,"0"0"705,0 0 608,0 0-672,0-20-577,0 20-96,0 0-96,0 0-160,0 0-321,0 0-224,0 0 97,0 0 159,0 20 1,0 0 63,19 0-31,-19 20-97,0-1-223,20 1-97,-20 19-64,0-18-32,0 18-192,20-19-1153,-20 0-1730,20 0-3395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8:59.0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2503 4932,'-20'0'1634,"0"0"-33,1 0 449,19 0-320,0 0 416,0 0-417,-20 0-383,20 0-385,0 0-64,0 0-385,0 0-224,0 0-224,0 0 32,0 0-160,20 0 160,-1 0-31,21 0-33,0 0 0,-1 0 0,21 0-64,-21 0 64,2 0-32,-3 0-225,3 0-255,-21 0-33,0 0-319,-1 0-578,1 0-415,-20 0-385,0-20-2851</inkml:trace>
  <inkml:trace contextRef="#ctx0" brushRef="#br0" timeOffset="324.0184">792 2385 5957,'0'-21'352,"0"21"738,20 0 159,-20 0-128,0 0-160,21 21-769,-21-21 352,20 19-63,-2-19-385,2 20-32,1-20-64,19 20 96,-21 0-96,21-1 160,-20 1-64,0 0 0,-1 0 161,1 0 159,-20-20 449,20 20 0,-20-1-97,-20 1 1,20-20-64,-20 21-65,1-2-255,-1 21-321,-20-21-64,20 2-577,-19 19-2626</inkml:trace>
  <inkml:trace contextRef="#ctx0" brushRef="#br0" timeOffset="28139.6094">574 3497 128,'-39'0'640,"39"0"321,-20 0 352,20 0-127,-20 0 127,20 0-256,0 0 128,0 0 128,0 0 225,0 0 95,0 0-159,0 0-353,0 0-385,0 0-223,0 0 63,0 0-95,0 0-129,20 0-160,0 0 0,0 20-95,19-20-65,-19 0-32,20 0 64,-1 0-225,1 0-319,-20 0-321,19 0-480,-19 0-897,1-20-1345,-1 20-4581</inkml:trace>
  <inkml:trace contextRef="#ctx0" brushRef="#br0" timeOffset="28486.6292">753 3398 8231,'-20'0'257,"20"0"-386,0 0 226,0 0 319,0 0 64,20 0-127,-20 0-321,39 0 32,-19 0-32,1 19-32,-1-19 96,-2 20-96,2-20 32,21 20-32,-21-20-32,-1 20 64,1-20-32,0 20 64,0-20 64,0 20 545,-20-20 160,0 19 63,0-19 65,0 20-384,-20 1 95,20-2-191,-40 1-161,20-20-256,1 20-96,-1-1-801,0 2-1409,-1-1-2210</inkml:trace>
  <inkml:trace contextRef="#ctx0" brushRef="#br0" timeOffset="39726.2722">6510 7551 9673,'0'0'2018,"0"-21"-1282,0 21-319,0 0 768,0 0 0,0 0-448,0 0-225,0 0-96,0 21 33,0-21-97,0 0 97,20 0-161,-20 19-64,0-19 0,0 21-128,0-2 1,0 0-97,0 2 96,0-1 0,0 0-128,0 20 0,0-21-193,0 1 450,0 0-161,20-20-64,-20 20 64,0 0-64,0-20 32,19 0 0,-19 20 32,20-20-32,0 0 64,-20 0-128,20 0 64,0 19 32,-1-19-96,1 0 64,0 0-32,0 20 0,1-20-32,-3 0 0,2 0 32,1 20-32,-1-20 64,0 0-64,-2 0-32,3 0 128,19 20-160,-20-20 192,19 0-96,1 0 64,0 0 0,19 20 96,-18-20-128,18 0-96,-1 0 96,3 0-32,-2 0 96,20 0-128,-19 0 32,19 0 32,-20 0-32,22 0 0,-2-20-32,-20 20 32,22 0 96,-22 0-128,-1 0 64,3-20 32,18 20-128,-20 0 128,1 0-96,19 0 32,-20-20 32,2 20-32,18 0-32,-19-20 64,19 20-64,-20-19 97,20 19-65,-18 0 0,-2-20 0,20 20 0,-19-20 0,19 20 64,-20 0-128,22-20 64,-22 20 0,1 0-65,19-20 130,-20 20-65,20-20 0,-18 20 0,18 0 0,-20-19 0,21 19 0,-21 0 0,0-20 0,22 20 0,-22 0 0,0 0-33,21 0 33,-21 0 33,2 0-66,-2 0-223,-1 0 512,23 0-256,-22 0 33,20 0 31,-19 0-128,-1 0 64,20 0-33,-18 20 98,18-20-65,-20 0-32,22 0 32,-23 0 32,1 19 0,22-19-32,-22 0 32,20 0-32,0 0-32,-19 0 0,20 0 32,-22 0-32,23 0 64,-2 0 32,-20 0-128,22 20 128,-2-20-96,0 0 64,-20 0-32,21 0-32,-21 0 32,20 0 32,0 0-32,-18 0 0,18 20-32,0-20 96,-19 0-96,40 0 32,-21 0-32,-20 0 64,21 20-32,-1-20 32,0 0-32,0 0 64,2 0-96,-2 0 32,0 20 32,0-20-32,21 0 32,-21 0-32,20 0-32,0 0 64,-18 0-64,18 0 64,-20 20-32,20-20 0,-20 0 32,20 0-32,-19 0-64,19 0 160,0 0-96,0 0 32,-18 19-64,18-19 0,-20 0 64,0 0-32,20 0 0,-20 0 0,2 0 0,18 0 96,-20 0-224,0 0 160,0 0-32,2 0 0,-2 0 32,-20 20-96,20-20 160,2 0-160,-22 0 96,20 0-64,-19 20 64,-1-20-64,-19 0 128,19 0-128,2 0 32,-2 0 0,-19 20 128,-1-20-256,1 0 160,-1 0 64,1 0-64,-20 0 192,19-20 97,-19 20-1,0-20 0,1 0 64,-21 1 33,20-1-65,-20-20-192,18 0-128,-18 1 0,20-21-128,-20 1-64,21-2 0,-21 2-96,0 19 32,20-19 288,-20 39-160,0 0 96,0 0-321,0 20-736,0 0-929,0 20-1409,0 0-2915</inkml:trace>
  <inkml:trace contextRef="#ctx0" brushRef="#br0" timeOffset="40945.342">17190 7987 1,'0'0'2593,"0"0"-831,0 0 352,0 0-193,0 0-159,0 0-192,0 0-321,0 0-320,0 0-129,0 0-159,0 0-64,0 21-193,0-21 64,0 20-31,20-1-33,0 1 0,-1-20-31,21 40-161,1-20-32,-3 0-96,23 0 32,-2-20 32,20 19-128,20 2 129,21-21-129,-21 0 32,20 0 32,-20 0-160,-20 0-225,-18 19 65,-22-19 96,1 0-449,-1 0-416,-19 0-512,-20 0-1250,0 0-2242</inkml:trace>
  <inkml:trace contextRef="#ctx0" brushRef="#br0" timeOffset="41668.3833">19016 7629 9929,'-20'-38'961,"20"17"-128,20 2-65,1 19 129,-1 0 192,-2 0-320,23 0-289,-1 19-351,-1 21-129,1 0 32,-20 0-64,19 39-65,-19-19-63,-20-1 32,0 1 96,-20 0 32,0-21 96,1-19 32,-1 0 289,-20-20 191,1 0-255,19 0-161,-20-20 32,19 0-160,3 1 0,18-22-96,18 22 32,3-1-96,-1 20 0,20 0 32,-1 0 0,1 0 0,-1 20 0,-19-1-545,20 2-864,-20-1-1346,-1-20-2050</inkml:trace>
  <inkml:trace contextRef="#ctx0" brushRef="#br0" timeOffset="42973.458">20148 7888 11242,'0'0'2082,"0"0"-1633,20 0 31,-1 0 321,21 0-129,21-20-159,-2 20-289,20 0-192,-19 0 0,-1 0-448,0 0-930,-39 0-1408,0 0-2531</inkml:trace>
  <inkml:trace contextRef="#ctx0" brushRef="#br0" timeOffset="43217.4718">20466 7888 8616,'-40'40'352,"40"0"-256,0-21 449,0 22-193,20-2-96,0 1-128,19 0-32,-19-1-96,0-18 32,0 18 321,-20-19 544,0 0 384,-20 0 352,0-20-159,-19 0-257,-1 0-512,-19 0-225,19 0-160,-1 0-288,3 0 0,-3 0-288,1 0-352,40 0-834,-19 0-2530,38 0-6437</inkml:trace>
  <inkml:trace contextRef="#ctx0" brushRef="#br0" timeOffset="43650.4966">21220 7789 1761,'-19'0'12556,"19"0"-12172,-20 0-608,20 20 320,-20 20 481,-1-1 256,1 21-193,2 0-287,-2-1-33,20 1 0,-21-1 0,21 1-191,0-20-33,21 19-32,-21-18 0,20-2-224,-2-19-513,2-1-736,1-19-2019,-1 0-4067</inkml:trace>
  <inkml:trace contextRef="#ctx0" brushRef="#br0" timeOffset="43795.5049">21339 8207 15182,'0'0'-417,"0"0"-479,0 19 735,20-19-1696,0 0-1827</inkml:trace>
  <inkml:trace contextRef="#ctx0" brushRef="#br0" timeOffset="43931.5128">21537 8207 12748,'0'0'608,"0"0"-2818,20 0 1890,1 0 224,-1 0-2403</inkml:trace>
  <inkml:trace contextRef="#ctx0" brushRef="#br0" timeOffset="44054.5198">21736 8226 11723,'0'0'800,"0"0"-896,0 0 320,0 0-672,20 0-1986,0-19-3684</inkml:trace>
  <inkml:trace contextRef="#ctx0" brushRef="#br0" timeOffset="44169.5263">21855 8226 8071,'40'0'769,"-40"0"-705,21 0 705,-21-19-289,18 19-1024,-18 0-6759</inkml:trace>
  <inkml:trace contextRef="#ctx0" brushRef="#br0" timeOffset="44451.5425">22213 7829 14445,'39'0'-32,"-19"0"449,20 20 1152,-1 19-608,-19 1-577,21 19 33,-23 1-257,2 0-96,1 0 288,-1-1 1,0 1-129,-20-1-160,0-39 32,0 20-64,0-20-96,-20 0-577,0-1-640,-21-19-2595</inkml:trace>
  <inkml:trace contextRef="#ctx0" brushRef="#br0" timeOffset="45165.5833">18778 8386 12716,'-19'0'960,"19"0"-351,0 0 1025,0 0 63,0 0-864,19 0-224,21 0-193,0 0-128,19 0 33,20 0-1,0 0-256,21 0 128,19 0 0,0 19 0,1-19-31,-1 0-129,-20 0 0,-20 20-128,-20-20-225,-18 0 33,-21 0-289,-20 20-832,-20-20-192,-1 0-2371,-17 0-4772</inkml:trace>
  <inkml:trace contextRef="#ctx0" brushRef="#br0" timeOffset="46182.6413">18877 8644 14221,'-19'-40'192,"19"40"-64,0-20 481,0 20 192,0-20-225,0 20-544,39 20 0,-19 0-64,21-1 0,-3 21 64,3 0-32,-3 20-32,-17-20 0,-21 19 32,0-19 0,0 20-64,-21-21 128,3-19 32,-23 0 128,21-20 225,-18 0-193,17 0-64,-19-20-32,20 0-63,20 0-97,0 1-129,0-21-255,0 40-64,20-20 127,20 20 225,-1 0 64,-19 20 192,21-1 65,-21 2 63,-2-2-64,3 1-224,-1 20 0,0-20-128,-20 0-449,0-1-800,0-19-1858,0 21-2659</inkml:trace>
  <inkml:trace contextRef="#ctx0" brushRef="#br0" timeOffset="46623.6666">19314 8842 13388,'0'0'769,"0"0"224,20 0 1057,0 20-737,-1 0-384,1 0-577,21 0-63,-1 20-65,-1-21-160,1 1-32,-20 20-224,19-20-193,-19-20-63,-20 20-481,20-20-160,-20 19-545,0-19-1569,0-19-3011</inkml:trace>
  <inkml:trace contextRef="#ctx0" brushRef="#br0" timeOffset="46832.6786">19652 8783 12619,'-20'0'32,"0"20"129,0-1 1312,1 21-288,-21-20-608,20 20-417,-1 0-64,3-1-64,-2-19-320,0 20-449,20-20-993,0-20-2081</inkml:trace>
  <inkml:trace contextRef="#ctx0" brushRef="#br0" timeOffset="47388.7105">19751 8604 7366,'0'0'1986,"0"0"-1153,0 0 1473,0 0-320,0 0-993,0 0-737,-20 0 129,20 19 95,0 2 33,-20-2-65,20 2-64,0-2-127,0 21-193,20-20-96,-20 0 128,0 0-192,20-1-193,0-19-351,-20 20-545,19-20-1474,1 0-2882</inkml:trace>
  <inkml:trace contextRef="#ctx0" brushRef="#br0" timeOffset="47545.7193">19871 8703 8295,'0'20'1282,"0"0"-546,-20 0 738,20 0-834,0-20-672,20 20-1633,-20-1-898,0 1-1312</inkml:trace>
  <inkml:trace contextRef="#ctx0" brushRef="#br0" timeOffset="47718.7292">19909 8604 13708,'-20'-20'929,"20"20"-865,0 0 97,0 0-65,0 0-897,0 0-1697,20 0-2403</inkml:trace>
  <inkml:trace contextRef="#ctx0" brushRef="#br0" timeOffset="47942.7422">19989 8564 9545,'20'0'1825,"0"20"161,-20-20 577,20 20-770,0-1-576,-20-19-608,19 21-321,-19-2-224,0 21 0,0-20-160,-19 20-736,19-20-578,-20 0-255,0-1-610,0 1-607,0 0-1154,1-20-1922</inkml:trace>
  <inkml:trace contextRef="#ctx0" brushRef="#br0" timeOffset="48238.759">19851 9021 7847,'0'20'6630,"0"-20"-6694,0 20 641,0 0 864,0-1-352,0 2-416,0 18-385,0-19-32,0 20-96,20-20-160,-20 0 64,0-1-416,0 1-128,0 0-577,18-20-1057,-18 0-2499,0 0-5731</inkml:trace>
  <inkml:trace contextRef="#ctx0" brushRef="#br0" timeOffset="48477.7726">20029 9100 11755,'0'0'-705,"-20"0"705,0 0 1441,-19 0 129,19 21-385,-1-21-512,1 19 159,2 1-127,18-20-289,18 20 33,2 0 31,1 0-63,19 0-161,-1 0-128,1-1 0,-1-19-192,-19 20-128,0-20-705,0 20-1089,-20-20-3843</inkml:trace>
  <inkml:trace contextRef="#ctx0" brushRef="#br0" timeOffset="51145.9252">6569 9975 10281,'0'20'256,"0"-20"-736,0 20 0,0-20 480,0 20 64,0-20 32,0 20 128,0-20 0,0 19 225,20-19 383,-20 20-63,0-20-192,20 21-193,-20-21 96,0 0-191,20 19 63,0-19-128,-1 0-32,1 0-160,20 0 33,-19 0-33,17 0-32,3 0 0,-21 20 0,19-20 0,1 0 0,-1 20-32,1-20 0,0 0-1,-1 19 66,22-19-1,-3 21-32,3-21 32,38 0 64,0 0-96,1 0 0,17 0 0,3 0 32,-1 0-64,21 0 32,18 0 0,-19-21 0,19 21 0,2 0 0,-2-19 0,2 19 32,-2 0-64,20 0 32,-18 0-96,-2 0 96,21 0 0,0 0-32,-21 0 64,21 19-32,-20-19 0,20 0 32,-1 0-32,0 0 0,-18 21 96,18-21 64,1 0 32,0 0-32,0 20-96,-1-20 0,0 0 0,21 0-32,-19 0-32,-2 19 0,0-19 64,0 0-32,2 0-32,-1 0 0,-21 0 33,22 20-1,-2-20-32,-20 0 32,20 0-32,-18 0 0,18-20 32,-18 20 0,-2 0 224,-18 0-64,18 0-128,-19 0 0,-1 0-32,2-19-32,-21 19 0,19 0 0,-19 0 0,1-20 32,-21 20 96,0 0 353,1-21-1,-21 21 33,1 0-257,-21-19 32,0 19-128,-19-20 33,1 20-1,-3-20-64,3 1-32,-21 19 160,19-21-128,-19 1 129,0 1-129,0 19 32,-20-20-192,20 20 128,-20-20-160,0 20 96,0 0-64,19-20 32,-19 20-32,0 0-96,0 0-225,0 0-287,0 0-609,0 0-833,0 0-1730,0 0-512</inkml:trace>
  <inkml:trace contextRef="#ctx0" brushRef="#br0" timeOffset="51736.9592">17071 10094 11018,'0'0'1217,"0"0"192,0-20 289,0 20-257,0-19-320,0-1-480,0 0-225,20-20 97,-20 20-193,0-19-31,0 18-97,0-18-128,0 19 128,0 0 32,0 0-224,0 0-64,0 20-96,0 0-481,0 0-992,0 20-417,0-20-2530</inkml:trace>
  <inkml:trace contextRef="#ctx0" brushRef="#br0" timeOffset="55531.1762">4564 9598 14862,'0'0'320,"0"0"-512,20 0 736,1 0 801,17 0-512,3 0-448,17 0-257,3-20-64,18 20-64,-20 0 64,22 0-32,-23 0-545,-17 0-1184,-2 0-3908</inkml:trace>
  <inkml:trace contextRef="#ctx0" brushRef="#br0" timeOffset="59998.4316">17289 794 12684,'-20'-19'1409,"20"-1"-32,0 20-448,0 0-256,0 0 320,20 20-289,1-1-383,17 2-193,3 18 96,-1 1-320,19-1 192,0 22-96,-19-22-32,0 1-64,19 0-128,-39-1-257,19-19-31,-19 0-321,1 0-448,-21-20-481,0 0-4708</inkml:trace>
  <inkml:trace contextRef="#ctx0" brushRef="#br0" timeOffset="60200.4432">17666 755 4067,'0'0'10250,"0"0"-10282,0 0 384,-20 20 65,20-1 319,0 21-255,-19 1-321,-1 17-96,0-17-160,0 18 0,0-19-160,1 0-289,-1-1-864,0-19-1378,0 0-672</inkml:trace>
  <inkml:trace contextRef="#ctx0" brushRef="#br0" timeOffset="60518.4613">17925 1052 14029,'39'-19'256,"-39"19"-416,0 19 160,0 2 64,-19-1 192,19 19-160,0-19 0,0 0-64,0 0 64,19 0 65,1 0 607,0-20-63,20 0 0,-21 0-65,1-20-63,0 0-97,0 0 1,-20 0-33,0-19-31,-20 19-161,0 0-224,0 20-128,-19-21-385,19 21-896,0 0-1153,0-19-3716</inkml:trace>
  <inkml:trace contextRef="#ctx0" brushRef="#br0" timeOffset="60712.4726">18261 933 16495,'-18'-19'865,"18"19"224,0-20-288,0 1-321,18 19 65,-18-21-545,21 21-96,-1 21-321,0-21-864,19 0-609,-19 0-2114</inkml:trace>
  <inkml:trace contextRef="#ctx0" brushRef="#br0" timeOffset="60863.4812">18302 974 11851,'0'20'128,"20"-20"32,0 19 192,-1-19 193,1 0 960,20 0-1248,-20 0-1347,19 0-3362</inkml:trace>
  <inkml:trace contextRef="#ctx0" brushRef="#br0" timeOffset="61149.4975">18759 616 14445,'0'-20'0,"0"20"320,0 20 834,0 0 543,0-1-640,0 21-512,19 20-321,-19-21-128,0 42-32,20-23-160,-20-17-545,20 18-320,0-19-416,-20 0-1570,20-1-2562</inkml:trace>
  <inkml:trace contextRef="#ctx0" brushRef="#br1" timeOffset="62981.6023">17310 398 11146,'-41'-21'929,"21"21"-192,1 0 192,-1 0-577,0 0 128,20 0 129,0 0-33,0 0 97,20 21-128,19-21-193,-19 39-160,41-19 224,-23 20-63,42-1 127,0 1-159,-1 0-65,20 39-160,21-19 32,-1 19-64,19 1-32,2-20 32,-21 18 0,19-17 0,-39 18-192,21 0 32,-41-19 0,1 0 96,-1-21-128,-20 1-256,-18-20 319,-21 0 65,-2-1-896,-18-19-2788</inkml:trace>
  <inkml:trace contextRef="#ctx0" brushRef="#br0" timeOffset="65822.7647">20268 1013 16719,'0'0'481,"0"20"-225,0-20 769,20 19-224,19 2-97,1-1-287,-1 0-289,21-1-64,-21 21-256,21-20-321,-21 0-480,21 0-800,-39-20-2147,17 0-3523</inkml:trace>
  <inkml:trace contextRef="#ctx0" brushRef="#br0" timeOffset="65995.7747">20585 953 13100,'0'21'769,"-20"-1"-1,20-1 450,-20 1-386,0 20-287,0 0-449,-19-1-448,19 1-513,0 0-1057,0-20-2178</inkml:trace>
  <inkml:trace contextRef="#ctx0" brushRef="#br0" timeOffset="66292.7917">21140 974 16495,'0'-41'-96,"0"41"96,-20 0 480,2 0 353,-23 20-32,21-20-545,0 21-192,0 18 0,1-19 161,19-1-193,19 22 256,-19-2-128,40-19-256,-20 0 96,21 0-288,-23 0-257,23-20-768,-21 0-1185,0 0-2851</inkml:trace>
  <inkml:trace contextRef="#ctx0" brushRef="#br0" timeOffset="66428.7994">21061 1073 14477,'-60'0'1025,"60"0"-1121,0 0 1025,20 0 32,0 0-321,0 0-415,39 0-353,-18 0-833,-1 0-2979</inkml:trace>
  <inkml:trace contextRef="#ctx0" brushRef="#br0" timeOffset="66666.8131">21379 715 14381,'20'-20'-160,"-20"20"1794,0 0 223,0 20-127,19 20-417,-19 20-768,20 0-193,0-2-224,-20 3-32,20 18-160,-20-20-352,21 1-513,-3 0-224,2-21-769,0-19-1409,1 0-5317</inkml:trace>
  <inkml:trace contextRef="#ctx0" brushRef="#br0" timeOffset="66890.826">21578 636 18033,'0'19'64,"20"2"256,-20 18 513,18 40 288,-18-19-96,21 19-737,-1 1-160,0-20-192,-20-1-320,20 1-129,-1 0-288,-19-21-736,20-19-1346,-20 0-2818</inkml:trace>
  <inkml:trace contextRef="#ctx0" brushRef="#br0" timeOffset="67192.8431">21478 695 20083,'-60'-79'416,"41"59"-929,19 20 353,0 0 352,0 0 449,39 0-353,1 20-288,19 0-64,-18-1 32,18 21 32,1 0 0,-21 0-96,1 0-288,-20 20 96,-1-21 223,-19 0 65,0-18 32,0 18-256,0-19 481,0-20-225,0 19 96,0 2-224,0-21 64,20 20-481,0-20-416,-20 0-1153,20 0-1858,0 0-6341</inkml:trace>
  <inkml:trace contextRef="#ctx0" brushRef="#br0" timeOffset="67503.861">21916 497 14669,'18'-21'289,"-18"21"-225,0 21-64,0-21 0,0 20 64,0 19 0,20-19-64,1 0-256,-21 0-1,20-20 161,0-20 32,-20 0 128,18-20 257,3 21 351,-1-1 225,0-1 32,-20 2-256,20-1-225,-20 20 161,19 0 31,1 20-95,0-1-33,-20 22-256,20-2-159,-20 1-162,0 19-639,20-19-994,-20 0-3683</inkml:trace>
  <inkml:trace contextRef="#ctx0" brushRef="#br0" timeOffset="68339.9087">21776 1172 5124,'0'-20'1121,"0"20"1314,0-20 255,0 20-95,0 0-417,0 0-961,0 0-1025,0 0 545,0 0-65,20 20-351,-1 20-161,21-20-96,0 20-288,-1-21-161,2 1-511,-1 0-866,-1 0-3651</inkml:trace>
  <inkml:trace contextRef="#ctx0" brushRef="#br0" timeOffset="68867.9391">22649 1271 14093,'0'0'64,"0"0"-256,0 20 0,0 0 224,0 21 32,0-22-96,0 20-1666,-20-19-864,1 1-1602</inkml:trace>
  <inkml:trace contextRef="#ctx0" brushRef="#br0" timeOffset="69356.9668">23185 953 16047,'0'-20'-481,"-20"1"-127,20-1 576,-20 20 0,1 0 96,-21 0-64,20 39-96,0-19 96,1 21 0,19 17-97,19-17-191,1-2 32,0 1 128,20 0 224,-1-20 160,1 0 289,-1-1-1,2-19 33,-1 0 288,-22-19-321,3-1 33,-1 0-481,-20-20 64,0 20-160,0-19-224,-20-1 192,-1 0 64,-17 1 0,-3 19-64,3-1-32,-3 1-65,1 20-95,21 0 0,-1 0 0,20 20 224,20 1 96,-1-1 0,1-1-32,20 20 32,-1-18-64,2-21-64,-1 20-320,-22 0-1025,3-20-3268</inkml:trace>
  <inkml:trace contextRef="#ctx0" brushRef="#br0" timeOffset="70202.0154">23940 974 12427,'0'-41'-2498,"-20"41"1825,0 0 994,0 0 543,0 0-255,-19 0-545,19 20 224,-20 1 577,40 18 160,-19-19-416,38-1-257,-19 22-256,20-21 32,0-1 32,0 1-320,19-20-192,1 0-929,-20 0-1474,0 0-6245</inkml:trace>
  <inkml:trace contextRef="#ctx0" brushRef="#br0" timeOffset="70338.0231">23801 1033 13164,'0'0'-32,"0"0"1185,20 19 0,19-19-480,-19 0-289,0-19-608,0 19-1826,19 0-4164</inkml:trace>
  <inkml:trace contextRef="#ctx0" brushRef="#br0" timeOffset="70569.0362">24098 695 14862,'21'-19'480,"-21"19"129,0 19 1088,0 1-255,0 20-129,0-1-769,20 1-351,-2 20-97,3-1-32,-21-18-224,20 17-225,-20-17-544,20-2-608,-20 1-577,0-20-1377,0 0-2051</inkml:trace>
  <inkml:trace contextRef="#ctx0" brushRef="#br0" timeOffset="70799.0494">24277 655 14285,'0'0'256,"20"21"641,-20 18 448,20 1 161,-20 20-353,20 0-897,-20-2-160,0 3-64,19-3-128,-19 3-192,20-2-257,0-19-640,-20-20-993,0 19-1729,0-39-6952</inkml:trace>
  <inkml:trace contextRef="#ctx0" brushRef="#br0" timeOffset="71145.0693">23999 655 16047,'0'-19'1473,"0"-1"-2594,20 0 1185,1 20 224,37 0 513,1 0-32,2 20-513,18 0 64,-20-1 193,1 21-257,-19-20-256,-23 20-32,2-1 64,-20 21-288,-20-20-96,2-1 223,-3 2 129,1-2-64,0-19 96,0 20 0,20-20-32,0 0 32,0-20 33,20 19-33,0-19-32,0 20 64,1 0-32,-3-20-321,2 20-864,1 0-961,-1 0-1281,-20-20-2531</inkml:trace>
  <inkml:trace contextRef="#ctx0" brushRef="#br0" timeOffset="71643.0977">24655 437 6342,'0'0'5188,"19"20"-4611,-19-20-545,20 19 32,-20 2 0,0-1 96,0-1-64,0 1 97,0-20 992,0 0 64,0 0-897,0 0-256,0-20-64,0 1 64,20-1-64,0-1-64,-20 2 128,20-1-192,-1 20 192,1-20 225,0 20 63,0 0 97,1 0 159,-3 20-63,-18 0-385,0-1-96,0 22-128,0-2-865,0 1-1857,0 0-10379</inkml:trace>
  <inkml:trace contextRef="#ctx0" brushRef="#br0" timeOffset="72947.1724">23384 1689 9384,'0'0'705,"0"0"-513,0 0 1826,0 19-128,0 1-289,0 0-383,0 20-322,20 0-223,0 0-321,-20 0-223,19-1-33,1 1-64,-20 0-160,20-1-161,-20-19-383,20 20-321,-20-20-769,20 0-2274,-20-20-6502</inkml:trace>
  <inkml:trace contextRef="#ctx0" brushRef="#br0" timeOffset="73279.1914">23285 1928 13869,'-21'0'0,"21"0"-257,0 0 834,0 0 480,0 0-32,0 0-513,0 0-159,0 0-33,21-20-96,-21 20 32,0-40-159,0 19 127,0 2-64,0-21 32,0 0-128,0 0 417,0 21 191,0-21-480,0 20 97,20 0-225,-20 20-160,0-20 32,20 20 96,-2 20-96,3 0 96,-1 0-32,0 0-128,19 0-193,-19-1-736,20 21-1025,-20-40-2818</inkml:trace>
  <inkml:trace contextRef="#ctx0" brushRef="#br0" timeOffset="74757.2759">20585 1669 9416,'0'-40'1057,"0"40"193,0 0 255,0 0-864,0 0-545,0 0 512,0 20 449,0 0-384,0 0-193,19 19-191,-19 1-225,0 1 0,20 18-96,-20-19-160,0-1-193,20 1-255,-20-20-1282,0-20-1858</inkml:trace>
  <inkml:trace contextRef="#ctx0" brushRef="#br0" timeOffset="75045.2922">20347 1728 16912,'-20'0'-97,"20"0"-31,0 0 160,20-20 225,-20 20-65,40-39-192,-21 19 128,1-20-32,20 20 32,-20-19 192,-1 18 1,1 2 95,-20-1-64,20 0-416,0 20 96,-20 0 129,20 20-161,-1 0 0,1-1-289,0 22-383,21-22-898,-23 21-2145,23 0-6055</inkml:trace>
  <inkml:trace contextRef="#ctx0" brushRef="#br0" timeOffset="77444.4296">23821 2921 10634,'0'0'896,"0"-20"-383,-20 20 736,20 0-320,-20-20-288,20 20-545,-20 0-192,1 0-1,-21 0 194,19 20 159,-17 0-128,18-1-64,-21 21-32,21 0 0,-19-1-32,39 22 32,0-22-224,0 1 128,0 0 64,39-1 64,-19-19 64,21 20 96,-3-20-32,3-20-63,-1 0-97,-1 0-32,1 0 0,-20-20 0,19 0 64,-19 0 64,-20-19 0,20 19 128,-20-20 128,0 0-63,-20 1-33,20-2-96,-20 2-192,0-1-32,1 20 0,-21 0-64,0 0 32,1 20-32,-2 0 0,21 20-32,2-20-64,-2 20-65,20 20 161,0-20 96,0-1 64,20 1 32,-2 21 129,2-22-65,1 1-32,19-20-96,-1 19-64,-19 2-256,20-21-577,-1 0-1634,-19 0-2337</inkml:trace>
  <inkml:trace contextRef="#ctx0" brushRef="#br0" timeOffset="78007.4617">24198 3338 6021,'0'-20'4741,"0"20"-4453,0 0 1762,0 0-96,0 0-1218,-20 0-543,20 0-129,0 0-256,-21 0 95,21 0 33,-18 20 0,-2 0-160,20 0-96,0 0-97,0-1 1,20 1 352,-2-20 128,3 20 160,-1-20-32,0 0 161,0 0 63,-1-20 225,1 20-1,0-20-223,-20 1 159,20-1 129,-20 0 0,-20 0-417,0 0-224,0 0-384,1 20-1442,-21 0-4740</inkml:trace>
  <inkml:trace contextRef="#ctx0" brushRef="#br1" timeOffset="80426.6002">23343 2820 13260,'-38'-38'545,"18"38"127,20-20 289,0 20 545,0 0-546,0 0-639,0 0-257,20 0 320,0 20 1,19-1 63,1 0-64,19 2-384,21 19 160,0 19-95,19 1-1,-20-1-64,20 2 32,-20 18-64,20-19-129,-20-1-63,-18 1-96,18-1 0,-20-19-161,1 0 65,-19-21 224,-23 1 160,2 1 32,1-21 192,-21 0-320,0 0-481,-21 0-768,1 0-1026,20-21-1120,-18 1-5253</inkml:trace>
  <inkml:trace contextRef="#ctx0" brushRef="#br1" timeOffset="80816.6224">24257 2901 6630,'40'-20'4804,"-20"0"-4836,-20 20 128,20-20 1346,-20 20 672,19-21-769,-19 21-1249,0 0-320,-19 21 448,-1-1 321,-20 20-65,1 19-128,-21 1-127,-20 19 63,22 0 96,-23-18 1,22-2-161,0 1-128,19-1-32,0-19-64,1 0-416,-2-1-129,21-19-416,2 1-1089,-2-2-2306</inkml:trace>
  <inkml:trace contextRef="#ctx0" brushRef="#br0" timeOffset="84435.8295">23761 4054 1729,'0'0'6310,"0"-21"-5765,0 21 127,-19 0 1026,19-20-353,-20 20-832,20 0-417,-20-19-32,20 19-32,-21 0 64,1 0 0,20 19-32,-38 1 128,17 1 0,1 18 97,0-19-33,1 20-128,19-1-32,0 21-64,19-21-160,1 1-96,21 0 64,-3-20 160,3 0 96,-1 0 64,-1-20 128,1 0 129,-1 0 31,-19-20-64,20-20-159,-20 21 191,-1-21-32,-19 0-63,0 0-193,0 0-160,-19-20 64,-21 21 0,20 19-32,-39-20-64,19 20-128,-19 20-33,18 0 97,21 0 0,-18 20 32,38 1 64,0 18 32,0-19 32,20 20 0,-2-1 0,2-19-64,21 0 0,-2 20-64,1-40-32,0 19-609,-1 2-993,-19-21-1441,0 0-5317</inkml:trace>
  <inkml:trace contextRef="#ctx0" brushRef="#br0" timeOffset="84674.8431">24178 4312 6726,'0'0'6278,"0"19"-6342,0-19 448,0 21 1025,0-21-896,0 19-321,0 1-96,0 0-416,0 0-417,20 0-448,-20 0-1217,0-1-5221</inkml:trace>
  <inkml:trace contextRef="#ctx0" brushRef="#br0" timeOffset="85071.8659">23742 4789 15406,'0'0'192,"0"0"-672,0 0 448,0 0-1313,19 0-3620</inkml:trace>
  <inkml:trace contextRef="#ctx0" brushRef="#br0" timeOffset="85222.8745">23801 4908 14765,'0'20'-96,"0"-20"-288,0 0 576,0 20-1825,20-20-2852</inkml:trace>
  <inkml:trace contextRef="#ctx0" brushRef="#br0" timeOffset="85330.8807">23841 5027 8263,'-20'20'-3843</inkml:trace>
  <inkml:trace contextRef="#ctx0" brushRef="#br0" timeOffset="85466.8885">23900 5087 5541,'0'0'3715,"0"20"-3394,0-20 607,0 0-351,-20 19-513,20-19-384,0 0-1378,0 0-6566</inkml:trace>
  <inkml:trace contextRef="#ctx0" brushRef="#br0" timeOffset="86203.9304">23841 5405 8904,'-20'-21'1730,"0"21"-834,0-19-287,0 19-321,1 0 1,-1 19-33,0 2-32,-1-1 96,1 0-128,20 19-127,0 1-33,0 0-129,20-1 65,1 21-64,19-39-96,-21 18 160,21-20 224,0 1 161,-1-20 255,1 0 65,-1-20-33,-19 1-159,0-1-33,0 1-127,1-22-33,-21 1-96,0 1-32,-21-1-32,1 0 1,-20 20 159,1-19 32,-1 19-96,1-1-224,-1 21 0,0 0-96,21 21 0,19-1-128,0 0 448,0 19-256,0-19 0,19 0-32,21 20-32,0-20-224,-1-1-866,1-19-2017,-1 20-3907</inkml:trace>
  <inkml:trace contextRef="#ctx0" brushRef="#br0" timeOffset="86497.9472">24198 5643 13837,'0'41'544,"-20"-22"-416,20-19 929,0 20-32,0-1-256,0-19-609,0 20-64,0-20-32,20-20-128,-20 20 64,20-19 0,-20-1 32,20 1-64,-1-2 32,1 21 32,0-20 224,0 20 417,-20 0-64,20 0-353,-20 20 64,0 1-192,19-2-128,-19 1-32,20-1-384,-20 1-1025,20 1-2884</inkml:trace>
  <inkml:trace contextRef="#ctx0" brushRef="#br0" timeOffset="90653.1851">17389 6597 12716,'0'21'1505,"20"-21"-1057,0-21 193,19 21 256,21 0 288,-1-20-224,0 0-224,22 0-385,-22-19-192,20 19-32,1 0-64,-21-20-64,0 20-96,-39 20-641,0-19-416,0 19-544,-20-20-1282,-20 20-1794</inkml:trace>
  <inkml:trace contextRef="#ctx0" brushRef="#br0" timeOffset="90962.2027">17686 6338 8744,'0'0'-64,"0"21"-993,-20-1-96,0-1-32,-19 1 1024,-1 20 514,1 0 287,-1-21 33,0 21 993,21 0 512,-21-19-385,40-2-704,0 0-480,0 2 256,40-2-321,-21 2-191,41-21-193,-1 19-32,-19-19-160,19 0-256,-19 20-545,-1-20-1025,-19 0-1826</inkml:trace>
  <inkml:trace contextRef="#ctx0" brushRef="#br0" timeOffset="91605.2396">17071 8981 4964,'-39'20'8777,"19"-20"-7881,20 0-543,0 0 383,0 0-191,0 0 63,39 0-127,-19 0-225,20 0-128,-1 0 64,21 0-95,-1 0-65,2-20 32,-23 20-32,23-19-32,-22 19-32,-19-21-385,0 21-255,0 0-642,-20-19-1120,0 19-2210</inkml:trace>
  <inkml:trace contextRef="#ctx0" brushRef="#br0" timeOffset="91914.2571">17190 8783 160,'20'-20'4676,"0"20"-4324,-20 0 129,0 0 576,0 0 448,-20 20-1120,0 0-289,-20-1-32,1 1 416,-1 0 801,1 20 129,-1-1-1,20-18-288,-1-2-544,21 1-321,0 20-32,21-20 129,19 0-161,-1-1-224,21 2-32,-21-2 128,1 1-673,0-20-544,-1 20-1281,2 0-2403</inkml:trace>
  <inkml:trace contextRef="#ctx0" brushRef="#br0" timeOffset="105956.0604">12128 11128 4099,'-20'0'2210,"20"0"-576,0 0 960,-20 0 1,20 0-385,0 0-512,0 0-417,0 0-224,0 0-160,0 0-225,0 0-223,0 0 31,0 0-352,20 0-64,0 0-96,19 0 64,22 0 0,-3 0-96,3 0 64,18 0 96,-20 0 1,1 0-290,-21 0-223,1 0-481,-1 0-961,-19 0-4099</inkml:trace>
  <inkml:trace contextRef="#ctx0" brushRef="#br0" timeOffset="110213.3038">5676 12200 9480,'-39'0'4485,"19"0"-4229,20 0 385,0 0 1152,0 0-800,20 0-256,19 20-225,21-40-159,-1 20-65,20 0 160,0 0-351,2 0 63,-22-19-577,0 19-1473,1 0-5220</inkml:trace>
  <inkml:trace contextRef="#ctx0" brushRef="#br0" timeOffset="112698.4459">14827 12200 4099,'-20'0'1954,"20"0"-160,0-19 512,0 19-256,-18 0-320,18 0-353,0 0-288,0 0-192,0 0-289,0 0-127,0 0 31,0 0-127,0 0-1,0 0-128,0 0-63,0 0 95,0 0-96,0 0 160,18 0-288,-18 0 161,20 0-65,1 0 32,-1 0-96,19 0 0,21 0-96,-1 0-32,20 0 64,20-20-32,21 20 0,-21 0-32,20 0 0,1-20 32,-1 20 0,-20 0-32,-20 0 192,0 0-224,2 0 32,-22 0 0,-19 0-32,-21 0-513,1 0-672,-20 0-961,-20 20-2947</inkml:trace>
  <inkml:trace contextRef="#ctx0" brushRef="#br0" timeOffset="119817.8531">8555 12757 6598,'0'0'1217,"0"-20"-352,0 20 1281,0-20 64,0 20-320,0-20-513,0 0-192,0 20-96,0-20-32,0 1-320,0 19-257,0-20-352,-20 20-32,-1 0-256,21 0 96,-38 0-32,18 20 0,-21-1-32,2 1 64,-1 20 32,0 19-32,1 2 96,-1-3-32,20 23-32,20-2-32,0-19 32,0-1-64,40 1-129,0 0 97,19-21 192,0-19-128,2-1 96,-3-19 64,3-19 65,-2-1-65,1 0 64,-21 1-96,1-22 0,-1 2 96,-19-1 32,-20-19 193,0 19-449,0-20 192,-20 21-288,-19-21 416,-1 20-256,1 1 96,-21 19-160,20-1 128,-19 1-160,0 20 96,18 0-96,1 20 0,1 1-1,-1-1-63,20-1 160,20 20-96,0 2 160,20-21-64,20 19 32,-1-19-32,1 0 0,19 0 128,-18-20-128,18 0-320,-19 0-545,0 0-640,-20 0-2050,19 0-8713</inkml:trace>
  <inkml:trace contextRef="#ctx0" brushRef="#br0" timeOffset="120329.8824">9031 12161 10634,'-20'0'1217,"1"-20"-256,19 20 288,-20 20-128,0-20-481,0 20-287,20 19-33,-21-19 225,21 20-33,0-1-320,0-19-32,0 20-31,21-20-65,-21 19-32,20-18-160,0-1-161,0 0-255,-1-1-385,1 2-352,0-2-1026,-20-19-1248</inkml:trace>
  <inkml:trace contextRef="#ctx0" brushRef="#br0" timeOffset="120604.8983">9170 12399 9224,'0'20'1666,"0"-1"63,0 2-95,20 19-737,-20-21-545,0 21-256,19 0 32,-19 0-32,20-21 193,-20 1-1,0 0 0,0-20-96,0 0 33,0 20-321,0-20-193,-20 0-319,20-20-641,-19 20-641,-1-20-1249,0-19-5766</inkml:trace>
  <inkml:trace contextRef="#ctx0" brushRef="#br0" timeOffset="120718.9047">9150 12300 9929,'20'-20'1377,"-20"20"-1217,20-20 289,-20 20-289,0 0-1281,0 0-4516</inkml:trace>
  <inkml:trace contextRef="#ctx0" brushRef="#br0" timeOffset="120949.9178">9308 12141 14253,'0'20'224,"20"-20"-256,-20 20 449,21 19 159,-1 1 97,18 0-481,-17-21-96,-21 22-64,20-22-96,-20 1-609,20 19-1377,-20-18-1761,0 19-5478</inkml:trace>
  <inkml:trace contextRef="#ctx0" brushRef="#br0" timeOffset="121987.9774">9448 12360 1953,'0'-21'2018,"-20"21"385,20 0-354,0 0 98,0 0-482,0 0-512,0 0-352,0 0-225,0 0 65,0 0 0,0 0-33,0 0 65,0 0-161,0 0-31,20 21-33,-20-21-288,0 19 97,0 1-225,0 0 0,0 20 64,0-20-96,0 0 64,0-1-32,0 2-64,-20 18-96,20-39-481,-21 20-800,3 0-2499,18 0-9192</inkml:trace>
  <inkml:trace contextRef="#ctx0" brushRef="#br0" timeOffset="124196.1037">7800 12598 2818,'20'-40'2563,"-20"21"255,0 19-447,-20-21-161,20 2-289,0 19-447,-20 0-577,1-20-289,19 20-95,-20 20-321,20-20-96,-20 40 0,0-1 0,20 1 0,-21 39 32,3 20-64,-2 0-64,20 1 225,0 0-129,0-1-32,0-20-64,38 1-224,-17-1-385,19-39-192,-1 0-704,1-20-3332</inkml:trace>
  <inkml:trace contextRef="#ctx0" brushRef="#br0" timeOffset="124802.1383">9687 12360 15246,'0'0'512,"0"0"-608,0 19 577,0-19 448,0 20-65,20 19-191,-2 2-224,23-2 31,-21 1-128,19 20 1,-19-1-65,20 1 96,-20 20-352,-1-21 128,-19 21-160,0-21 129,0 21-161,-19-21-32,-1 1-161,0-21-95,0 21-289,-19-40-416,19 0-800,20-1-2852</inkml:trace>
  <inkml:trace contextRef="#ctx0" brushRef="#br0" timeOffset="125271.1651">10083 12280 8936,'0'20'1794,"0"-40"-577,0 20 1505,0 0-768,21 0-705,-3 0-544,2 0-128,21 0-161,-3 0-256,-17 0-160,19-20 32,-20 20-128,-1 0-865,1 0-993,-20 20-2754,0-20-6791</inkml:trace>
  <inkml:trace contextRef="#ctx0" brushRef="#br0" timeOffset="125436.1746">10203 12300 9833,'0'39'1409,"0"-39"-160,18 21 1122,-18-21-257,0 19-897,0 1-641,0 0-576,0 20-96,0-20-544,0 19-1282,21-18-3139</inkml:trace>
  <inkml:trace contextRef="#ctx0" brushRef="#br0" timeOffset="126064.2104">10877 12916 11242,'0'0'2146,"0"0"-736,-20 0 575,20 0-639,0-21-514,-20 21-511,20 0 31,20 0 161,0 0-129,0 21 192,19-1-351,1 0-97,19 0 32,-18 19-288,18-19 128,-19 20 0,20-20-160,-41 0-193,21-1-159,-20 1-225,-20-20-416,21 0-192,-21 20-1922,-21-20-4677</inkml:trace>
  <inkml:trace contextRef="#ctx0" brushRef="#br0" timeOffset="126274.2224">11254 12916 15374,'-19'-21'1185,"-1"21"-224,0 21 673,-20-21-481,20 40-705,-19-1-480,19 1 160,-21 0-96,23 0-160,-2-1-512,-1 1-193,1 0-128,20-21-416,0 1-1666,0 1-6598</inkml:trace>
  <inkml:trace contextRef="#ctx0" brushRef="#br0" timeOffset="129307.3959">11452 12260 7334,'21'-20'1826,"-21"20"-1634,0 0 641,-21 0 352,21 0-32,0 0-480,-18 0-96,18 20 287,-20 0 97,-1 0-32,21 19-192,0-18 0,-20-2-257,20 21-192,0-21-192,0 2 65,0 19-129,20-21-64,-20 21-161,21-20-255,-1 0-321,-2 0-864,3-20-2051,-1 20-3939</inkml:trace>
  <inkml:trace contextRef="#ctx0" brushRef="#br0" timeOffset="129481.4059">11592 12438 11178,'0'21'1185,"0"-1"-1025,0 0 321,0-1 63,0 2-480,0-2-672,0 21-1602,0-40-1666</inkml:trace>
  <inkml:trace contextRef="#ctx0" brushRef="#br0" timeOffset="129610.4131">11632 12360 8167,'-20'0'-2146</inkml:trace>
  <inkml:trace contextRef="#ctx0" brushRef="#br0" timeOffset="129872.4282">11691 12280 8488,'40'0'1505,"-40"20"-192,19-1-64,1 1-704,0 1-193,0-2-128,-20 1 129,21 0 544,-21-1-97,0 2-223,0-1-449,0 19-64,0-18-128,0-2-64,0 1-288,-21 0-1634,21 0-3588</inkml:trace>
  <inkml:trace contextRef="#ctx0" brushRef="#br0" timeOffset="130425.4599">10559 12539 5060,'21'-21'1826,"-21"2"-128,0-1 255,0 20-191,0-20-353,0 20-672,-21 0-224,21 20 255,-20 0 161,20 20-256,0 19-449,-18 20-160,18 1-128,0 0-32,0-1 96,0 0 0,0 1-224,0-21-257,18 1-448,2-20-800,21-1-1090,-3 1-2722</inkml:trace>
  <inkml:trace contextRef="#ctx0" brushRef="#br0" timeOffset="130952.49">12148 12419 8103,'0'0'2467,"0"0"-1603,19 0 1378,1 19-704,-20 2-1,41-1-448,-21 19-256,-2 21-128,2 0 0,21 19-225,-21-20-192,-1 2-192,1 18-64,-20-19 96,20-1-95,-20 1-194,0-1-255,-20-19-64,0 0-738,1-1-1376,-1-18-3844</inkml:trace>
  <inkml:trace contextRef="#ctx0" brushRef="#br0" timeOffset="131709.5333">11592 12339 3331,'0'0'2882,"0"0"-223,0 0 512,0 0-737,0 0-736,0 21-385,0-21-352,0-21 32,0 21-160,0 0 128,0 0-417,0 0-95,0 0-193,0 0-512,0 0 320,0 0-609,0 0-640,0 0-513,0 0-3394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02.0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19393 994 10922,'20'-61'608,"-20"42"-479,21-1 351,-21 1 0,20 19-63,0 0 255,-20 0-95,18 39-193,3-20-63,-21 42 31,0-22 128,20 21-447,-20-1 31,0 1 0,-20-20 0,20-1 128,0-19 481,0-20-97,0 0-544,0-20-128,0-19-32,0-1 0,0-20-225,0 21-319,20-22-225,-20 3 801,20-3 96,0 22 0,-20 20 160,19-2 160,1 21 161,-20 0 159,20 0-63,0 21-193,-20-2 1,20 20-225,-1 2-64,-19 18-32,0-19-160,20 0-192,-20-1-257,0 1-544,20 0-1569,0-1-3717</inkml:trace>
  <inkml:trace contextRef="#ctx0" brushRef="#br0" timeOffset="527.03">19889 1192 12908,'0'0'576,"0"20"-255,0-20-1,20 40 0,-20-21-32,0 21-191,0 1-97,0-22 32,0 1 32,0-1 128,0-19 416,0 0-351,0-19-193,0-1-160,21 1-129,-21-2-127,20-19-353,0 20-416,-20 1 577,0-1 480,19 0 224,-19 20 448,0 0-31,0 0 0,0 20-417,0 19-64,20-19-64,-20 0 0,0 0 32,20 1 32,-20-21 0,0 0-96,20 0-128,0-21-32,-20 1 128,19-20-32,1 21 64,-20-1 0,20 20 256,-20 0 160,0 0 353,0 0 0,20 20-321,-20-20-224,20 19-63,-20 1-193,19 0 0,-19 0-641,20 20-608,-20-20-1090,20-1-2561</inkml:trace>
  <inkml:trace contextRef="#ctx0" brushRef="#br0" timeOffset="730.0415">20387 1033 16912,'19'0'32,"-19"-20"0,0 20 448,20 0-416,0 0-128,0 0-1730,0 0-2754</inkml:trace>
  <inkml:trace contextRef="#ctx0" brushRef="#br0" timeOffset="852.0487">20466 1073 11082,'0'40'-256,"0"-40"480,0 0 577,20 0 32,-1 0-673,1 0-3780</inkml:trace>
  <inkml:trace contextRef="#ctx0" brushRef="#br0" timeOffset="1076.0615">20863 794 17616,'20'-19'-96,"-1"19"-160,1-20 448,20 20-32,-1 0 481,-19 0-513,20 0-448,1 0-1154,-23 0-2177,2 0-2915</inkml:trace>
  <inkml:trace contextRef="#ctx0" brushRef="#br0" timeOffset="1378.0788">21061 755 6309,'-40'20'2403,"20"-1"-1955,1-19 2019,19 21-1,-20-2-737,20 1-864,0 1-480,0-2-97,0 1-128,0-1 64,20 1-32,-1 1-63,1 18-1,0-19-32,21-1-96,-21 2 32,-2-21-128,23 20 192,-21 19-128,0-19 32,-1 0-64,-19 0 0,20 0 128,-20-20 160,-20 20-64,1-20 96,-1 20 33,-21-20-97,3 0-288,-3 0-321,1 0-1280,1-20-3909</inkml:trace>
  <inkml:trace contextRef="#ctx0" brushRef="#br0" timeOffset="2199.1257">19434 1908 9865,'20'-21'640,"-20"21"-800,0 21 449,0-1 768,20 39 352,-2-19-736,-18-1-417,21 1 0,-21 0 96,0-20-127,0-20-33,0 0 0,0 19 609,0-38-161,0-1-576,0 0-32,0 0-32,0-20 32,0 1-96,20-1-192,0 0-160,-20 1 288,20 18 160,-20 2 96,19 19 0,1-21 32,0 21 128,0 0 129,0 0 95,-1 21-95,-19-2-193,20 41-32,0 0-160,-20-1 0,20 1-160,0-20-513,-20-1-704,19 1-961,-19-20-1538</inkml:trace>
  <inkml:trace contextRef="#ctx0" brushRef="#br0" timeOffset="2581.1475">19970 2047 13805,'0'39'160,"0"-19"0,0 20 128,0-20 64,19 19-95,-19-19-289,20 0 96,0 0-64,0-20 0,0 0 192,19-20-128,-19 0 32,0-20 0,-20 21 64,20-1 0,-20-20 1,0 40 191,0-20 321,0 20-1,0 0-512,-20 0-192,20 20 353,0 20-65,20-1 32,-20 1-160,0-20 32,19 21-192,1-22-128,-20-19-128,20 19-609,0 2-832,-20-21-3108</inkml:trace>
  <inkml:trace contextRef="#ctx0" brushRef="#br0" timeOffset="2777.1587">20367 1987 18417,'20'0'256,"-1"0"-256,21 0 1057,-20 0-256,19 0 160,1 0-961,-20 0-449,0 20-1088,-20 0-1378,0-20-3331</inkml:trace>
  <inkml:trace contextRef="#ctx0" brushRef="#br0" timeOffset="2920.1668">20406 2106 13388,'0'20'1922,"20"0"-1698,0-20 993,0 20-416,19-20-128,-19 0-609,20 0-449,-1 0-1408,-19 0-3140</inkml:trace>
  <inkml:trace contextRef="#ctx0" brushRef="#br0" timeOffset="3202.1831">20922 1868 17200,'40'0'736,"-40"0"-1408,0 0 512,0 0 384,0 0 192,0 19-127,-20 2-225,0 18-32,20 1-32,20 0 64,0-20 64,19 19-64,21-39 64,-19 0 160,-3 20-128,3-40 129,-2 20-193,1 0 0,-20 0-288,0-20-449,-1 20-1089,-19 0-3458</inkml:trace>
  <inkml:trace contextRef="#ctx0" brushRef="#br0" timeOffset="3383.1935">21220 1928 15887,'0'39'1025,"-19"1"1121,19 0-545,0-1-768,0 1-609,0 19-192,0 1-512,0 0-1186,0-1-3491</inkml:trace>
  <inkml:trace contextRef="#ctx0" brushRef="#br0" timeOffset="8936.511">6927 9538 11498,'20'60'641,"-20"-20"128,0 19-1,0 1 225,-20 19-544,20-20-321,0-19-160,0 20-32,0-40-417,0 0-704,0 0-929,0-20-1089</inkml:trace>
  <inkml:trace contextRef="#ctx0" brushRef="#br0" timeOffset="9239.5285">6649 9757 14445,'0'-40'288,"19"20"-256,1 0 33,0 0 287,0-20 256,1 1-63,-3 19-385,2-21-128,1 22-32,-1-21 32,0 21-32,-2-2 0,3 1-64,-1 20 64,0-19 0,0 19 96,-1 19 192,1 1 161,20 20 31,0-20-255,-1 19-65,-19-18-128,21 19 0,-3-20-224,3-1-705,-21 21-1922,19-40-6918</inkml:trace>
  <inkml:trace contextRef="#ctx0" brushRef="#br0" timeOffset="9737.5567">9626 9319 14381,'0'20'-96,"20"20"192,0-1-32,-20 1 385,21 19 95,-21 22 97,0-22-417,0 1-224,0 19-64,20-39-192,-20 0-193,0-21-864,18 2-609,-18-21-704,0 0-4837</inkml:trace>
  <inkml:trace contextRef="#ctx0" brushRef="#br0" timeOffset="10018.573">9488 9538 15598,'0'-21'32,"20"2"-96,-1 19 128,1-20 32,20 0 161,-20-20-129,19 20-64,2 1-32,-3-21 0,-18 20 32,1 0 0,-1 0-64,0 1 128,-20-1-128,19 20 128,-19 0 32,20 20 33,0 19-33,20-19-64,-21 20-128,21-20-64,-20 19-417,19-18-448,1 18-1729,1-19-2595</inkml:trace>
  <inkml:trace contextRef="#ctx0" brushRef="#br0" timeOffset="10430.5965">12505 9418 15118,'0'21'-160,"0"-2"192,0 21 192,0 0 417,0 0 63,0 20-384,0-1-191,0-19-65,20 19-96,-20-19 32,0-20-289,20 0-383,-20-1-866,0-19-2017,0-19-4164</inkml:trace>
  <inkml:trace contextRef="#ctx0" brushRef="#br0" timeOffset="10718.6131">12347 9578 2978,'-40'0'12428,"40"0"-11947,0-20-513,20 20 96,0-20 128,-1-1 192,21-18-192,0 19-192,-1-20 64,-19 20-64,20 1 128,-21-21-128,1 20 97,-20 0-1,20 20-64,-20 0 0,0 0 96,20 0 128,1 0 96,-21 20 65,18 0-417,22 20 256,-19-21-224,-1 1-96,19 20-160,-19-20-353,20 0-1024,-1-1-3140</inkml:trace>
  <inkml:trace contextRef="#ctx0" brushRef="#br0" timeOffset="11216.6415">15186 9319 13036,'0'-20'128,"0"20"-224,0 0 96,0 0 1089,-21 40 544,21-20-608,-20 19-352,20 2 64,0-2-193,0 21-223,0-20-1,20-1-192,-20 1-32,21-20-96,-3 0 96,2 20-96,-20-40-320,20 20 160,-20-20-801,0 0-737,0 0-800,0 0-1794</inkml:trace>
  <inkml:trace contextRef="#ctx0" brushRef="#br0" timeOffset="11504.6578">14947 9498 14413,'0'-20'545,"20"20"-930,0-20 449,-1 1 385,1-2 576,20 1-545,-20-19-384,-1 19-32,1 0 257,0-20-97,0 21-128,1 19-32,-3-20-32,-18 0 224,20 20 321,0 0-33,-20 0-31,21 20-1,-1 0-255,0-1 63,19 1-192,-19 0-32,20 0-128,-21 0-160,21-20-513,0 20-1024,-1-20-3685</inkml:trace>
  <inkml:trace contextRef="#ctx0" brushRef="#br0" timeOffset="12195.6975">23305 8306 12427,'0'20'513,"0"-20"127,0 19 1410,20-19-192,-20 20-577,0 1-544,0 18-257,0-19-31,0 20-225,0-1-128,18 1 0,-18 0-96,21 0 0,-1 0-64,-20-21-128,20 1-96,0 20-129,-20-40-608,19 20-608,-19-20-930,0 0-2145,-19-20-4100</inkml:trace>
  <inkml:trace contextRef="#ctx0" brushRef="#br0" timeOffset="12521.7162">23205 8564 9801,'-20'0'1153,"20"0"-480,0 0 1665,0 0 96,0 0-864,0-20-1058,20 20-352,-20-20-32,21 20-32,-3-19 0,-18-1-31,20-1-33,-20 2 0,0-1 32,0 0-128,21 1 128,-21-2 288,0 1 32,0 20 1,0 0-129,0-19-128,0 19-128,0 19 96,20 1 96,-20-20-64,20 21-63,-2-2-1,3 1-32,-1-20-96,20 20-129,-21-1-319,21 2-449,0-1-1666,-1-1-4547</inkml:trace>
  <inkml:trace contextRef="#ctx0" brushRef="#br0" timeOffset="14662.8387">20863 8207 13612,'-20'-21'161,"20"21"-161,0-19-97,-20 38-255,-1 2 320,3-2 384,-2 41 193,-21 19 256,3 1-65,-3 19-95,-18 20-64,19 1-97,0-1-160,1 20-128,-1 0-159,20-20-1,20 0-32,0 1 32,20-1 128,0 0-160,20-19 192,-21-1 384,21 0-287,0-19-129,19-20-128,-18-1-416,-23-19-225,23-20-512,-41 0-1442,20-20-2722</inkml:trace>
  <inkml:trace contextRef="#ctx0" brushRef="#br0" timeOffset="15275.8737">20406 8365 7238,'-39'0'1474,"39"21"-417,0-21 384,-20 0-32,20 0 65,20 0-129,-20 0-256,20 0-160,-1 0-352,21 0-129,0-21-192,-1 1-128,21-19 97,-21-1-257,22 0 64,-2 0 32,-1 1 32,-17-1-128,-21 20 96,0 20 0,-1 0-192,1 0 0,-20 20 192,20 0 96,0 20-160,-20 0 128,20-1-128,-1 1 32,1 0 32,0-1-128,21 1-320,-21 0-385,-20-21-1217,18 2-3715</inkml:trace>
  <inkml:trace contextRef="#ctx0" brushRef="#br0" timeOffset="17636.0087">21418 10372 14798,'-19'0'96,"19"0"-449,-20 21 257,20-2 128,-20 21 0,20 19 0,0-19-32,20 20 32,0-20-32,19-21 96,-19 22-32,39-22 1,-19-19 287,1 0 385,-2-19-1,-19-1-95,0-20-193,0 20 65,-1-19-129,-19-2-256,0 1-96,0 21-192,0-1 32,-19 0-64,19 20-257,0 0-63,0 20 352,0 0 128,0 20 64,19 20-32,-19-1 96,0 1 32,0 19-128,20-20 0,-20 21 0,0-21 0,0-19 64,0 20 32,-20-20 192,1-20 353,-1 0 64,-20 0 63,-19-20-223,18 0-1,-18 0-319,-20 0 31,19-20-64,-19 20-128,20-20-32,19 0-320,-19 20 32,18-20-353,1 0 65,20 20-193,20 0-897,0-19-2754</inkml:trace>
  <inkml:trace contextRef="#ctx0" brushRef="#br0" timeOffset="18400.0524">22094 9717 8007,'0'-20'1313,"0"20"-416,0 0 961,-20 0-609,0 0-384,20 20-192,-39 0-65,19 0 33,0 19 224,-1 1-1,1 0-287,20 19 32,0-19-289,0 20-32,0-21-256,20 2 32,21-2 0,-21-19-128,19-1-288,1 2-97,-20-21-832,-20 20-1505,19-20-3909</inkml:trace>
  <inkml:trace contextRef="#ctx0" brushRef="#br0" timeOffset="18797.0751">22272 9995 12619,'0'0'577,"0"0"608,20 0 1153,-20 0-1088,0 20-354,0 0-319,0 0-161,0-1-95,0 1-161,0 20-64,0-20-96,0 0-32,0-20-224,0 19-289,20-19-480,-20 0-640,0 0-1603,0 0-5027</inkml:trace>
  <inkml:trace contextRef="#ctx0" brushRef="#br0" timeOffset="18963.0846">22312 9876 15406,'0'-20'288,"0"20"1,0 0 1056,0 0-833,0 0-736,0 0-416,19 0-1186,-19 20-3267</inkml:trace>
  <inkml:trace contextRef="#ctx0" brushRef="#br0" timeOffset="19634.1228">22550 10193 768,'0'0'5317,"0"0"-4932,0 0 1633,0 0 512,0 0-1025,0 0-320,0 0-31,0 0-129,20 0-129,-20 0-31,0 0 64,0 21 32,0-21-416,0 20-385,-20-1-128,20 1 64,-20 0-224,-19-20-225,19 20-383,-1-20-834,1 0-2818</inkml:trace>
  <inkml:trace contextRef="#ctx0" brushRef="#br0" timeOffset="20405.1671">22809 10134 4099,'0'0'4997,"0"0"-4516,0 0 1697,0 0 352,0 0-1249,20 0-352,-20 20-128,0 0-32,0-1-321,0 2 0,18 18-159,-18-19-289,0 20 96,-18 0 0,18 0 0,0-21-128,0 21 160,0-20 32,0-20-64,0 20 64,0-20 161,-20 0-33,20 0-96,-21 0-96,21 0-96,-20-20-96,0 0-224,-19 0-289,19 0-448,0 1-448,20-2-449,-20-18-1313,20 19-1538</inkml:trace>
  <inkml:trace contextRef="#ctx0" brushRef="#br0" timeOffset="20593.1778">22768 9975 13100,'0'-20'1409,"0"20"-736,0 0 1185,20 0-1026,-20 0-832,0 0-288,0 0-384,21 0-1058,-21 0-2306</inkml:trace>
  <inkml:trace contextRef="#ctx0" brushRef="#br0" timeOffset="21098.2067">22987 9776 10185,'-20'-19'1057,"20"19"-96,0 0 1922,20 0-1282,-20 0-864,20 0-192,0 0-33,-1 19-32,1 1 97,0 0 32,0 0-289,0 20 96,-1 0 33,1-1-289,-20 21 96,20-20-224,0 20 0,-20-21 32,21 0-32,-21 2-32,0-22-160,0 21-96,0-20-321,-21 0-512,1 0-704,0-1-1475,0 2-4163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59.0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17765 1311 5541,'0'-20'-32,"0"0"288,0 20 609,0-19 1217,0 19-64,21-20-321,-21 0-31,0 20-129,0-20-832,0 20 384,-21 0-801,21 0-288,-20 0-160,2 20-32,-23-20 0,21 40 64,-19-21 64,19 21 32,-20 20 64,20-1 32,1 1-32,19 20-32,0-21-32,0 1-96,19-1-33,21-19-63,0 0 96,19-21 128,0 2 0,2-2 0,-2-19 0,1-19-96,-1-2 32,1-17 32,-21-3 0,1 1 64,-19-19 64,-3-1-96,-18 1-64,0-1 32,-18 0 128,-23 1 0,1-1 288,1 1-63,-21 19-129,1 20-128,-20 20-64,39 0-64,-19 20-32,18 0-32,1 19-193,21 1-255,-1 1-33,20-22 225,20 20 224,-1 2 64,1-2 32,20 0-33,-1-18-127,22-1-128,-21-1-385,19-19-1569,0 0-7047</inkml:trace>
  <inkml:trace contextRef="#ctx0" brushRef="#br0" timeOffset="404.0229">18223 875 11915,'0'-41'32,"0"41"192,0 0 96,-20 0 705,20 20 0,-21 1-448,21-2-33,0 20-223,0-19-33,0 21-32,21-2-128,-1-20 0,-20 2-128,20-1-192,19 0-256,-19-1-577,0-19-1474,0 20-1953</inkml:trace>
  <inkml:trace contextRef="#ctx0" brushRef="#br0" timeOffset="620.0353">18381 974 6726,'0'0'3267,"0"20"-3107,0-20 705,20 19-256,-20 1 672,20-1-481,-20 22-543,20-21-65,-20 19-64,0 1-32,0-20 96,0 20 33,0-21-65,0-19 128,-20 20-416,20-20-545,-20 0-768,0 0-1890,0 0-6341</inkml:trace>
  <inkml:trace contextRef="#ctx0" brushRef="#br0" timeOffset="743.0423">18282 914 14349,'20'-20'-705,"0"20"353,-20 0-385,0 0-1537,20 0-1153</inkml:trace>
  <inkml:trace contextRef="#ctx0" brushRef="#br0" timeOffset="959.0548">18460 815 14958,'40'-21'480,"-40"21"-608,20 0 416,1 21 257,-3-21 576,2 39-513,-20-18-511,20 18 31,1 0-96,-21 2-417,0-2-191,0 1-1154,0 0-1633,-21-1-2082</inkml:trace>
  <inkml:trace contextRef="#ctx0" brushRef="#br0" timeOffset="2394.1367">17368 1093 10345,'-38'-20'96,"38"-1"97,-20 21-257,20 0-65,-21 0 129,1 21 129,0 19 255,20-1 385,-19 1 256,-1 20-32,0 19-513,20 20-192,0 0-128,0-19-320,20 0-705,0 19-1152,39-40-354,20 2-3458</inkml:trace>
  <inkml:trace contextRef="#ctx0" brushRef="#br0" timeOffset="2726.1559">18818 1113 15919,'-20'-40'160,"0"40"-865,20 0 513,0 0 320,20 20 288,0 19 33,0 1-257,0 20 32,-1-1 0,1 2-63,0 17 31,0-18-64,-20 20 32,0-21-32,0-19-32,-20-1 96,0 1-416,0-20-384,-19 0-642,19 1-1696,-20-2-4646</inkml:trace>
  <inkml:trace contextRef="#ctx0" brushRef="#br0" timeOffset="2972.17">18996 914 16495,'-20'-20'577,"20"20"-641,20 0 576,0-19-352,1 19 96,17 0-288,3-21-192,-21 21-544,19-20-1154,-19 1-2018,0 19-5285</inkml:trace>
  <inkml:trace contextRef="#ctx0" brushRef="#br0" timeOffset="3087.1765">19156 815 11146,'-20'39'1377,"0"1"-352,20-20-704,0 19-97,0-18-64,20-1-640,-20 19-2115,20-20-7206</inkml:trace>
  <inkml:trace contextRef="#ctx0" brushRef="#br0" timeOffset="3441.1967">19553 1331 9256,'-20'-20'10634,"20"20"-10698,0 0-32,0 0 737,20 20 672,0 1-640,19-2-481,1 20-192,-1 2-32,21-2-353,-21 0-31,1 2-513,1-2-576,-3-19-161,-17 0-1985,-1 0-8265</inkml:trace>
  <inkml:trace contextRef="#ctx0" brushRef="#br0" timeOffset="3628.2074">19810 1271 16879,'-39'40'-64,"19"-20"128,0 1 545,0 18 416,0 0-448,-19 1-802,19 0-671,0 0-322,20 19-2721,-20-19-7784</inkml:trace>
  <inkml:trace contextRef="#ctx0" brushRef="#br0" timeOffset="3946.2256">20049 715 12523,'-20'-20'-160,"20"20"64,-20 0 641,20 20 1056,-20 0-256,20 20-576,0 0 160,0-1-352,0 1-321,20-1-32,-20 2-288,20-2 96,0-19-320,0 20-321,-1-20-1088,1 0-2083</inkml:trace>
  <inkml:trace contextRef="#ctx0" brushRef="#br0" timeOffset="4212.2407">20227 914 12075,'20'-20'1121,"-20"20"-1153,0 0 1954,0 0-353,0 20-768,0-1-641,0 1-160,21 1-64,-21-1-544,0-1-994,0 1-2049,20-20-7208</inkml:trace>
  <inkml:trace contextRef="#ctx0" brushRef="#br0" timeOffset="4349.2486">20268 794 14349,'-21'-19'-2434,"21"19"-545,0 0-1249,0 0-479</inkml:trace>
  <inkml:trace contextRef="#ctx0" brushRef="#br0" timeOffset="4551.2602">20347 735 9288,'20'20'1442,"0"-20"415,-1 20-95,1-20-192,0 19-225,0 21-897,0-20-224,-20 20-63,19-1-322,-19 2-511,0-21-1026,0 19-2914</inkml:trace>
  <inkml:trace contextRef="#ctx0" brushRef="#br0" timeOffset="5034.2877">19354 1052 12459,'0'-19'737,"0"19"-1217,0 0 512,0 0 608,0 40 1218,-20 0-321,20-1-608,0 41-256,-20-21-129,20 21-319,0-21-257,20 21-32,0-20-353,-1 19-320,21-20-63,1-19-898,18 0-1985,1-19-4229</inkml:trace>
  <inkml:trace contextRef="#ctx0" brushRef="#br0" timeOffset="5438.311">20624 735 14477,'40'-20'-288,"-40"20"768,21 20 481,-3 0 417,2 0-33,1 20-672,-1-1 127,0 21-31,19 0-224,-19 18-161,0-17-64,0 18-160,-1 0 33,1 2-65,-20-23 0,0 2-128,-20-1 64,1 1-417,-1 0-159,0-20-321,0-1-512,-19 1-801,19 1-2883</inkml:trace>
  <inkml:trace contextRef="#ctx0" brushRef="#br0" timeOffset="14265.8157">8832 7849 9545,'0'0'192,"0"0"-192,0 19-32,0-19 384,0 0 321,0 0-353,0 20-224,0 0 64,0 0-32,0 0 0,0 0 257,0-1-65,0 2 129,0-1-65,0-1 0,0 1-63,0 0 31,20-20-96,-20 20-160,21 0 64,-1-20-64,-2 20-31,3 0 127,19-20 32,-1 19-32,21-19 96,-1 0 33,20 0-257,20 21-64,0-21 0,2-21-128,-2 21 64,39 0-33,-18 0-31,19 0-96,-1 0 96,2-19 32,18 19 96,2 0 64,-22 0-64,21 0-64,20 0 128,-20 19-128,-1-19 32,1 0 32,0 0-64,20 21 64,-20-21-32,20 0 32,-1 0-32,-20 19 64,22-19 0,-2 0 64,0 20 32,1-20 0,1 0-32,-2 0-32,20 20-64,1-20 0,19 0 32,-19 0-32,-1 0 0,21 0 0,-21 0 32,1 0-32,-1 0 32,1 0 65,-1 0-1,0 0-64,1 0-32,-21 20 64,21-20-64,-1 0-64,-18 0 0,18 0-33,-19 0 1,-1 0 96,20 0 32,-18 0 0,-2 0-96,-19 0 96,19 0-32,-18 0-32,18 0-32,0 0-160,-18 0 96,-2-20 0,2 20 64,18 0 64,-20 0-32,2 0 32,-2 0 64,-19 0-32,20 0 0,-20 0-64,1 0 32,-2 0-32,1 0 32,1 0-64,-2 0 32,-19 0 32,0 0 64,1 0-32,18 0 64,-19 0 64,1 0-64,-1 20-64,0-20 0,-1 0-32,-19 0 0,1 0-32,-20 20 32,19-20 0,1 0 32,-1 0-32,0 0 32,-20 0 0,20 0-32,-20 20 96,-38-20 33,18 0-65,-19 0 0,39 19 32,-19-19-32,20 0 96,-1 0-64,0 20-64,-19-20 32,-1 0-64,0 0 64,1 0 32,-21 0 0,1 0-64,1-20 0,-2 20-32,1 0 64,-20 0-64,19-19 0,-19 19 0,0 0 65,19 0 31,-39-20 224,20 20 160,0 0 65,-20-20-161,0 20-127,20 0-129,-20-20-96,0 20-64,20-20 64,1 0-32,-21 20 64,18-19-64,2-2 96,-20 2 64,21-21 128,-21 20-96,0-20-95,-21 1-97,21-2-193,0 2-543,-20-1-1667,2-19-4387</inkml:trace>
  <inkml:trace contextRef="#ctx0" brushRef="#br0" timeOffset="15856.9068">16852 2583 896,'0'-20'11723,"-20"20"-11819,20 0-32,-19 20 96,-1-1 641,0 1 352,20 20-353,-20 19 97,20-18 192,0-2-353,0 21-287,20-20-225,0-1 32,0-19-225,-1 0-223,21 0-417,-19 0-352,19-20-448,-22 0-1570,23 0-6118</inkml:trace>
  <inkml:trace contextRef="#ctx0" brushRef="#br0" timeOffset="16021.9164">17091 2841 11851,'20'40'288,"-20"-20"0,0 0 801,20-1-128,-20 1-576,19 20-289,-19-40-577,0 20-416,0 0-1505,0-20-2178</inkml:trace>
  <inkml:trace contextRef="#ctx0" brushRef="#br0" timeOffset="16460.9415">17071 2682 9833,'0'-20'801,"0"20"-737,0 0-96,0 0-449,0 0-448,20 0-2690</inkml:trace>
  <inkml:trace contextRef="#ctx0" brushRef="#br0" timeOffset="16692.9548">17389 2921 14285,'0'19'256,"0"1"97,0-20 191,0 20 97,0 0-33,-21 0-544,21 0-608,-20-20-930,20 19-2305,0-19-5702</inkml:trace>
  <inkml:trace contextRef="#ctx0" brushRef="#br0" timeOffset="16973.9708">17587 2940 9833,'20'40'737,"0"0"384,-1-20 544,1 19-480,-20 21-288,20-40-545,-20 20-287,0 0 479,0-20-31,0-1-65,-20-19-96,0 20-160,1-20 129,19 0-257,-20-20-705,0 1-352,0-1-608,0-20-641,1 0-993,-1 1-5382</inkml:trace>
  <inkml:trace contextRef="#ctx0" brushRef="#br0" timeOffset="17074.9766">17448 2801 11883,'20'-19'1025,"0"19"-865,-20 0-160,0 0-545,20 0-2049</inkml:trace>
  <inkml:trace contextRef="#ctx0" brushRef="#br0" timeOffset="17391.9947">17706 2622 7046,'39'-20'1217,"-39"20"-128,20 0 1089,1 0-608,-1 20 31,0 20-544,0 0-224,-1 0-288,1 0 159,0-2-223,-20 3-321,20 19 96,-20-21-128,0 1-64,0 0 65,-20-1-1,20-19-96,-20 20-160,0-20-385,1-1-256,-1 2-768,0-21-2563,0 20-7719</inkml:trace>
  <inkml:trace contextRef="#ctx0" brushRef="#br0" timeOffset="25478.4573">18243 3040 11530,'0'0'865,"0"0"-737,18 0 161,-18 0 575,21 0 193,19 19-544,-1-19-289,1 0-160,19 20-32,1-20 0,19 20-32,1 1-32,-20-21 32,19 19-32,-20-19 32,22 0-32,-23 0 64,1 0 0,2 0 128,-22-19 257,-19-2 159,20 1 65,-20-19 192,-1 19-161,1-40-63,0 21-33,0-21 65,0 0-321,-1-20-159,-19 2 31,20 18-64,-20 0-128,-20 1 128,20 19-128,0 1 0,0 18-96,0 2-96,0 19-289,0-21-640,20 21-1249,-20 0-2242</inkml:trace>
  <inkml:trace contextRef="#ctx0" brushRef="#br0" timeOffset="25788.475">19156 2543 15855,'-40'20'768,"40"-20"33,0 0 96,20 0-128,0-20-65,-1-20-608,41 20 64,-21-19-320,1-1 353,19 0-129,-19 21-128,-19-21 160,19 21-32,-40 19-64,18-21 96,-18 21-64,0 0-288,0 0-33,0 21 97,21-21 224,-21 38 32,20-17-64,20 19 0,-21-1 0,21-19-384,0 19-833,-21-19-1282,21 0-6757</inkml:trace>
  <inkml:trace contextRef="#ctx0" brushRef="#br0" timeOffset="33802.9332">11989 3735 7719,'0'0'448,"0"0"-544,0 0 224,0 0-32,0 0 993,0 0 321,0 0-449,0 0-161,0 0-223,0 0-1,0 0-95,-20-20-129,20 20-95,-21 0-1,21 0-64,-18 0-64,-2 0 128,0 0 97,-1-19-225,-17 19-32,17 0-96,-39 0 0,21 0 0,-21 0 0,1 0 0,-20 0 64,18 0-32,-18 0 0,0 0-32,-20 0 0,0 0 32,-21 0-64,21 0 96,0 0-64,0 0 0,0 0 64,-1 0-64,1 0 0,0-20 32,0 20-32,-1-21 32,21 2 32,-1 19 128,1-20 1,20 20-33,-20 0-32,18 0-96,2 0 64,19 0-32,-19 0-64,19 20 0,20-20 0,-1 0 0,-17 0-32,18 19 32,20-19-64,-21 0 64,1 0-32,20 21 32,0-21-32,-18 0 0,18 0-32,0 0 0,0 20 0,0-1 64,18 1-32,-18 0 32,0 0 0,0 20 32,0-1-64,20 1 64,-20 0-32,0 0 0,0-1 32,0 21 0,0-20-32,0 0-32,0-1 64,0 1-64,21 0 32,-21 19 64,0-19-64,0 0 32,0 0 32,-21-20-64,21 19 0,0-19 0,0 0 0,0 0 0,0-20 32,0 20 0,0-20 0,21 0-32,-21 19 64,0-19-64,20 0 32,-20 0-32,20 21 0,-20-21 0,0 0 0,18 19 0,-18-19 0,0 0 0,0 0 0,0 20 0,0-20 32,21 0-32,-21 20 64,20-20 0,-20 0 32,20 0-96,0 0 0,0 0 192,-1 0-256,21 0 128,-20 0-128,19 0-128,-19 0 96,21-20 128,-3 20-32,-18 0-32,21 0 0,-2 0-32,1 0 32,0 20 32,-1-20 32,21 0-32,-21 0-64,1 0 128,-1 0-64,22 0-32,-23 19 32,23-19 32,-22 0-32,21 0 0,-20 0 0,-1 0 0,1 0 0,-1 0 0,22 0 0,-23 0-32,3 0-32,-1 0 32,-1 0-32,1 0 64,19 0 0,-19 0 0,19 0 0,-18 0 0,17 0 0,3 0 0,-22 0 0,21 0-32,-21 0 64,21 21-32,-21-21 0,1 0 0,1 0 0,18 0 96,-19 0 64,19 0-64,-19 0-96,19 0 0,0 0 0,1 0 64,-21 0-64,22 0 0,18 0-32,-19 0 32,-1 0 32,0 20-32,2-20-64,-3 0 96,3 0 32,-2 0-64,0-20 32,-19 20 32,19 0-32,-19 0-32,1 0 96,17 0-96,-17 0 33,-2 0 31,1 0-32,0 0-32,-1 0 32,1 0-32,-1 0 32,-19 0 0,20 0 64,-19 0-128,17 0 64,-17 0-64,-21 0 96,20 0-96,-20 0 224,0 0-32,0 0-32,0-21-96,-20 21-64,-1-19 0,21-1 0,-20 0 32,20 1-96,-18-21-64,18 20 32,-21-20-128,21 0-33,-20 1 97,20-1-320,0-19-289,0-2-224,20 2 0,-20-1-320,21 1 352,-21-21 224,18 21 641,2-1 288,-20 21 96,21-1 65,-21 20 287,20 0 417,-20 0 128,0 20-416,0 0-545,0 0-160,0 0-128,0 0-64,0 0 32,-20 0 0,-1 0 0,1 0 63,2 0 65,-23 0 32,1 0 33,-19-20-1,-20 20 64,-20 0-96,0-20 64,-41 20 0,1 0 0,-20-20 288,-19 20 257,18 0 0,22 0-161,19 0-288,0 0-384,40 0-2531,0 20-10825</inkml:trace>
  <inkml:trace contextRef="#ctx0" brushRef="#br0" timeOffset="39791.2757">13815 3755 7206,'0'0'353,"0"0"159,0 0 193,0 0 512,0 0-256,0 0-481,0 20 481,0-20-416,0 20-289,0 20 128,20 0 1,-20-1 31,0 1-160,0 0-63,0 20-65,0-21-64,0 21 0,0-21 64,0 1 0,0 19-32,-20-19-32,20 0-64,0 20 32,0-20-32,0-1-64,0 1 64,-20 0 32,20-21-64,0 21 64,0-20-32,0 19 32,0-18-64,0-1 32,0-20 32,0 19-32,0-19 0,0 21 0,0-21 32,0 0-96,0 19 0,0-19 0,20 0 32,-20 0 64,0 0 32,20 0 0,0 0-32,-20 0 0,21 0-64,-3 0 32,2 0-96,0 0 96,1 0-32,-1 0 0,-2-19 32,23 19-32,-21 0 64,19 0-64,-19 0 32,20 0 0,-1 0 0,1 0 0,-20-21 0,19 21 0,1 0 0,1 0 0,-3 0 0,-17 0-32,19 0 64,-1 0-32,1 0 0,0 0 0,-1 0 64,1 0 32,-1 0 32,1 0 0,1 0-96,-3 0 0,3 0-96,18 0 225,-19 0-161,-1 0 32,21 0-32,-21 0 32,1 0 128,19 0 32,-19-19-96,21 19-32,-2 0-64,-19 0 32,19-20-64,0 20 32,1 0 32,-1 0-64,2-21 64,-2 21-32,0 0 32,1 0-64,-1 0 64,-19 0 0,19 0-32,2-19-32,-2 19-32,1 0-320,-1 0-321,0 0 129,1 0 127,-21 0 33,22 0 320,-2 0 0,1 0 96,-1 0-65,-19 0 33,19 0 64,-19 0-64,19 19-32,-18-19-32,-3 0 32,23 0 0,-22 0 128,-19 0-32,20 0 96,-1 0 129,1 0-33,-20 21-160,19-21-32,1 0 0,-19 0-32,-1 0 32,-2 0 0,2 0 32,1 0 128,-21 0 225,0 0 31,20 0-96,-20 0-63,20 0-225,-1 0 0,-19 0-32,20 20 64,-20-20-32,0 0 0,0 0 128,0 0 129,0-20-97,0 20-128,0 0 0,0 0-64,-20-21-32,20 21 0,0-19-32,0 19 32,0-20-64,0 0 32,-19-20-32,19 21-32,0-21 128,-20 0 0,20 1-128,0-21 96,0 20 0,0-19-96,0 19 96,20-20-161,-20 20 97,19-19-64,1 19-384,0-20-161,0 1 193,-20 19 352,0 1 160,0 18 64,0 2 128,0-1 32,-20 0 64,20 20-159,-20-20-161,20 20 0,0 0-97,-20 0-95,20-20 0,0 20-96,-19 0 32,19 0-97,-20 0 193,-21 0 64,21-20 96,-18 20 0,-3 0 0,-18 0 64,-20-20-32,-1 20-32,-20 0 96,-19-19 96,1 19 129,-1 0 31,-1 0-256,1-20-64,0 20 64,-19 0 96,-2 0-128,-18-21-31,19 21 31,-20 0-32,0 0 0,1-19 32,-2 19-128,-18 0 160,19 19 224,20-19 193,-1 21-1,21-1-352,1-20-192,38 19 128,1 1-288,40 0-737,19 0-1537,-1-20-5862</inkml:trace>
  <inkml:trace contextRef="#ctx0" brushRef="#br0" timeOffset="48230.7586">10837 6517 5669,'20'0'256,"-20"0"193,0-19-97,20 19 577,-20 0 608,0 0-63,0 0-449,0 0-577,0 0-96,0-20 257,0 20 64,-20 0-289,20 0-224,-20 0-96,-19 0-128,-1-20 96,-19 20 0,-2 0-32,-18-20 128,-20 20 193,0 0-97,0-20-160,-1 20-96,-19 20 0,20-20 0,0 20-96,-21-20 32,41 20 63,-20 0 33,20-20-96,18 19-32,3-19 128,-1 0 0,-2 20 128,41-20 1,-19 0-65,39 0 32,-20 0-96,20 0 32,0 0-64,0 0-161,0 0 65,20 0 32,-20 0 96,20 0-32,-20 20 32,19 0-32,-19 0 32,20 1-32,-20-2 32,20 21 32,-20 0 0,0-1 0,0 21-32,0-1 0,0 1 0,0-1 0,-20 1 0,20 0 0,0-1 0,0-19 0,-20 19 0,20-19 32,0-20-32,-19 20 0,19-21 96,0 1-96,0 0 32,0 0-32,0-20 64,0 20-64,0 0 0,0-20 65,19 19 95,1-19-32,0 0-96,0 0-128,1 0 0,17 0 64,-17 20 64,-1-20-32,0 0 0,19 0 0,1 0 32,0 21 32,19-21 32,20 0 0,-18 0 0,18 0 0,20 0-64,-20 0-32,20 0 0,0 0 0,21 0-32,-21 0-96,0 0-32,1 0 64,19 0-193,-20 0 97,0 0 96,1 0 0,-1 0-256,0 0-353,0 0 449,-20 0 128,21 0 96,-21 0 64,1 0-64,-1 0 128,0 0-32,-20 19 32,2-19-32,-2 0-32,1 21 32,-21-21-32,21 19-32,-1-19 0,20 0 32,-18 0 64,-2 0 96,20 0-127,-19 0-33,-1-19 160,2 19 192,-3 0-288,1 19-96,2-19 32,-21 0-32,-1 19 0,1-19 64,-1 0 64,1 0-128,1 21 193,-3-21 255,-17 0-128,-1 0-95,0 0-33,-2 0 32,3 20 128,-1-20-63,0 0-129,0 0-64,-20 0 32,19 0 32,-19 0-96,20 0 128,-20 0 65,0 0-290,-20-20 418,20 20-289,-19-21-32,19 2-128,-20 0 96,20-2-96,-20-19 64,0 1-96,-1-1-64,21-20 128,0 1-129,-18-1-191,18 1 96,0-21-128,0 1 319,0-1 65,18 21 0,-18-1 97,0 21 31,0-1-64,0 20-32,0-19 32,0 18 0,0 2-64,0-2-32,0 2 0,0 0 32,0-2-32,0 21 0,0-20-128,0 20-65,0-20 65,-18 20 0,-2 0-64,0 0-64,-21 0 224,2-20 0,-1 20 31,-19 0 33,-1-20 0,1 20 0,-20 0 0,-20-19 33,18 19 63,-18-20-64,-19 20-32,-1-20 64,-21 20 0,-18-20 32,-22 20 160,2 0 32,20 0 129,-21 0 95,20 0-159,0 0-289,20 0-160,20 0-1,-1 0-255,2 0-609,18 0-1505,0 20-4357</inkml:trace>
  <inkml:trace contextRef="#ctx0" brushRef="#br1" timeOffset="55850.1943">11314 3676 5188,'21'0'2339,"-21"0"-738,-21 0 33,21 0 191,0 0-287,-20 0-513,20 0-192,-20-21-193,0 21-95,1 0-193,-1 0-32,-20-19 65,0 19-225,-19-20-32,0 0-32,-22 1 32,2-2 96,-20 1-159,0 1-33,-21-1 0,2 20-32,18 0-64,-18 0-1,-2 0 65,21 0 0,-20 0 0,20 20 97,20-1-194,-21 1 33,21 20 96,19-20 97,-19 0-129,18-1 64,22 22-32,-1-22 0,1 21-32,19-20 0,20 0 0,-20 20-32,20 0 0,0-21 32,0 21-32,-20 0-97,20-1 65,0-19 32,0 20 0,-20 0 32,1 0 0,19-1 0,-20-19 0,20 20 0,0-20-64,20 20 64,-1-21 0,1 2 0,0 18 64,0-19-32,19 0 32,-19 20-32,20-21 65,-1 1-1,2 0-160,-1 20 32,-1-20 32,1-20 64,19 19-96,1 2-32,-21-21 96,22 19-129,-3-19 194,3 20-129,18-20 64,-20 20 0,20-20 0,2 19 64,-2-19-192,0 21 32,0-21 96,20 0-64,-18 0 32,18 0 32,0 0-32,-20-21 32,20 21-64,-20 0 0,0-19 0,1 19-193,0 0 129,-1 0-128,-20 0-64,22 0 96,-22 0 31,0 19 33,21-19 128,-1 0 96,-20 0 32,20 0 65,-18 0 31,-2 0-160,1 0 32,-1 0-128,1 0 32,-1 0-32,0 0 32,2 0 32,-2 0-64,-19 0 0,19 0 96,-19 0-96,19 0 128,-19 0-64,19 0-128,-18-19 160,-3 19-32,23 0-32,-21 0 64,-1-20-64,21 20 64,-21 0 0,1 0-32,-19-20-32,17 20 64,-17 0-64,-1-19 225,0 19-257,-20-21 32,18 2 64,3-21-32,-1 20-32,0-20 32,0 1-64,-1-1 96,-19 0-32,20 21-64,-20-21 64,20 0 128,-20 20-96,-20-20 0,20 20 96,-20-19-64,-19-1-96,-1 0 32,-19 0 96,-2-19-64,-18 19-64,-20-19 161,0 19-161,-41 0-64,2 0 96,-40 0 96,18 21-320,2-22 384,-2 22-32,22-1-96,19 20-96,0-20 96,19 20-96,1 0-160,0 0 32,20 0-289,18 0-736,23 20-545,-3-20-2850</inkml:trace>
  <inkml:trace contextRef="#ctx0" brushRef="#br1" timeOffset="56990.2595">3710 3318 2850,'0'0'2178,"0"-20"-256,0 20-64,0 0 160,0-20 64,-19 20-545,19 0-352,-20-19-320,20 19 0,-20-20-513,0 20 33,0 0-257,-19 0 32,-1 0-160,1 0 32,-22 20-160,3-1 256,17 1-224,2 0 64,-1 20 0,0 0 0,21-1 0,-1 1-96,20 19 96,0-18-289,0 18-63,20 1 32,19-21 31,1 21 65,-1-1 64,1-19 32,19 0-65,2-20 65,-2 20 64,1-21-32,-1-19 192,0 0 32,1 0 64,-1 0 65,2-19-1,-2 19 96,-19-20 32,-1 0-159,1 20-1,0-40 0,-21 20-64,1 1 128,-20-21 129,0 0-65,0 0 0,0-19 161,-20-1-161,1 1-160,-21-21 97,0 20-65,-19-19-96,19 19 288,-19 21 97,18-1-193,-18-1-160,-1 22-96,21-1-192,-21 1-192,-19 19-641,0 19-1089,0 20-2819</inkml:trace>
  <inkml:trace contextRef="#ctx0" brushRef="#br2" timeOffset="61565.5212">15086 4708 9801,'-20'-19'2146,"20"-1"-1730,0 20-160,-20-20 193,0 20 832,20-19-128,-39-2-416,19 2-97,-20 19-127,1-20-193,-1 20 97,-19-20-129,-22 20-64,2 20-192,0 0 32,0-1-32,-20 2-64,18-2 64,-18 1 0,20 19-64,0 2 160,0-22-224,18 21 192,-18 1-64,20-22 129,19 21-290,-19 0 322,39-20-386,-21 19 193,3 1 97,18 0-33,-1-1-128,21 1 192,-20 1-64,20-2-64,0 0 64,0 2-64,0-2 128,0 1 32,20 0-32,1-1-64,-1-19 32,18 20 64,-17 0-31,19-21-33,19 1 96,20 20-128,2-19 160,-2-2-192,40 1 32,-1-1 32,1-19-64,1 20-64,19 1 96,-20-21-128,19 20 32,2-1 64,-2-19 32,-19 20-128,1-1 32,-1-19-64,-20 21 64,1-21-288,-1 20 96,0-20 64,20 0 95,-19 0 97,-1 0-32,0-20 97,-20 20 127,20-21-64,-20 21-32,2-19-128,-22-1 32,20 1 64,0-1-96,22-1-32,-2 1 32,-20 1 96,20-20-128,-20 18-32,0-19 256,1 1-96,0 19 161,-1-20-161,-20 20 224,2-20-256,-23 21 32,3-21 0,-1 19-32,-1-18-32,-19 20-32,0-22 96,0 2-63,-20 0 127,0-2 192,0 22-64,-20-21-128,0 20 33,-20-20-129,21 20 0,-21 0-64,-1-19-32,3 19 32,-23-20-385,-18 0 1154,20 1-993,-40 18 224,0-19-96,-21 1 64,1 18-96,-21 2-1,-18-1 1,-1 0 96,0 1 0,-19-2-64,0 21 32,-2-19-64,2 19 64,-1-20 64,1 20 32,-2-20-128,2 20 64,20 0 32,-2 0-160,41 20-385,1 0-191,37-20 63,23 19-160,-3-19-416,42 21-1217,-1-21-3748</inkml:trace>
  <inkml:trace contextRef="#ctx0" brushRef="#br2" timeOffset="62674.5848">4783 4212 8039,'0'0'929,"-20"-20"833,20 20 544,0-20-673,-21 20-255,3-19-513,-2 19-193,0-21-191,-1 21-161,-17 0-64,-3 0 64,-19 21-159,21-21-65,-21 19-64,21 1-32,-22 0-96,23 0 128,-3 20-160,3 0-1,17 0 65,1-1-64,20 21 64,0-1-160,0 1-96,20 0 127,1-1-31,17-19 32,23 20-128,-2-20-225,20-20 289,0-1 0,2 1 0,-23-20 127,42 0 129,-21-20 64,1 1 1,-21-1 127,20-20 128,-18 0 64,-22-1 97,1 2 288,-20-21-129,-20 1-63,-20 19-225,0-19-32,-39-1 33,-2 21 31,-18-1-96,-20 0 161,0 20-97,20 20 0,0-20-416,-2 20-96,22-20-737,19 20-544,-19 20-2114,19 0-10635</inkml:trace>
  <inkml:trace contextRef="#ctx0" brushRef="#br0" timeOffset="73477.2024">3274 10452 6694,'-20'-20'4036,"0"20"-2659,20 0 160,0 0 353,-20 0-192,20 0-641,0 0-673,20 20 417,-20 0 224,20 19-384,20 1-1,-1 1-320,22 18 97,-2-19-33,0 19-31,1-19-161,-21 19-32,21-19-160,-1 0 128,-19-20-256,19 19 128,-18-18-352,-1-21-1,-21 19-95,1-19-225,-20 0-288,0 0 96,-20 0-864,1-19-674,-1 19-1184,0-21-2915</inkml:trace>
  <inkml:trace contextRef="#ctx0" brushRef="#br0" timeOffset="73802.2211">3829 10372 12844,'0'-19'929,"0"19"-897,0 0 448,0 0 1634,0 0-961,0 19-608,-18 21 31,-2 0 129,-1 19-33,1 1-63,-20 39-161,1-19-287,-1 19-97,1-19 0,-1 0-64,0-20 0,1-1 0,-2-19 32,21-1-192,2-19-417,-2 0-320,-1 0-768,21-20-866,0 0-3202</inkml:trace>
  <inkml:trace contextRef="#ctx0" brushRef="#br0" timeOffset="74999.2897">4584 10571 8648,'-20'0'4132,"20"0"-3332,0 0 994,0 0 352,0 0-512,0 0-834,0 0-223,20 0 64,1 0-225,-1-20 32,-2 20-159,2 0-97,21 0-128,-3 0-32,-17 0-64,-1 0-96,0 0-385,0 0-640,-1 0-929,-19 0-1858,0 0-8487</inkml:trace>
  <inkml:trace contextRef="#ctx0" brushRef="#br0" timeOffset="75158.2987">4605 10711 5925,'20'19'9257,"-20"-19"-9193,18 0 769,23 0 704,-21 0-512,0 0-929,19 0-352,-19 0-897,0 20-1890,-20-20-9161</inkml:trace>
  <inkml:trace contextRef="#ctx0" brushRef="#br0" timeOffset="76031.3487">6688 9121 10634,'0'0'1441,"-20"0"-288,20 0-96,20 0 705,-20 19-97,20 1-448,0 0-416,19 0-128,2 20-65,17-1-191,-17 1-161,18 0-128,-19-20-256,0 19 96,-1-18-160,-19 18-161,0-19-287,1-1-353,-21-19-480,0 21-449,0-21-1217,0 0-2659</inkml:trace>
  <inkml:trace contextRef="#ctx0" brushRef="#br0" timeOffset="76262.3619">7066 9140 9288,'0'0'4965,"-20"0"-4741,0 0-224,0 20 737,0 0 640,-19 20-448,19 0-833,-20-1-96,1 21-32,-1-21-224,19 2-128,1-22-417,2 1-448,18 0-865,0-20-1025</inkml:trace>
  <inkml:trace contextRef="#ctx0" brushRef="#br0" timeOffset="76586.3804">7146 8822 9288,'0'0'577,"0"-19"128,0 19 352,-21 0 448,21 19 128,-20 1-768,20 20-416,0 0-161,0 0-160,20-1-32,1-19-64,-1 20-64,-2-20-128,2-1-384,1-19-674,-1 21-928,0-21-1249</inkml:trace>
  <inkml:trace contextRef="#ctx0" brushRef="#br0" timeOffset="76781.3916">7304 8882 7943,'0'20'833,"20"0"-129,-20 20 642,0-21 31,20 1-288,-20 20-769,0-40-224,0 20-288,0 0-673,0-20-1281,0 0-2210</inkml:trace>
  <inkml:trace contextRef="#ctx0" brushRef="#br0" timeOffset="77028.4057">7423 8803 12235,'20'0'545,"0"19"928,-20 1 257,19-20-1,-19 20-704,20 0-672,-20 20-289,20-21 0,-20 2-192,0-2-289,-20 1-255,20 0-578,-20-20-255,20 20-1025,-19-20-3332</inkml:trace>
  <inkml:trace contextRef="#ctx0" brushRef="#br0" timeOffset="77582.4372">7662 9260 10505,'0'0'3588,"0"0"-3044,0 0 1026,18 0 320,3 0-641,-1 0-545,20 0-415,19 0-65,-19 0-224,19 0 0,-19 0 32,19 0-64,-18 0 32,-3 0-32,3 0-128,-21 0-225,0 0-191,-1 0-161,-19 0-32,0-20-256,-19 20-1121,-1 0-2114</inkml:trace>
  <inkml:trace contextRef="#ctx0" brushRef="#br0" timeOffset="78072.4654">5935 9299 12940,'-41'0'672,"21"0"-63,20 0-609,20 20 480,1-20 449,-1 0-480,18 0-385,23 0-320,-22 0-289,21 0-352,-1 0-448,2 0-993,18 0-1922</inkml:trace>
  <inkml:trace contextRef="#ctx0" brushRef="#br0" timeOffset="78507.4901">7621 8703 7847,'21'0'897,"-1"0"-128,-2 0 608,3 0 160,19 0-352,-20 0-768,-1 0-353,21 0-96,-20 0-353,-20-19-896,20 19-2306</inkml:trace>
  <inkml:trace contextRef="#ctx0" brushRef="#br0" timeOffset="78974.5169">7761 8743 7911,'0'0'1281,"-20"0"-512,20 0 1697,0 20-704,0-20-897,0 20-577,0 19-224,0-19-32,0 0-352,0 20-449,0-20-416,20-1-577,-20 2-960</inkml:trace>
  <inkml:trace contextRef="#ctx0" brushRef="#br0" timeOffset="79659.5561">6530 8902 8488,'-20'-20'480,"20"20"-64,0 20-127,-20 0 960,0 20 961,20-1-673,-19 21-960,-1 0-129,20-1 33,-20 21 127,20-21-415,0 1-193,20-21-32,0 1-577,19 0-512,1-21-993,19 2-1409</inkml:trace>
  <inkml:trace contextRef="#ctx0" brushRef="#br0" timeOffset="80481.6033">7502 8822 4163,'0'0'1314,"0"0"-1154,0 0 1249,0 0 129,0 0-449,0 20-705,20-20 96,-20 20 610,0-20 63,20 20-289,-20 20-351,0-21-33,21 21-63,-21 0-225,0 20-128,0-20-128,0 19 32,0 1-32,0-21-32,0 21 0,-21-20-32,21-1 128,-20 1 0,20-20 0,-20 19 0,20-39-32,0 21-65,-20-1-799,20-20-962,0 0-673,0 0-6757</inkml:trace>
  <inkml:trace contextRef="#ctx0" brushRef="#br0" timeOffset="81780.6776">6927 10273 13100,'0'-20'673,"0"20"-161,0 0 1186,0 20-161,20-20-576,-1 20-320,21 0-225,-20 0-128,0-20-96,19 20-31,-19-1-129,0 2-64,1-2-161,-1 1-31,-2-20-384,2 20-161,-20-20-384,0 0-1089,21 0-1922,-21 0-5766</inkml:trace>
  <inkml:trace contextRef="#ctx0" brushRef="#br0" timeOffset="82018.6912">7225 10154 11723,'-21'0'1537,"1"0"-1409,2 20 897,-2-1 417,-1 2-289,1-1-545,-19 19-288,19-19 1,-20 20-129,20-1-224,0-18-64,1-2-577,19-19-576,0 20-609,19-20-1377,-19 0-3843</inkml:trace>
  <inkml:trace contextRef="#ctx0" brushRef="#br0" timeOffset="82342.7097">7364 9916 11050,'0'-21'1089,"0"21"-993,0 0 1345,-20 0 97,20 0-641,0 21-609,-20-2 32,20 1 353,0 20-129,0-20-287,0 20-225,20-21-32,-20 22-96,20-22-321,-1-19-127,1 20-353,0-20-705,-20 0-1825,20 0-7495</inkml:trace>
  <inkml:trace contextRef="#ctx0" brushRef="#br0" timeOffset="82716.7311">7522 9916 12203,'0'0'897,"0"0"96,0 0 1121,0 0-961,0 0-673,20 19-480,-20-19 257,0 0-321,21 0 64,-21 0 64,0 20-96,0-20 64,0 20 96,0-20-64,0 20 32,0 0-160,0 0 128,0 0-64,0-20-64,0 19 64,0-19 64,0 0-160,0 20 160,0-20-96,0 0 96,0 0-128,0 0 32,0 0-32,18 0-321,-18 0-415,20 0-994,-20 0-2402</inkml:trace>
  <inkml:trace contextRef="#ctx0" brushRef="#br0" timeOffset="82977.7459">7642 9895 13708,'0'21'-480,"0"-21"384,20 0 1153,-20 19 705,18 1-930,3-20-543,-21 20 31,20 0-32,-20 0-160,20 0-64,-20 0-192,0-20-128,0 19-224,0-19-577,0 0-1570,0 0-1633</inkml:trace>
  <inkml:trace contextRef="#ctx0" brushRef="#br0" timeOffset="83380.7691">7800 9876 10666,'0'-20'512,"0"20"865,0 0 1026,0 20-866,20-1-384,-20 2-256,20 18 32,0-19 128,0 20-545,-1 19-127,1-18-193,0-2-64,-20 21-96,20-21 64,-20 21 0,0-20-96,-20 0 64,20 19-288,-20-19-192,0-21-417,1 21-608,-1-20-1186,0 1-3459</inkml:trace>
  <inkml:trace contextRef="#ctx0" brushRef="#br0" timeOffset="83770.7914">6787 10035 13805,'0'-20'256,"-20"20"-352,20 0 320,-18 20 833,18 0-64,-21 19-609,21 1 65,0 0 448,0 20-193,0-21-351,0 21-289,21-21-193,-3 1-159,23 0-64,-1 0-481,19-21-544,0 2-1378,21-21-3074</inkml:trace>
  <inkml:trace contextRef="#ctx0" brushRef="#br0" timeOffset="84146.8127">8059 9856 12459,'0'0'2851,"0"-20"-2819,0 20 1089,20 0 352,-2 0-576,3 0-480,19 0-289,-20 0-128,19 0 32,-19 0-673,20 0-1120,-40 0-2211,19 0-8264</inkml:trace>
  <inkml:trace contextRef="#ctx0" brushRef="#br0" timeOffset="84282.8207">8178 9856 1825,'0'39'9161,"0"-18"-7752,0 18 897,0-19-448,0 20-1185,0-20-641,0 19-1185,0-19-2595</inkml:trace>
  <inkml:trace contextRef="#ctx0" brushRef="#br0" timeOffset="84788.8496">7283 11148 15919,'0'0'1281,"0"0"-577,-18 0 866,18 0-1218,0 20-384,0-20-704,0 20-482,0-20-639,18 19-3428</inkml:trace>
  <inkml:trace contextRef="#ctx0" brushRef="#br0" timeOffset="84916.8568">7265 11366 16047,'-20'40'256,"20"-40"-576,0 0 159,0 19-31,0-19-1025,0 0-4548</inkml:trace>
  <inkml:trace contextRef="#ctx0" brushRef="#br0" timeOffset="85033.8634">7265 11545 13164,'0'40'-352,"-20"-20"-2307,20 0 385,0 0-4388</inkml:trace>
  <inkml:trace contextRef="#ctx0" brushRef="#br0" timeOffset="85154.8706">7245 11843 15566,'0'20'160,"0"0"-96,-20-1 129,20-19-1,0 0-641,0 0-4740</inkml:trace>
  <inkml:trace contextRef="#ctx0" brushRef="#br0" timeOffset="86063.9224">7463 9955 4804,'0'0'2178,"-20"-20"192,20 20-31,0 0-65,0 0-673,0 0-832,0 0-225,0 0-287,0-19-97,20 19 0,-20 0-64,19 0-224,1 19 544,0-19-384,-20 20-64,20-20 64,-20 20-96,21 0 128,-21-20-192,0 20 128,0 0 96,0 0-96,-21-1 64,21-19-288,-20 20 545,20-20-257,-20 0 0,20 0-64,0 21 192,0-21 32,0 0-32,20 19 97,0-19-65,1 0-96,-3 20 32,22-20-256,-19 0-192,-21 0-417,20 0-704,-20 0-2915</inkml:trace>
  <inkml:trace contextRef="#ctx0" brushRef="#br0" timeOffset="87088.9811">6887 12360 7334,'-21'0'5990,"3"-21"-4997,18 21 288,0 0 225,-20 0-161,20 0-512,0 0-321,0 0-95,0 21 223,20-2-191,-2 1-257,3 0-96,-1-1-96,20 2 64,-1 19-32,1-21-128,0 2-96,-1-2-257,2 1 33,-21 0 32,18 0-577,-17-20-577,-21 20-1152,20-20-2403</inkml:trace>
  <inkml:trace contextRef="#ctx0" brushRef="#br0" timeOffset="87319.9942">7225 12200 14413,'-59'20'417,"18"20"-257,1 0 1249,1-21-64,-1 22-128,20-2-736,-19 0-193,-1 22-256,-1-21-128,3 19-769,18 0-768,-1-19-962,1-20-2401</inkml:trace>
  <inkml:trace contextRef="#ctx0" brushRef="#br0" timeOffset="87882.0264">7563 11902 8616,'0'0'768,"0"0"578,0-19 992,-21 19-737,21 0-512,-20 19-544,0-19 96,20 40 223,-20-21 97,1 2-416,-1 19-257,20-20-160,0 19-32,0 1-96,0-20-32,20 20-192,-1-21-481,1 1-256,0 0-736,0-20-2499,1 0-7655</inkml:trace>
  <inkml:trace contextRef="#ctx0" brushRef="#br0" timeOffset="88279.0491">7662 12002 13452,'0'40'449,"0"-20"-321,0 19 608,0-19-31,0 0-353,0 0-287,18 0-33,-18-20 32,0 19 0,0-19-64,0 0 96,0-19-32,0-1 0,0 0-32,0 0-32,0 0 0,0 0-32,21-19-96,-21 19 32,20 0-225,0 0 161,-20 20 128,20-21 128,-1 21 385,-19 0 31,20 21 353,-20-1-352,0 0-225,0 0-128,0 19-128,0-19-128,0 0-32,0 20-481,0-20-512,0-20-1121,0 19-1698,20-19-6021</inkml:trace>
  <inkml:trace contextRef="#ctx0" brushRef="#br0" timeOffset="88769.0773">7939 12081 14221,'-20'40'96,"20"0"0,-20-20 865,20-1-160,0 1-737,0-20-64,0 20-64,0-20-32,20 0 0,-20 0-65,0-20-191,20 0 32,0 1 320,-20-1-32,0 0 32,0 20-32,21-20 0,-21 20 32,0 0 64,0 0 224,18 0 0,-18 20-192,0 0-96,0 0-32,0-1-96,0-19-64,0 0 64,0 0 32,20 0 192,-20 0-32,0-19 0,21 19-32,-21-20 0,20 0-64,-20 20-32,20 0 0,-20-20 128,18 20 160,-18 20 257,21-20-33,-21 20-128,0 0-95,0-1-193,20 1-289,-20 0-511,0-20-385,20 20-1890,-20-20-5862</inkml:trace>
  <inkml:trace contextRef="#ctx0" brushRef="#br0" timeOffset="89000.0904">8217 11923 16591,'0'0'385,"0"19"-289,20-19 1537,0 19-127,0 22-866,-1-21-319,21 20-353,-20-1 128,0-19-257,-20 20-479,19-20-513,-19 19-417,-19-19-31,-1 20-866,0-20-2657</inkml:trace>
  <inkml:trace contextRef="#ctx0" brushRef="#br0" timeOffset="89779.1351">6550 11942 11466,'0'-19'833,"-20"38"-384,20 0 832,-20 22 64,0-1-64,20 19-640,0 1-481,-20 19-160,20 0-192,0-19 32,20-1-32,-20-18 63,0-2 33,20 1 0,0 20 64,0-21-64,-1 1-64,1-20-417,0 0-608,0 0-1121,0-1-1698</inkml:trace>
  <inkml:trace contextRef="#ctx0" brushRef="#br0" timeOffset="90414.1714">8575 11923 14189,'0'-21'192,"0"21"-224,0 0 448,19 21 1026,-19-2-289,20 21-416,0 20-161,0-21 97,20 21-129,-21-1-287,1 1-65,0-20-128,-20 20 0,20-41-352,-20 21 448,-20 0-320,20 19-289,-20-19 321,0 0-769,1 0-704,-1-21-1795,0 1-5476</inkml:trace>
  <inkml:trace contextRef="#ctx0" brushRef="#br0" timeOffset="90660.1854">8812 11883 13292,'0'-20'3171,"0"20"-3203,20 0 673,0 0 512,21 0-449,-23 0-255,23 0-449,-21 0 0,19 0-513,-19 0-544,0 0-1121,-20-20-1025,0 20-256,0 0-2979</inkml:trace>
  <inkml:trace contextRef="#ctx0" brushRef="#br0" timeOffset="90796.1931">9031 11823 1889,'-39'20'5477,"19"0"-2113,0 0-321,20 20-1154,-20-2-575,20 3-289,0-1-577,0-1-352,20 1-352,-20 0-513,0-20-1089,20-20-2177</inkml:trace>
  <inkml:trace contextRef="#ctx0" brushRef="#br0" timeOffset="91330.2237">5953 10174 15214,'-38'0'1185,"38"0"-576,0 0-33,20 0 609,-2 19 129,23-19-450,18 0-479,1 21-225,19-21-64,0 0-64,20 0-352,-18 0-513,-2 0-544,-20 0-1506,1-21-4196</inkml:trace>
  <inkml:trace contextRef="#ctx0" brushRef="#br0" timeOffset="91792.2501">8476 10134 14669,'-20'20'1922,"20"-20"-2114,20 20 705,18-20 127,3 0 673,18 19-640,1-19-417,39 0-192,-20 0 32,-20 0-96,22 0-160,-42 0-512,21 0-642,-41 0-768,-19 0-2818</inkml:trace>
  <inkml:trace contextRef="#ctx0" brushRef="#br0" timeOffset="93364.3401">5736 12319 11146,'-20'-19'577,"20"19"-97,0 0 577,-20 0 320,20-20-192,0 20-128,0 0-224,0 0-64,20 0-32,0 0-65,-1 20-223,21-20-225,-20 19-256,19-19 32,1 0-128,19 20-321,2-20-351,-2 0-802,-19 0-1985,-1 21-9321</inkml:trace>
  <inkml:trace contextRef="#ctx0" brushRef="#br0" timeOffset="94017.3775">9190 12459 15342,'0'0'641,"0"0"640,0 0 224,19 0-480,1 0-416,0-21-321,21 21-224,-3 0-32,23 0-288,-22 0 512,21 0-672,-1 0-225,-19-19-384,-1 19-672,1-20-1635,-19 20-3202</inkml:trace>
  <inkml:trace contextRef="#ctx0" brushRef="#br0" timeOffset="94731.4181">8158 9279 10537,'0'0'1698,"0"0"-865,20 0 961,-20 0 223,19 0-511,21 0-769,0 0-161,19 0-31,20 0-193,20 0-32,-19 0-128,20-19-127,-21 19 63,0 0-224,1 0 32,-40-20-321,-1 20-384,-19 0-544,0 0-673,-20 0-1473,-40 0-3427</inkml:trace>
  <inkml:trace contextRef="#ctx0" brushRef="#br0" timeOffset="95229.4466">5538 8684 9416,'-20'0'513,"0"0"288,20 0 576,0 0 609,0 0-481,20 19-127,0-19-706,-2 0-95,23 0-321,-1 0-160,-21 0-96,21 0-384,-20-19-577,0 19-897,-20 0-2274</inkml:trace>
  <inkml:trace contextRef="#ctx0" brushRef="#br0" timeOffset="95871.4834">5338 8763 9993,'-19'20'993,"19"-20"-1249,0 20 160,0-1 160,0 21 640,0 0 97,19-1-449,-19 21-95,0 0 191,0 19 65,0 1 31,0-1-320,0 20-224,0-19 32,0 20-64,0-1 0,-19 20 0,19-20 32,0 1 0,0-1 64,19 0 64,-19 1-128,0-21 64,0 21 65,20-1-129,-20 21 32,20-21-64,-20 0 32,0 0-64,20 1-225,-20 0 129,0-1 64,0 0 0,0 1 96,0-21 128,-20 20 64,20-19 64,-20-1 65,20 0 127,-20 1 1,20-20-289,-19 19-64,19-19-32,0-1-32,0 1 32,19-21 0,-19 1 192,0-20 161,20 19 63,-20 2 129,20 19-321,-20-21-192,0 1 64,0-1-416,0-19 608,0 20-288,0 0-128,0-21 32,0 22 96,0-21-64,0-1 193,0 1-97,0-1 192,0 2 0,0-21-192,0 0-96,0 0 64,20 0-192,-20 0-192,20 0-449,1 0-768,-3 0-2467</inkml:trace>
  <inkml:trace contextRef="#ctx0" brushRef="#br0" timeOffset="97126.5553">9349 8763 11627,'-21'-20'1537,"1"20"-576,20 0-321,0 0 289,0 0 160,20 0-608,-20 0 224,41 0-193,-21 20-160,19-20-31,1 0 31,0-20-224,19 20-32,-19 0-128,-21 0 32,21-20 32,-19 20-64,-21 0 32,20 0-64,-20 20 64,0-20-96,0 20 64,0 0-32,0 0 32,0-1 64,0 21-224,0-20 96,0 20 32,0 0 64,0-1-32,0 21-129,0-21-159,0 21-64,0-20-65,18 20-191,-18-1 640,0-19-225,20 19 97,-20 21-32,0-20 192,0 20 32,21 19-32,-21-20 32,0 21 32,0-1-31,0 1-33,20-22 0,-20 22 160,0 0 0,0 18-128,0-18-64,0 19 64,0 0-64,0 1-96,0-1 192,0 0 0,0-20 96,0 20-31,0-18 159,0-2-32,0 20-256,20-20-128,-20 0 160,19-19-128,1 19 32,-20-20-160,20 1 512,-20-21-352,20 1 224,-20-21 97,20 22-193,-20-21 0,19 19-96,1 20 0,-20-19 0,20-1 32,-20-18-32,0 17-192,20-17 384,-20-1-32,0-1 160,0-19-64,20 0 1,-20 0 63,0 0-256,0-20 192,0 0 33,0 0-257,0 0 0,-20 0 96,20-20 32,-20 20-32,0 0-64,20-20-128,-39 20 160,19-20-192,-20 20 0,1 0-417,-1-20-736,-1 20-865,23-20-2979</inkml:trace>
  <inkml:trace contextRef="#ctx0" brushRef="#br0" timeOffset="107070.124">13161 9895 10826,'-20'-19'1313,"-21"19"-320,21 0-320,-19 0-161,19 0-192,-20 19-224,1 2 1,-1 18-65,1 1 32,19 0 32,-20 19-64,20 1 0,20 0 0,0-1 0,0 21 64,20-21 192,20 1-64,19 0-63,1 0-129,-1-1 64,20-19-160,0-1 32,2-19 32,18-20 96,-20 0 64,0-20 192,21 1-128,-40-22 65,-1-18-1,0 19 64,-39-20 161,0 1-161,-20-21 32,0 21 1,-20-20-193,-19 19 0,-1-20-96,-19-19 64,-22 39 97,23 1 31,-21 19-128,18 20-96,2 0-64,-1 0 32,21 20-416,-1 20-321,19 0-640,3 0-897,-2 20-2018,0-21-4420</inkml:trace>
  <inkml:trace contextRef="#ctx0" brushRef="#br0" timeOffset="107791.1653">13041 10174 9865,'0'-20'3075,"0"20"-2274,0 0 832,21 0-192,-21 20-127,0-20-578,0 40-319,0-20-97,0-1-128,0 21 0,0-20-95,0 20-97,0-21 32,0 2-64,0-2-129,0-19-31,0 0-288,0 0-449,18 0-320,-18 0-769,20 0-737,-20-19 161,21-2 31,-1 21 1058,-20-19 1088,0 19 738,20 0 1440,-20 0 482,18 0 95,3 0-609,-1 0-704,20 0-224,-1 0-320,1 0-1,-1 0-192,1 0-96,19 0-127,-39 0-33,21 0-96,-21 0-321,-2-20-320,-18 20-352,0 0 0,0 0-672,0-20-193,0 20 641,-18-20 704,-2 20 449,20-20 128,-21 0 128,21 20 193,0-19 127,21 19 64,-21 0 33,20 0-97,-2 0 161,-18 0 288,20 0 608,-20 19-191,21 1-386,-21 0-63,0 0-192,0 20-417,0-21-160,0 2-64,0-2-128,0 1-577,0 0-1184,0 0-3172</inkml:trace>
  <inkml:trace contextRef="#ctx0" brushRef="#br0" timeOffset="109206.2461">14331 10193 8744,'-20'0'2274,"20"0"-384,0-19-97,0 19 1,-20 0 32,20 0-321,0 0-800,20 0-289,0 0 1,21 0-97,-3 0-128,3 0-320,-21 0 160,19 0-352,1 0-577,-20 0-1281,0 0-2499</inkml:trace>
  <inkml:trace contextRef="#ctx0" brushRef="#br0" timeOffset="109349.2544">14372 10333 16047,'0'39'1409,"0"-39"-1345,18 21 96,2-21 129,21 0-33,-21 0-192,0 0-1474,-1 0-3330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5T07:20:16.36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2-05T07:24:27.704"/>
    </inkml:context>
  </inkml:definitions>
  <inkml:trace contextRef="#ctx0" brushRef="#br0">15224 8862 5925,'-20'0'1506,"20"0"447,0 0-95,0 0 128,0 0 0,-18 0-545,18 0-864,18 0-385,-18 0 32,20 0 64,0 0-127,21 0-65,-2 0-64,1 0-32,0 0 32,-1 0 32,-19 0-160,0 0-257,0 0-383,-1 0-994,-19 0-1953,0 0-4037</inkml:trace>
  <inkml:trace contextRef="#ctx0" brushRef="#br0" timeOffset="922.0528">15244 8902 8391,'-20'0'929,"0"0"641,20 0-289,0 0 417,0 0-129,0 0-832,0 0-481,0 0 32,0 20 65,0-1-33,0 2-160,0-2 32,0 1-64,0 20-64,20 0-31,-20 0 159,0-1-128,20 1 0,-20 0-32,21 19-64,-21-19 32,20 19 0,0-18 64,-20 18-128,19-19 160,-19 20-96,0-1 32,0 1 32,0-1-256,-19 1 480,19-1-288,-20 21 0,20-20 32,0-1-288,0 1 576,0 20-352,0-21 64,-20 1-32,20 19 0,0-19 96,0 19-160,0 1 32,-21-20 224,21 19-320,0 0 224,-20-19-96,20 20-32,0-20 32,0-1-32,0 20 32,0-19 32,0-1-96,0 1 224,0 0-256,0-1 128,0 1-64,-20 0 0,20-1 96,0 1-96,-18-21 96,18 21-64,-21-20 0,21 19 96,0-19-128,0 0 64,0 0 65,0-1-194,0 1 162,-20-20-65,20 19 64,0 1-64,0-20 64,0 0-64,20 0 0,-20-1 0,0-19 64,0 0-32,0 0 32,0 0 32,0 0-64,0 0 32,0 0-64,0 20-32,0-20 32,0 0 64,0 0-64,0 0-32,0 0 128,0 0 96,0 0 193,0 0-33,0 0-32,0 0-128,0 0 1,0 0-33,0 0-224,0 0 224,21 21-64,-3-21 0,2 0-32,0 0-32,21 0-96,-21 0 96,19 0 64,-19 0 0,0 0-64,19 0-32,-19 19-96,0-19-352,0 0-513,0 0-865,-20-19-2690</inkml:trace>
  <inkml:trace contextRef="#ctx0" brushRef="#br0" timeOffset="3238.1852">15801 9279 8840,'-20'0'2274,"20"0"-64,0 0-96,-20 0-288,20 0-673,0 0-416,0 0-97,0 0-127,0 0-33,0 0-192,0 0-63,20 0-97,0 0 96,-1 0-96,21 0-32,19 0 96,1 0-128,19 0 33,21 0-33,-1 0-96,-20 0 128,20 20-96,-18-20 0,-2 0-32,0 20 96,0-20-128,-19 0 64,-1 0 0,-18 0 96,-3 0-160,-38 0-32,21 0-129,-21 0-191,-21 0-705,21 0-1089,-18 0-1794</inkml:trace>
  <inkml:trace contextRef="#ctx0" brushRef="#br0" timeOffset="4522.2586">17885 9061 8584,'0'-20'1697,"0"20"65,-20-20 512,20 20-672,0-20-97,-19 20-640,-1 0-385,20 0-352,-20 0 33,0 0-193,-1 20-33,1 0-31,2 0 160,-3 19-96,1 1-32,0 0 96,20 20-32,0-21 0,0 1 0,0 0 0,40-20-64,-19-1 32,17 1 128,3 1-96,-1-2 64,-1-19-32,21 0 129,-21 0 63,1-19 32,-1-2-32,-19 21-64,0-20-31,0 1-1,1-1-64,-21 0 0,18-20 64,-18 20-128,0-19 32,0 19 32,-18-20 0,-3 20-64,1-19 32,0 18-32,-19 2 160,-1-1-96,0 20 64,1 0-160,-1 0 0,20 0 0,-19 0-32,19 20-32,0-1 64,20 2-32,-21-21 32,21 39-64,0-19 64,0 0 160,21 0-96,-21 0-160,20 0 128,0-1 0,0 1 32,-20-20-64,19 20 128,1-20-192,0 0 0,0 0-353,0 20-351,-1-20-578,-19 0-768,20-20-4388</inkml:trace>
  <inkml:trace contextRef="#ctx0" brushRef="#br0" timeOffset="5286.3024">18302 8822 3010,'0'0'8200,"0"-19"-7111,0 19 1089,0 0-544,0 0-545,-20 0-737,20 0-192,-21 0-32,3 19 65,-2 1 159,20 0-64,-20 0-96,20 20-96,0-21 1,0 2-33,0 18 0,20-19-64,0 0 32,-20 0 32,18-20-128,3 20-321,-1-20-576,-20 0-1089,20 0-4420</inkml:trace>
  <inkml:trace contextRef="#ctx0" brushRef="#br0" timeOffset="5560.3181">18421 8922 10730,'0'-20'1793,"0"20"417,0 0-288,0 0-512,0 0-834,0 0-608,0 0 96,0 20 289,0-20-353,0 19 32,0 2 32,0-21-32,0 19-96,0 1-385,0-20-480,0 20-608,0-20-1474,20 0-3299</inkml:trace>
  <inkml:trace contextRef="#ctx0" brushRef="#br0" timeOffset="5863.3354">18579 8822 4868,'0'0'7431,"20"0"-6982,-20 20 1440,21-20-319,-21 20-257,20-20-640,0 20-449,-1 0 0,-19 0 96,20-1-31,-20 21-193,0-20-96,0 0 128,-20 0-64,1 0-32,-1 0-192,0-1-224,-1-19-834,-19 21-1760,40-2-9738</inkml:trace>
  <inkml:trace contextRef="#ctx0" brushRef="#br0" timeOffset="7255.415">17389 8902 2626,'20'0'993,"-20"-20"480,0 20 1058,0 0 416,0 0-609,0 0-801,0 0-448,0 0-897,-20 0-96,20 20 193,0-20 95,-21 20-96,21 20-192,-20-21 129,20 21 191,-18 20-128,18-20-31,-20 19-65,20 1-128,0-1-64,0 1 64,20-21-64,-20 2-32,18-2 160,2-19-224,1-1 128,-1 2 0,0-1-192,-1 0-128,-19-20-257,20 20-736,0-20-1506,-20 0-3491</inkml:trace>
  <inkml:trace contextRef="#ctx0" brushRef="#br0" timeOffset="8049.4604">18917 8862 8808,'-20'0'2594,"20"0"-1473,-20-20 737,20 20-481,0 0-63,0 0-450,0 0-319,0 0-161,0 0 65,20 20 127,-20 0-159,20 0 31,0 19-160,1 1-31,-3 0-65,2 20-64,0-1-96,1 1 0,-21 0 0,0-21-32,0 1-64,0 0 0,-21-1 0,1 1-320,0-20-321,2 0-96,-3 20-576,21-20-961,-20-20-4549</inkml:trace>
  <inkml:trace contextRef="#ctx0" brushRef="#br0" timeOffset="8936.5112">19156 8842 10570,'-20'0'3074,"20"0"-2177,0 0 609,0 0-289,20 0-512,-1 0-193,21 0 65,-20-20-1,19 20-192,1-19-159,0 19-97,-1 0-128,-19 0 0,1 0-385,-1 0-287,-20 0-353,0 0-833,0 0-2082,0 0-7046</inkml:trace>
  <inkml:trace contextRef="#ctx0" brushRef="#br0" timeOffset="9102.5207">19354 8803 11755,'0'19'2370,"0"-19"-1537,0 20 704,0 0-512,0 0-512,0 0-417,0 19-128,0-18-385,0 18-672,0-19-1377,0 0-4965</inkml:trace>
  <inkml:trace contextRef="#ctx0" brushRef="#br0" timeOffset="10213.5842">19711 9279 4356,'0'20'2690,"0"-20"-1216,0 0 640,0 0-129,0 0-735,0 0-321,0 0-161,0 0 1,0 0-32,0 0-97,0 0 33,0 0 0,0 0-33,20 0-159,0-20-97,0 20 0,19 0-191,2 0-97,38 0 64,0 0-64,0 0 0,20 0 0,2 0-32,17 0-64,1 0-32,0 0 192,1 0-192,-21 0 32,-20 0-64,-20 0 64,1 0 32,-19 0-256,-23 0-96,2 0-129,-20 0 1,0 0-289,-20 0-320,2 0-1762,-23 0-6982</inkml:trace>
  <inkml:trace contextRef="#ctx0" brushRef="#br0" timeOffset="11396.6518">15919 10393 13773,'-19'19'1569,"-1"-19"-928,20 0 63,-20 0 225,20 0 256,0 0-448,20 0-577,0 0 321,39 0-65,0 0-160,22 0-32,18 0-159,-20 0-1,20-19-64,0 19 96,1 0-160,-21-21-129,-19 21-639,-1 0-257,-39 0-513,0 0-1601,-20 0-7463</inkml:trace>
  <inkml:trace contextRef="#ctx0" brushRef="#br0" timeOffset="11987.6857">17508 10035 12716,'-20'-20'1729,"0"20"-1216,0 0-289,1 20 192,-21 0 577,19-1-320,1 22-481,2-2-32,-2 0 225,-1 21 287,21 0-287,0-20-161,0 19-160,21 1 32,-21-21-96,38 1 0,-18-20 0,21 20-352,18-40-417,-19 20-673,-1-20-1825</inkml:trace>
  <inkml:trace contextRef="#ctx0" brushRef="#br0" timeOffset="12549.7178">18024 10253 11947,'-40'-39'1826,"20"39"-705,20-21 192,-19 21-352,-21-19-609,20 19-256,0 19-96,1-19-64,-21 21 64,20 18-32,-1-19 0,1 20-32,20 19 0,0-19 64,20 0-64,1 0 32,-1 0 32,20-21 0,-1 1-32,1 1 64,19-21 96,-19 0 128,19-21 0,-19 1 65,-1 1-161,2-21-32,-21 20 96,0-20-128,-2 1 97,-18 18-161,-18-18 0,-2 19-64,-21-20 64,3 20-225,-43 1-127,22-1 128,0-1 128,-1 21 32,1 0-64,19 21-32,-1-1 192,41-1-128,-18 1 192,36 20-32,2-20 64,21 0 64,18-1-160,1 2-64,-1-2 32,1-19-32,-1 0-256,0 0-224,-18 0-802,-1 0-1600,-40 0-7977</inkml:trace>
  <inkml:trace contextRef="#ctx0" brushRef="#br0" timeOffset="12954.741">18401 9916 10089,'-20'0'1538,"0"19"-546,1-19 1411,-1 20-898,20 0-928,-20 0-417,20 0-160,0 0 0,0 19 32,0-19-32,20 1-160,0-2-257,-1 1-95,1-20-353,20 20-1025,-20-20-1825</inkml:trace>
  <inkml:trace contextRef="#ctx0" brushRef="#br0" timeOffset="13242.7575">18500 10015 11691,'0'0'1249,"0"0"-1345,20 0 1153,1 0 64,-3 0-321,2 0-543,0 0-225,-20 20-32,21-20 64,-21 20-64,0-20 64,-21 19 32,21-19-32,-20 20 32,20-20 0,0 0-32,-20 21-96,20-21 0,20 0-64,-20 19-192,20-19-417,1 0-832,-1 0-1058,19 0-2818</inkml:trace>
  <inkml:trace contextRef="#ctx0" brushRef="#br0" timeOffset="13494.7719">18759 9935 12812,'0'0'1281,"0"0"-1569,19 0 1216,-19 20 290,20-20-418,0 20-383,0 0-289,0 20-32,-1-20-32,-19-1-64,0 1-160,0 1-353,0-2-63,0 1-65,-19-20-640,-1 20-1377,0-20-2627</inkml:trace>
  <inkml:trace contextRef="#ctx0" brushRef="#br0" timeOffset="14100.8065">19037 9955 10313,'0'0'1410,"0"0"-65,20 0 609,-20 0-833,18 20-449,-18 0-287,21 20-129,19-1-64,-20 2 289,-1 18-385,1 1 64,0-21-96,0 21 160,-20-21-128,20 1-32,-20 0-64,-20 0-32,0-21 0,20 2-256,-20-21-96,0 19-289,1-19-768,-1 0-2115,20 0-6597</inkml:trace>
  <inkml:trace contextRef="#ctx0" brushRef="#br0" timeOffset="14339.8202">19354 9955 13548,'19'-20'769,"-19"20"0,20 0 800,21 0-544,-21 0-544,18-19-417,3 19-128,-1 0-417,-21-21-608,1 21-1313,0 0-2627</inkml:trace>
  <inkml:trace contextRef="#ctx0" brushRef="#br0" timeOffset="14482.8284">19513 9895 8423,'-21'40'2339,"21"-20"-578,21 20 674,-21-20-898,20 0-704,-20 19-609,0-19-160,20 1-160,-20-2-961,0 1-2979</inkml:trace>
  <inkml:trace contextRef="#ctx0" brushRef="#br0" timeOffset="15103.8638">19871 10333 14029,'-41'0'1153,"41"0"-416,-20 0 736,20 0-192,20 0-704,1 0 31,37 0 33,22 0 0,19 0-161,20 0 97,1 0-33,-1 0-352,20 0-128,-21 0-96,2 20 96,-21-20-96,-20 0-192,-19 0-224,-1 0-1,-39 0-191,-20 19-225,0-19 192,0 0 97,-20 21-225,2-21 0,-2 0-2018,-21 0-11881</inkml:trace>
  <inkml:trace contextRef="#ctx0" brushRef="#br0" timeOffset="15572.8907">18282 10949 16239,'0'0'480,"0"0"481,0 0 1153,0 0-768,0 0-1186,0 0-160,0 0-160,20 20-289,-20-20-1313,0 0-2818</inkml:trace>
  <inkml:trace contextRef="#ctx0" brushRef="#br0" timeOffset="15708.8985">18302 11148 13196,'0'20'2338,"0"-20"-2434,0 0-32,0 0-2146,0 0-5510</inkml:trace>
  <inkml:trace contextRef="#ctx0" brushRef="#br0" timeOffset="15817.9048">18342 11247 8904,'0'0'-3587</inkml:trace>
  <inkml:trace contextRef="#ctx0" brushRef="#br0" timeOffset="16040.9175">18322 11465 12780,'-20'21'416,"20"-21"-320,0 0 0,0 0-96,0 0-288,0 0-1121,20 19-641,-20-19-481</inkml:trace>
  <inkml:trace contextRef="#ctx0" brushRef="#br0" timeOffset="16957.97">15939 12022 12139,'0'0'2306,"0"20"-1537,0-20 993,20 0-705,0 0 32,19 0-385,22 0-63,18 0-33,-19 0-255,19 0-1,20 0-64,-20 0-384,1 0 192,-20 0-160,-1 0 32,-19 0-288,-21 0-225,-19 20-672,20-20-32,-40 0-448,20 19-1186,-19-19-3203</inkml:trace>
  <inkml:trace contextRef="#ctx0" brushRef="#br0" timeOffset="17658.0099">17528 11744 13484,'0'-20'1217,"0"0"-448,-20 20 64,20 0-353,-20 20-191,0 0-129,20 0 32,-20 39 288,20 1 65,-19-1-193,19 1-31,19 0-1,-19-1-128,20 1-32,-20-21 129,20 1-193,0-20-64,0 0 0,-1-20-545,-19 0-256,20 0-768,-20 0-3460</inkml:trace>
  <inkml:trace contextRef="#ctx0" brushRef="#br0" timeOffset="18746.0722">18063 11883 12011,'-39'0'-705,"19"0"577,-20 19 480,1 2 353,19-2-321,-20 21-63,21 0 447,19 0 161,-20-1-224,20 21 0,20-21-353,-1 21-160,21-20-64,0-1-64,19-18 65,0-2 31,22-19 128,-22 0 64,-1 0 225,3-19-33,-22-2-191,1 1-97,-20-19 128,-20-1 129,20 0-1,-20 1-127,-20 19-193,20-20-224,-20-19-128,-20 19-129,21-1-159,-21 22 320,-1-21-160,3 40 95,-23-19 33,22 19 0,-21 19 32,21 2 32,-1-2-160,1 0 224,39 22-97,0-21 161,19 20-128,1-21 289,40 1 31,-21 0 0,22 0-32,-23-20-32,3 20-64,-3-20 0,3 0-128,-21 0 193,0 0-482,-1 0-223,1 0-513,-20 0-993,0 0-3908</inkml:trace>
  <inkml:trace contextRef="#ctx0" brushRef="#br0" timeOffset="20549.1754">18719 11664 8007,'-20'-19'6214,"20"19"-5477,0 0 832,-20-20-640,20 20-545,-19 0-191,19 0-1,-20 20 0,20-1-96,-20 1 256,20 0-127,0 20-65,0-20-64,0 19-64,0-19 32,0 0 0,20 0-96,-20 0 160,20-1-384,-1 2-64,-19-21-577,20 19-449,0-19-1344,0 0-5926</inkml:trace>
  <inkml:trace contextRef="#ctx0" brushRef="#br0" timeOffset="21984.2574">18838 11684 11146,'0'0'1762,"-20"0"-1666,20 0 416,0 0 129,20 20-97,-20 0-159,20 20 63,-20-21-63,19 21 31,-19 0 0,0-20-31,0-1-225,0 2-32,0-2 0,0-19 64,0 0 289,0 0-33,0 0-224,0-40 97,0 21-97,0-21-288,0 20 128,0-20-32,20 21-352,0-21 384,-20 20-192,20 0 96,1 20-161,-3 0 193,-18 0 0,20 0 96,0 20 97,-20-20-1,21 20-32,-21 0-128,0 0 32,20-1-224,-20 1 224,0 0-352,18 0-161,-18 0-191,0 0-481,0-1-545,0 2-1377,0-21-1922</inkml:trace>
  <inkml:trace contextRef="#ctx0" brushRef="#br0" timeOffset="23867.3652">19294 11883 7879,'-20'0'2723,"20"0"-1186,0 0 1346,0-20-1090,0 20-960,0 0-416,0 0-225,0 20 128,0-1-64,0 2-320,0-2 192,0 0-160,0 2 128,0-1-192,20 0 192,-20-20-288,20 0 224,-20 0 32,20 0-160,0 0 160,-20 0-192,19-20 128,-19 20 32,0-20-160,20-1 384,-20 2-352,0 0 160,0-2-32,0 21-160,0-19 192,0 19-128,0 19-32,0-19 128,0 0 128,0 21-320,20-2 256,-20-19 225,0 19-353,0 2 128,0-21-321,21 20 225,-21-20-480,0 0-129,0 20-544,0-20-769,0 0-2306</inkml:trace>
  <inkml:trace contextRef="#ctx0" brushRef="#br0" timeOffset="24200.3842">19513 11625 14413,'0'0'288,"0"0"1314,0 0-161,0 20-384,20-1-416,20 21 0,-21-20-161,1 20-160,20-1-63,-20 1-129,-1 0-96,-19-21 32,20 2 32,-20-2-192,0 0 0,-20 2-353,20-1-736,0-20-320,0 0-2691</inkml:trace>
  <inkml:trace contextRef="#ctx0" brushRef="#br0" timeOffset="24835.4205">19790 11645 10313,'-19'-40'1794,"19"40"1185,-20-20-1153,20 0-225,-20 20-416,20 0-320,0 0-545,20 20-128,0 0 225,19 20-129,2-1-64,-3 21 129,23-1 95,-22 21-256,1-21-96,0 21 65,-21-1-161,-19-19 64,0 19-32,-19-19-32,-21-21 0,20 1-64,-19-20-609,19 0 0,0-20-608,20-20-897,0 0-3780</inkml:trace>
  <inkml:trace contextRef="#ctx0" brushRef="#br0" timeOffset="25102.4358">20128 11605 12619,'20'-20'993,"0"20"-64,-20 0 833,39 0-641,-19 0-512,21 0-193,-21 0-192,19 0-128,-19 0-192,0 0-1025,0 0-2050,-20 0-8680</inkml:trace>
  <inkml:trace contextRef="#ctx0" brushRef="#br0" timeOffset="25252.4444">20247 11585 14317,'0'40'1185,"0"-1"545,0-19 416,0 20-961,21-20-993,-21 0-192,0 19 0,0-19-705,0 0-1024,20 0-2916</inkml:trace>
  <inkml:trace contextRef="#ctx0" brushRef="#br0" timeOffset="25757.4733">20604 12002 13260,'-19'0'1954,"-1"0"-417,0 20 193,20-20-225,0 0-640,20 0-64,0 0 32,19 0-481,1 0 65,19 0-193,2 0-192,18 0 32,0 0-96,0 0 32,-18 0-256,-3 0-321,-17 0-192,-2 0-704,-19 0-129,-20 0-1408,0 0-10796</inkml:trace>
  <inkml:trace contextRef="#ctx0" brushRef="#br0" timeOffset="27113.5508">21499 8922 11274,'-21'0'1345,"21"0"-127,0 0-129,0 0 352,0 0-352,21 0-512,-3 0-1,22 0-127,1 0-257,-2 0 0,21 0 32,-1 0-224,0 0 96,1 0-64,-19 0-32,18 0 64,-19 0-96,-22 0 32,3 0 0,-21 19-32,0-19 64,0 21-32,0-2 0,0 21-32,-21-20 64,21 20-32,0 0 32,21-1-32,-21 1-32,0 0 32,20 19 0,-20-19-32,0 19 32,0 1 0,0 20 0,0-1 96,0 1-96,-20 19-32,20-19 96,0 19 97,0 0-194,0 1 162,0-21 127,0 21 32,0-21-64,0 21 65,0-1-65,0-19-96,0 19-32,0-20-96,0 1 64,-21 20-32,21-21-32,-18 0 0,18 0 96,-20-19-160,20 20 128,0-21-96,-20 1 32,20 0 0,0-1-32,0 1 64,0-21-32,0 21-32,0-1 0,-21-19-32,21 0 160,0 20-192,-20-21 32,20 21 128,-18-20-224,18-1 192,0 1-128,0 0 96,0-1 0,0-18 0,0-2 32,0 1-32,0-20-32,0 20 96,0-20-32,0 0 32,0 0 0,0 19-32,0-19 0,0 0-96,18 21 96,-18-1-32,0-20 0,0 20-32,0-20-32,20 0 128,-20 19 0,0-19-32,0 0 160,0 21 33,0-21 63,0 0 64,0 0-64,0 0 1,0 0-65,0 0 32,0 0-64,0 0 1,0-21-97,-20 21 192,2 0-64,18-19-32,-41 19 65,21 0 95,-20 0-256,1 0-32,-1 0-32,-19 0 0,19-20-96,-19 20-320,18 0-417,-18 0-673,39 0-1184,0 0-1218,0 0-11722</inkml:trace>
  <inkml:trace contextRef="#ctx0" brushRef="#br1" timeOffset="29800.7045">2201 11526 10570,'0'0'1537,"0"0"-1345,0 0 1153,21 0 481,19-21-352,-1 2-385,41-2-449,-1-19-223,0 21-257,1-21 96,-1 0-96,-19 20-96,-1-19-64,-19 19-192,-20-20-128,19 40-385,-39-19-544,20-1-1217,-20 20-5094</inkml:trace>
  <inkml:trace contextRef="#ctx0" brushRef="#br1" timeOffset="30088.721">2698 11108 14862,'20'0'-193,"0"0"386,0 0 383,19 0 161,1 0-129,0 0-415,19 0-1,-18 0 256,-3 0-95,3 20 351,-1-20-351,-21 20-129,1 0-32,-20 0 256,-20 19-159,-19 1-97,-1-1-160,1 1 0,-22 20-96,41-20-224,-19 0-513,19 0-673,20-1-1761,-20-19-11306</inkml:trace>
  <inkml:trace contextRef="#ctx0" brushRef="#br1" timeOffset="31074.7774">12009 11306 15983,'0'0'416,"20"0"-320,0-19 481,39-1-1,-19 0-288,19 0-223,20-19-97,-18 19-1,-2-20 33,0 20-32,-19-19 129,0 18-97,-1 1-65,-19 20 1,-20-19 193,20 19-1,-20-21-224,-20 21-193,20 0-191,-20-19-417,20 19-993,-20 0-2498,20-20-5029</inkml:trace>
  <inkml:trace contextRef="#ctx0" brushRef="#br1" timeOffset="31363.7939">12386 10929 12139,'-20'20'897,"20"-20"-673,0 0 1666,20 0-289,20-20-383,-20 20-770,39-20-192,-19 20-224,19-20 289,0 0-289,2 0 128,-23 20-64,3-19 128,-21 19-96,0 0-192,-20 19 128,0 1 32,0 0 32,-20 0-32,20 20 97,-20-1 63,0-18-352,-1 18 96,21 1-192,0 0-417,0-20-448,0 20-865,-18-21-4100</inkml:trace>
  <inkml:trace contextRef="#ctx0" brushRef="#br0" timeOffset="38385.1954">10122 1490 12491,'20'20'737,"-20"-20"-160,0 0 95,0 0-287,-20 0 447,20 0-383,-18 0-1,18 0-63,-41 19-97,21-19 64,-19 21-128,-1-1-63,0-1-97,-19 21-64,-20-20-32,0 20 0,-21-1-129,1 1 129,-40 20-64,-1-1 128,-38 21 64,38-20 0,2 19-288,39 0 192,19-19-32,0 0 0,1-1-32,20 1 64,-1-1 64,1-19 96,19 20 1,1-21-1,-1 1-96,-1 19 96,23 2 32,-2-23-96,0 23 96,-1-21 1,1 19-161,2 1-32,18-21-32,0 21 96,0-21-64,0 22 32,0-2-32,0-19 0,18 20 32,2-1 0,1 1 32,-1 0 0,0-1 0,-2 1-32,3-1-32,19-19 0,-20 19-32,19-19 32,-19 0 32,20 0 0,-1-1-64,-19 2 128,0-22-96,19 21 160,-19-21 0,0 21 129,1-20-97,-1 20 0,-2-20 32,2 0-192,1-20-32,-21 19 0,20-19-64,0 21 0,-20-21-160,0 0-321,0 0-384,0 0-512,0-21-1730,-20 21-7367</inkml:trace>
  <inkml:trace contextRef="#ctx0" brushRef="#br0" timeOffset="39062.2342">8097 4153 5669,'-18'0'3139,"18"0"-2595,0-21 866,0 21 127,0 0 865,0 0-640,0 0-513,0 0-256,0 0-448,0 0-193,0 0-128,18 21 129,3-21 31,-1 19-256,20 21 0,-1-20-96,1 0 32,-1 0 64,21-1-192,-21 2 32,1-2 64,1 2 0,-3-21 64,-17 19-192,-1-19 128,0 0 129,-1 0-161,-19 0 128,20 0 96,-20 0-128,20-19 96,-20-21-96,20 19 32,-20-18-256,20-21 481,0 21-289,-1-21 64,-19 21-64,20 18 0,-20-18-96,0 19-224,0 0-929,20 20-1730,-40-20-11691</inkml:trace>
  <inkml:trace contextRef="#ctx0" brushRef="#br0" timeOffset="87031.978">10580 994 12684,'-21'-20'2178,"1"-1"-449,20 1-223,-18 20-33,18 0 0,0-19-512,0 19-352,-21 0-257,21 0-256,0 0 193,21 19 383,-3 1-255,23 21-1,-1-2-192,-1 1 32,21 19-31,19 1-1,-20-20-224,1 39 96,20-19-96,-1-1 32,-20-19 96,1 19-128,-20-18-64,19-2 64,-39-19-96,19 0 0,-19 0 32,0-20-321,-20 20 65,21-1-384,-21-19-386,0 20-191,0-20-288,0 0-1730,0-20-10442</inkml:trace>
  <inkml:trace contextRef="#ctx0" brushRef="#br0" timeOffset="87493.0043">11215 875 6117,'20'-21'2082,"-20"1"353,0 20-257,0 0 64,0 0-1121,0 0-224,-20 20 96,0 1 192,0 18-256,0 0-225,-19 2-287,19 17-129,-21 22-384,3-20 512,18 19-224,-21-19-95,2 19 95,19-19-192,-20-1 32,20 1-64,1-20-289,19 0-607,0-20-578,0-1-608,0 1-2018</inkml:trace>
  <inkml:trace contextRef="#ctx0" brushRef="#br0" timeOffset="89705.1309">12009 914 11498,'0'-20'1186,"0"20"799,0-19-127,0-2-352,0 1-65,0 1-640,-20-2 160,0 21-865,-1 0-128,-17 0-128,18 21 160,-21 18-161,2 1 97,19 19 64,0 21 64,0 0 0,1-1-192,19 20 64,19-19 192,1 19-352,20-19-64,-1-1 64,22 0 128,18-39 64,0-20 128,1 0 96,0-40 64,19 0-192,-20-20 96,0 1 64,-19-41 1,-1 1 63,-18 20 64,-23-21-192,-18 0-31,0-19-161,0 20 64,-39-21-64,19 20 320,-20 1-320,-19 0-32,19 39-32,1 0 32,-21 21-129,21 19-447,-2 0-385,3 19-801,18 1-1249,-1 0-6085</inkml:trace>
  <inkml:trace contextRef="#ctx0" brushRef="#br0" timeOffset="90123.1548">11910 1172 11723,'0'-20'2562,"0"20"-1441,0 0 288,20 0-191,-20 0-193,0 0-865,0 0 160,0 0-96,0 20 97,0-20-33,0 20-96,0 0-160,0 0 128,0 0-256,18-1 32,-18-19-256,0 20-129,0-20-63,0 20-225,0-20-416,21 0-801,-21 0-1313,0 0-4164</inkml:trace>
  <inkml:trace contextRef="#ctx0" brushRef="#br0" timeOffset="90318.1659">12029 1271 1345,'0'20'8744,"0"-20"-7911,20 20 961,-20-20-225,19 0 449,-19-20-801,20 20-288,20 0-320,-20 0-449,19 0-128,-19 0 0,21 0-64,-3 0-96,-17-20-65,-1 20-351,0-19-289,-1 19-640,1 0-1890,-20-20-8521</inkml:trace>
  <inkml:trace contextRef="#ctx0" brushRef="#br0" timeOffset="90520.1775">12406 1132 14093,'0'0'608,"0"0"802,0 0-321,-20 20 416,20 0-384,0 0-544,0 0-321,0 0-224,0 19 32,0-19-576,0 20 63,20-19-1056,-20-2-1634</inkml:trace>
  <inkml:trace contextRef="#ctx0" brushRef="#br0" timeOffset="91031.2067">12882 556 6213,'-19'0'7271,"19"-20"-5381,0 20-32,0 0-769,0 0 128,0 0-288,19 0-353,1 0-159,0 0-193,0 0-96,19 0-160,-19 0 0,20 0-705,-19 0-832,-3 0-994,-18 20-4131</inkml:trace>
  <inkml:trace contextRef="#ctx0" brushRef="#br0" timeOffset="91197.2161">13041 576 10153,'-20'20'1474,"20"-20"1344,0 20-608,0 0-192,0-1-1153,0 21-673,0 0-128,0 0-704,0 0-1827,0-1-10953</inkml:trace>
  <inkml:trace contextRef="#ctx0" brushRef="#br0" timeOffset="91911.257">11930 1152 6598,'18'0'1858,"-18"0"992,0 0-480,0 0-320,0 0-832,0 0-450,0 0-31,0 0-257,0 0-95,0 0-65,0 20 161,0-20-97,0 20-64,0 0-288,21 20 96,-21-21-352,0 21-352,0-20 95,20 1-159,-20 18-1090,0-20-4036</inkml:trace>
  <inkml:trace contextRef="#ctx0" brushRef="#br0" timeOffset="94513.4059">8217 5783 9032,'-39'0'801,"39"0"192,-20 0-160,20 0 448,-20 0 577,20 0-801,0 20-161,0-20 1,-20 0 0,20 0-160,0 0-289,20 0-416,0-20 192,0 20-31,-1-21-33,21 21-96,0-39 64,19 19-224,-19 1 96,-1-2 32,2-19-96,-3 20-160,-18 1-321,1-1-224,-1 20-448,-20-20-448,0 0-2403</inkml:trace>
  <inkml:trace contextRef="#ctx0" brushRef="#br0" timeOffset="94809.4227">8415 5405 12523,'-20'0'2659,"20"0"-1922,0-21-481,20 21-96,0 0 737,1 0-449,17 0-224,3-19-127,-1 19-33,-1 0 96,1 0-192,0 0 64,-21 19-32,1-19 32,-20 41 288,0-21-32,0-1 97,-20 21-1,1 0-64,-1-20-159,0 19 63,0-19-256,0 20 0,0-19-577,20 18-672,-19-20-1121,19 22-5350</inkml:trace>
  <inkml:trace contextRef="#ctx0" brushRef="#br0" timeOffset="109355.2548">11373 12936 14541,'0'0'1281,"0"-20"-224,0 20 385,0 0-321,0 0-513,0 0-287,0 0-1,0 0 129,0 0 95,0 20-192,0 0 225,20 19-257,-20 1-192,0 20-32,0-1-96,0 1 193,0-1-257,0 1 96,0 0-32,0-21 64,21 1 96,-1 0 96,-2-20-128,3 0 32,19-20-96,-20 20 0,19-20-96,-19 0-128,20 0-192,-21 0-449,21 20-256,-20-20-192,-20 19-192,20-19-994,-1 20-3522</inkml:trace>
  <inkml:trace contextRef="#ctx0" brushRef="#br0" timeOffset="110343.3113">12049 13413 13292,'-20'19'1473,"0"-19"65,0 0-929,0 0-353,-1 0-32,3 0-96,-2 0-64,0 0-32,-1 21 288,21-2-223,0 1 31,0 20 96,21-20-128,-1 20 0,0-21 96,19-19 97,1 20 95,0-20 192,-1 0-63,1 0-97,-1-20-63,-19 20-33,0-19 160,1-21 97,-21 20-129,-21-20-287,1 1-97,0 18-225,-19 2-63,19-1-128,-20-1-289,21 21-352,-1 0-384,20 0-353,0 21-800,0-21-2531</inkml:trace>
  <inkml:trace contextRef="#ctx0" brushRef="#br0" timeOffset="110820.3386">12406 13393 2049,'0'20'14030,"0"-20"-14062,0 19 192,-20 2 384,20-21-95,0 19-289,0 21-32,0-20 0,0 0-32,20 0 0,-20 0 0,20-1-31,0 1 287,-20-20-96,19 0 289,-19 0-65,20 0-224,-20 0-96,20-20-95,-20 1-98,0 19-95,0-20 96,20 20-160,-20 0-64,0 0 192,0 0 64,20 0-96,-20 20 160,19-1-128,1 1 32,0 0 32,21-20 128,-23 0 256,2 0 193,0 0 224,1 0 31,-21-20-95,0 0-225,0 1-479,-21-21-98,1 20-351,0 0-385,2 0-320,18 0-384,-21 1-1410,21 19-4003</inkml:trace>
  <inkml:trace contextRef="#ctx0" brushRef="#br0" timeOffset="111880.3992">13756 13532 5861,'0'0'1794,"0"0"832,0 0-608,-20 0-929,20 0-544,0 0 287,0 0 65,0 20-480,0 0-289,20 0 0,-20-1 0,0 1 96,20 0 97,-20-20 191,0 20 193,0-20-65,-20 0-63,20 0-1,-20 0 97,0-20-32,0 0-65,20 0-416,-19-19 1,-1 19-65,20-20-224,0 0 95,20 21 66,-20-21 127,39 40-192,-19-20 0,0 20 64,19-21-128,-19 21 96,0 0-193,21 0-255,-23 0-481,2 0 0,0 0-1281,-20 0-3459</inkml:trace>
  <inkml:trace contextRef="#ctx0" brushRef="#br0" timeOffset="112349.426">14192 13492 12523,'20'0'1762,"-20"0"-449,0 0 449,0-20-993,0 20-129,-20-19-319,1 19-161,-1 0-64,-20 0 96,20 19 0,1-19-352,-1 20 192,0 0-64,0 0 96,20 0-256,0 0 192,20 0-32,0-1 64,19-19 160,-19 0 0,20 0 257,-20 0-129,-1-19 32,-19 19 65,20-20-97,-20 0-96,0 0-288,0 0 32,0 0-192,-20 0-160,20 20 31,0-19-31,-19 19 32,19 0 255,0 19 97,0 1-128,19 0 64,-19-20 0,20 20 128,0 0-64,0 0 0,0-20-128,-1 20-769,1-20-800,-20 0-2884</inkml:trace>
  <inkml:trace contextRef="#ctx0" brushRef="#br0" timeOffset="112768.45">14390 13492 8199,'0'40'96,"-18"-20"-32,18 0 449,0 0 288,0-1-289,0 1 321,0 0 608,0 0 65,0-20 63,0 0-352,0 0-352,18-20-128,-18 0 0,0 0-289,0-19-192,20 19-128,-20 0-96,21-20 0,-21 40 65,0-20 127,20 20 32,-20 0 224,20 0-31,-20 20-257,20 20-96,-1-20-160,-19 0 128,0 0-416,20-1-225,-20 1-159,20 0-353,-20-20-961,0 0-2723</inkml:trace>
  <inkml:trace contextRef="#ctx0" brushRef="#br0" timeOffset="113258.478">14689 13115 9737,'19'0'1505,"-19"-20"-31,0 20 95,0 0-256,0 0-544,0 0-96,0 20-257,0-1 577,0 21-352,0 20-97,0 0-352,0-1-64,0 1-192,20-1 32,-20 1-160,0-20-32,20-20-64,-20-1-417,21 1-288,-21 0-1217,0-20-2723</inkml:trace>
  <inkml:trace contextRef="#ctx0" brushRef="#br0" timeOffset="113510.4924">14947 13472 13708,'20'-19'929,"-20"19"-416,0 0 544,-20 0-769,-20 0 96,21 0-159,-1 19 383,-21-19 161,21 20-289,2 0-95,-2-20 95,20 20-159,20 0-97,-20 0-128,38 0-96,-17-20 0,19 19-32,-1-19-224,1 20-257,-20-20-768,19 0-1474,-19 0-8359</inkml:trace>
  <inkml:trace contextRef="#ctx0" brushRef="#br0" timeOffset="114246.5345">16038 13432 9160,'-20'-39'577,"20"18"1120,-18 21-736,18-19-1121,0 19-32,0 19 865,0 2 352,0-1-385,0 20-159,18-1-225,-18 21 128,20-40 257,-20 19 224,0-19 96,20-20 192,-20 0-481,0 0-287,-20 0-225,20-20-128,0-19-32,-20 19-32,40-20-64,-20 0-257,20 0-63,1 1 64,19 18 320,-22 2 0,3-1 160,19 20-96,-20 20 0,-1-1-32,-19 2 0,20-1 0,-20-1 32,20-19 0,-20 21 0,0-21 96,0 0 128,0 0-256,0 0 64,20 0-128,-20-21 32,20 21 64,-1-19-128,1-1 160,0 20-32,0-21 256,1 21-31,-21 0-65,18 21-128,-18-1 64,0-1-96,0 2-64,20 18-160,-20-19-353,0 20-287,20-20-1346,1 0-4164</inkml:trace>
  <inkml:trace contextRef="#ctx0" brushRef="#br0" timeOffset="114614.5556">16773 13432 16303,'-40'0'192,"1"0"865,-1 21-480,20-21-417,-19 19-32,19 21-192,0-20 96,20 0-32,0 20 0,0-21 64,20-19-32,0 20 32,19-20 256,-19 0-95,20-20 31,-20 1 0,19 19-32,-19-40 129,-20 20-257,20 0-64,-20-20 32,0 21 0,0-2 0,-20 2 320,20 19-127,0 0-354,0 0 194,0 19-194,0 2 161,0-2-96,0 1-160,20 20-192,0-20-129,19-20-544,-19 20-608,21-20-2211</inkml:trace>
  <inkml:trace contextRef="#ctx0" brushRef="#br0" timeOffset="114859.5696">16951 12976 14862,'-38'0'800,"18"19"-543,-1 1 1344,21 20-672,-20 20 0,20-1-513,0 1-352,0 19-32,20-20-96,-20 1-128,21 0-352,-21-20-161,20 0-416,-20-20-1089,20-1-2691</inkml:trace>
  <inkml:trace contextRef="#ctx0" brushRef="#br0" timeOffset="115032.5795">16813 13432 13612,'-40'-39'2210,"40"18"-1217,-20 21-576,20 0 191,20 0-415,0 0-129,19 0-160,1 0-1,1 0-127,-21 0-384,19 0-866,1 0-1761,-20 0-8136</inkml:trace>
  <inkml:trace contextRef="#ctx0" brushRef="#br0" timeOffset="115284.5939">17111 13353 7334,'0'60'2243,"0"-41"-706,20 2 833,-20-2-608,0 1-385,0-20 33,0 0-193,0 0-545,0 0-191,0-20-321,0 1 32,0-2-192,19 2 0,-19-22 0,0 22-64,0-1-32,20-19-96,-20 39-128,20-21 255,0 21-127,0 0-384,-1 0-385,-19 0-352,20 21-1026,0-21-2497,-20 19-3492</inkml:trace>
  <inkml:trace contextRef="#ctx0" brushRef="#br0" timeOffset="115436.6026">17330 13372 1121,'18'21'4196,"-18"-1"-2275,0-1 193,20 2-320,-20-2-1570,0 1-352,0-20-416,0 20-417,21 0-3652</inkml:trace>
  <inkml:trace contextRef="#ctx0" brushRef="#br0" timeOffset="115603.6122">17488 13134 17168,'-20'-39'801,"0"39"-225,1 0 385,19-20-833,-20 20-416,20 0-513,0 20-640,0-20-3044</inkml:trace>
  <inkml:trace contextRef="#ctx0" brushRef="#br0" timeOffset="115789.6228">17547 13273 16591,'20'40'1313,"-20"0"225,20-21 127,-20 2-1120,20-1-449,0-1-32,19 21 32,-19-20-416,21 0-833,-23-20-32,23 20-2499,-21 0-4099</inkml:trace>
  <inkml:trace contextRef="#ctx0" brushRef="#br0" timeOffset="115962.6327">17865 13294 14894,'-39'19'640,"-1"1"193,-1 19 1473,2 2-704,-1-1-898,1-1-608,19 1-672,0 0-673,0-1-993,20-19-5670</inkml:trace>
  <inkml:trace contextRef="#ctx0" brushRef="#br0" timeOffset="116626.6707">19136 12936 13516,'-20'-80'929,"0"41"609,-19-2-353,-22 22-737,23-1 33,-23 20-289,2 0-64,19 20-64,20 19 192,1 2 257,19 17-161,0 3-128,19 18-256,1-19 32,0-1 0,0 1-224,0-1-128,19-19-97,-39-20-95,20 0-513,-20-1-577,0-19-608,-20 0 673,0-19 1376,1-1 514,-1 0 576,0 1 832,0-2 353,0 1-608,20 1-1090,0-1 0,20 20-127,20 0-1,-1 0-96,42-20-32,-23 20 0,1 0-192,2-20-416,-2 20-321,-19 0-224,-20 0-673,-1 0-1825,-19 0-4869</inkml:trace>
  <inkml:trace contextRef="#ctx0" brushRef="#br0" timeOffset="116994.6917">19373 13154 13260,'0'0'1954,"0"0"-545,-19 0-768,-1 0-417,-20 20 0,20-20 0,1 20-127,-1 0 63,0 19-160,0-19-64,20 1 0,20 18 224,0-19-256,0-1 288,19-19-32,1 0 96,-1 0 97,-19-19-1,0-1 321,1-19 95,-21 18-383,0-18-321,0 19-64,-21 0-32,21 0-32,-20 0 64,0 20-193,20 0 129,0 20 128,0 0 97,0 20-225,0-21 160,20 22-96,21-22-257,-21 1-223,18 0-321,-17-1-768,19-19-1186,-20 21-4228</inkml:trace>
  <inkml:trace contextRef="#ctx0" brushRef="#br0" timeOffset="117196.7033">19731 13214 10249,'0'-20'3844,"-20"20"-2819,0 0 769,1 0-673,-1 20-577,0 0-288,0 19-31,20-18 31,0-2-128,0 1 32,20 0-288,0-1 64,0 2-288,19-21-866,-19 0-1376,0 0-3300</inkml:trace>
  <inkml:trace contextRef="#ctx0" brushRef="#br0" timeOffset="117362.7127">19830 13174 12139,'21'-20'1505,"-1"20"577,-2-20-256,23 20-1249,-21 0-417,19 0-64,1 0-192,-20 0-737,0 0-1569,-1 0-3396</inkml:trace>
  <inkml:trace contextRef="#ctx0" brushRef="#br0" timeOffset="117571.7247">20029 12856 13837,'0'80'1025,"0"-40"704,0 19-191,-20-19-994,20 19-320,0-19-63,0 0-129,0-1-449,0 2-704,20-2-993,-20 0-2018,20-18-5925</inkml:trace>
  <inkml:trace contextRef="#ctx0" brushRef="#br0" timeOffset="117860.7413">20288 13234 12812,'0'19'1121,"-20"-19"-609,20 20 1378,-21 1-801,1 18-865,20-19-128,0-1 96,20 22 129,1-41-129,17 19 481,-17 2 95,19-21-255,-20 0 224,19-21-1,-19 21 33,-20-19-257,0-1 33,0-1-161,0 2-416,-20-21-224,0 21 0,1-2-417,-21 1-608,20 20-449,20-19-1537,-21 19-9353</inkml:trace>
  <inkml:trace contextRef="#ctx0" brushRef="#br0" timeOffset="118437.7743">20624 13393 9096,'20'20'1570,"-20"-20"512,0 19-32,-20-19-705,20 0-96,-20 0-256,20 0-160,-19-19-129,-1 19 33,20-20 64,-20-1-64,20 2-129,-20-1-352,20 0-96,0-20-31,0 20-65,20-19-128,0 19 64,0 20-96,-1-20-1,1 20 1,20 0-224,-19 20-545,-3-20-512,2 20-865,1-20-1922</inkml:trace>
  <inkml:trace contextRef="#ctx0" brushRef="#br0" timeOffset="118602.7837">20843 13253 15022,'0'20'1153,"0"1"544,0-21-255,0 19-1218,0 1-224,0 0-416,20-1-417,-20 2-288,20-21-609,-20 20-2178</inkml:trace>
  <inkml:trace contextRef="#ctx0" brushRef="#br0" timeOffset="118746.7919">20843 13154 8808,'0'-39'6182,"-20"19"-5574,20 0-223,0 20-129,20-20-993,-20 20-4228</inkml:trace>
  <inkml:trace contextRef="#ctx0" brushRef="#br0" timeOffset="119273.8221">21140 13174 15022,'-20'0'1089,"2"-20"-32,-2 20-128,20 0-513,0-20 225,0 20-609,20 0-64,-2 0 160,2 0-160,1 20 0,19-20 96,-40 20-288,19-20 127,-19 20 194,0 0-129,0 0-225,-19-1 546,-1 1-193,0 1-32,20-21 192,-21 19-352,21 1 256,0-20-32,21 20-64,-1-20-32,0 19 0,-1-19-160,1 0-192,0 0-225,0 0-576,-20 0-961,20 0-2882</inkml:trace>
  <inkml:trace contextRef="#ctx0" brushRef="#br0" timeOffset="119425.8308">21061 13294 13741,'-20'0'704,"20"0"-512,0-21 353,20 21-321,21 0 0,-3 0-192,3 0-448,-2 0-1314,21 0-2273</inkml:trace>
  <inkml:trace contextRef="#ctx0" brushRef="#br0" timeOffset="119807.8526">21578 13174 12075,'0'0'224,"-21"0"1185,1 20 449,-18-20-1217,17 20-449,-19 0-128,20-1-64,1 22 0,-1-22-128,20 1 96,20 0 64,-1-20 32,1 0 64,20 0 96,-19 0 225,-3 0 31,2-20 161,0 0 64,1 1-33,-21-2-223,0 1-161,0 1-160,0-1 128,0 20-128,0-20-160,0 20 0,0 20 256,0-20-288,20 20 128,-20-1-96,18 1-96,3 20-96,-21-20-352,20 0-129,0-20-416,-20 19-609,20-19-1409,-20 0-3875</inkml:trace>
  <inkml:trace contextRef="#ctx0" brushRef="#br0" timeOffset="120074.8679">21796 12837 15150,'-20'0'192,"20"0"929,-20 19 385,20 1-578,0 20-319,0 0-385,0-1-128,20 21 0,-20-20-32,20 19-32,-1-19-352,-19 0-417,20-1-480,-20 1-480,20 0-1634,-20-21-2947</inkml:trace>
  <inkml:trace contextRef="#ctx0" brushRef="#br0" timeOffset="120240.8774">21776 13174 13708,'0'-20'-32,"0"20"161,0 0 735,39-20-639,-19 20-289,20 0-673,1 0-416,-3 0-2851</inkml:trace>
  <inkml:trace contextRef="#ctx0" brushRef="#br0" timeOffset="120376.8852">22114 13115 416,'0'59'2114,"19"-39"320,-19 0-1345,0 0-1761,0 19-1154</inkml:trace>
  <inkml:trace contextRef="#ctx0" brushRef="#br0" timeOffset="120564.8959">22213 13075 13388,'-20'-40'1570,"20"20"255,-20 0 289,20 20-1185,-20 0-865,20-19-608,0 19-161,0 0-320,0 19-1858,20-19-5797</inkml:trace>
  <inkml:trace contextRef="#ctx0" brushRef="#br0" timeOffset="121003.9211">22430 13234 10537,'20'0'1602,"-20"0"-833,0 0 2530,0 0-1890,-20-20-896,2 20-193,-2 0-128,-1 0-64,1 20-128,0-20 32,1 19-96,19 22-352,0-22 128,0 1-1,19 0 161,1-1 96,21-19 64,-3 0 64,-18 0 353,21 0 127,-21-19 193,-1-1-32,-19 0 31,0 1-159,0-22-65,0 22-255,-19-1-353,19 0-128,-20 0-353,0 20-640,-1-20-1089,21 20-3876</inkml:trace>
  <inkml:trace contextRef="#ctx0" brushRef="#br0" timeOffset="121350.9408">22610 13234 8776,'19'60'1025,"-19"-41"1249,0 1-288,0 0-545,0-20-448,0 19 481,0-19-193,0 0-673,0-19 129,0 19 32,0-20-257,0-19-191,0 18-193,20 1-32,0-19-192,-20 19 0,20 0 96,0 0 0,1 20 32,-3-20 128,2 20 128,0 20-192,1-20 64,-21 20-96,0 20 64,20-20 65,-20 19-289,0-18-1,0-2-447,0 1-321,18 0-544,-18-1-1090,21-19-4227</inkml:trace>
  <inkml:trace contextRef="#ctx0" brushRef="#br0" timeOffset="121891.9718">22133 13214 6886,'0'0'3748,"0"0"-2147,0 0 1474,0 0-1217,0-20-865,0 20-96,20 0-193,-20 0-159,0 0-289,0 20 513,0-20-321,0 20-160,0-1-192,0 1-31,0 1-65,0-2-321,0 21-608,0-21 257,0 2-674,0-1-575,0-20-2403</inkml:trace>
  <inkml:trace contextRef="#ctx0" brushRef="#br0" timeOffset="122331.997">21815 13154 1761,'-19'0'128,"-1"0"-480,20 0 0,-20 0-161,0 0-158,20 0 702,-20 0 3588,1 0-128,19 0-896,-20 0 31,0 0-256,20 0-512,-20 0-577,20 0-832,0 0 640,20 0-384,-20 0-321,40 0-128,-21 0-224,41 0-32,-21 0-320,1 0-609,0 0-1345,-1 0-4741</inkml:trace>
  <inkml:trace contextRef="#ctx0" brushRef="#br0" timeOffset="129547.4097">10738 2146 5829,'-19'20'5125,"-1"-20"-3652,20 0-256,0 0-96,0 0 97,20 0-65,-1-20-385,21 20-287,39 0-385,0-20 352,40 20-416,21-20 417,18 0-129,22 0-64,37 1-63,2-1-129,19 0-64,-19 0 32,0 0 64,-41 0 64,0 20 256,-38 0 1,-41 0-417,-40 0-353,-19 0-832,-20 0-1665,-20 20-10091</inkml:trace>
  <inkml:trace contextRef="#ctx0" brushRef="#br0" timeOffset="136337.7981">11452 13969 544,'0'0'2306,"0"0"-1057,0 0 801,0 0-320,0 0-1153,0 0-225,0 0 192,0 0 65,0 0-97,0 0-31,0 0 256,0 0 191,0 0-31,0 0 32,0 0-64,0 0-288,0 0-257,0 0-128,0 0-64,0 0-64,0 0 32,0 0 0,0 0 0,0 0 97,0 0-1,0 0 0,21 0 0,-1 0-320,-20 20 448,20-20-256,0 0-32,-1 0 1,21 0-1,0 0 32,-21 0-96,21 0 128,19 0-64,-19 0 160,1 0-192,18 0 0,-19 0 32,19 0 0,-19 0 0,-1 0-64,21 0 96,-1 0-96,-18 0 0,17 0 64,3 0 96,18 0-224,-20 0 128,1 0 32,19 20 64,-20-20-64,2 0 32,-2 0-64,1 20 32,19-20 33,-20 0-194,2 0 97,18 0 0,-20 20 65,20-20-65,-19 0 64,19 0-128,-20 0 128,22 0-321,-2-20 289,0 20 193,-19 0-193,19 0-96,0 0 96,-20 0-32,22 0 0,-22 0-64,20 0 64,-19 0 64,20 20-96,-1-20 128,-19 0-160,19 0 64,0 0 32,0 20 0,0-20-32,2 0 0,18 0 0,-20 0-225,0 0 514,-20 0-257,22 0-32,-42 0 32,21 0 32,-40 0-128,19 0-353,-39 0 33,0 0-545,0 0-897,0 0-3234</inkml:trace>
  <inkml:trace contextRef="#ctx0" brushRef="#br0" timeOffset="138723.9345">15483 14088 1473,'0'20'2082,"0"-20"-3011,0 0 1409,0 0 481,0 0-865,0 0-416,0 0 320,0 0 256,0 0 705,20 0 705,-20 0-33,0 0-640,0 0-800,0 0-706,0 0-256,-20 0-640,20 0-257,0 0 161,0 0 256,0 0 929,0 0 832,0 0 1218,0 0 95,-20 0-31,20 0-192,0 0-193,0 0-448,0 0-224,0 0-129,-20 0-95,20 0 63,0-20 1,0 20-33,0 0-127,0 0 95,0 0-192,0 0-95,0 0-65,20 0 64,-20 0-128,20 0 0,0 0-96,-20 0 0,19 0 32,1-19-64,20 19 96,-19 0-32,17-20 32,3 20-32,18 0 32,1 0-32,-1-20 0,20 20 65,0 0 127,22 0 96,-22-20-64,20 20-64,-20 0 65,20 0-65,-19-20 224,19 20-95,0-20-97,-20 20 64,22-20 0,-22 20 1,20 0-129,-20-19 128,0 19-32,-18 0-160,-2 0-64,0 0 97,-19 0-162,0 0-31,-21 0 0,1 0-64,0 0 224,-20 0-224,20 0 32,-20 0-32,0 0-32,0 0-289,20 0-223,-20 0-65,19 0 193,1 0-97,0 0 128,0 19 129,1-19-256,-3 0-417,2 0-2082</inkml:trace>
  <inkml:trace contextRef="#ctx0" brushRef="#br0" timeOffset="140534.0381">10421 13453 11947,'0'0'2018,"0"0"-929,0 0 769,0 0-449,-20 0-897,20 0-255,20 0 31,-20 19 352,19-19-159,1 0-225,0 0-256,21 0 96,-3-19 0,23 19-480,-22 0-161,1 0-127,-1 0-385,1 0-577,-20 0-1345,0 0-2434</inkml:trace>
  <inkml:trace contextRef="#ctx0" brushRef="#br0" timeOffset="140814.054">10719 13313 12940,'19'20'448,"-19"-20"-480,20 0 192,0 0 353,0 20-65,0-20-160,-1 0-63,1 19 607,20-19 129,-20 21-384,-1-1-97,1-1-95,-20 2-129,0-2-96,20 1-32,-20 0-32,-20 0 65,0 0-97,1 0-225,-1 0-191,-20-1-513,1 1-864,19 0-4037</inkml:trace>
  <inkml:trace contextRef="#ctx0" brushRef="#br0" timeOffset="144439.2615">13477 1232 15054,'40'0'-192,"-40"0"224,41 0 128,-3-20-128,3 20 320,-1-20 129,19 20-97,0-20 0,1 0-31,-1 20-193,2-20-64,-22 20-32,1-19-96,-1 19-513,-19-20-127,0 20-417,0 0-417,-20 0 513,0 0-640,-20 20-1602,0-20-4164</inkml:trace>
  <inkml:trace contextRef="#ctx0" brushRef="#br0" timeOffset="144799.2821">13756 1052 6534,'0'-19'3619,"0"19"-2626,0-20 160,-20 20-801,0 0-95,0 0-257,1 20 0,-21-20 0,-1 19 32,3 2 32,-23-1 576,23 0 193,-3-1-192,1 1-321,21 0-160,-1 0-32,0 0 193,20 0 127,20-20 225,0 20-97,-1-1-159,21 1-129,1 0-256,17 0-64,1-20-577,-18 21-928,-1-2-2723</inkml:trace>
  <inkml:trace contextRef="#ctx1" brushRef="#br0">9029 14109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1:43.9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17210 2921 12972,'-20'0'704,"0"0"-95,20 0 704,0 0-192,0 0 0,20 0-320,20 0 32,19 19-289,20-19-415,1 0 159,19 0-192,20 0 64,-20 0-96,-18 0-96,-2 0-96,-20 20-673,1-20-416,-21 0-1634,-39 0-7366</inkml:trace>
  <inkml:trace contextRef="#ctx0" brushRef="#br0" timeOffset="7895.4516">2936 3577 12075,'0'-21'1185,"0"21"-160,0 0 64,0 0-96,0 21 352,20-21-192,1 19-256,-1 1-416,-2 19 127,23-18-223,-1 18-225,-1-19 32,1 20 0,-1-20-96,21 20 96,-21-21-192,1 2-160,-19-2-160,17-19 64,-38 20-321,20 0 1,-20-20-65,0 0-128,0 0-288,-20 0-256,2 0-1121,-2 0-1410</inkml:trace>
  <inkml:trace contextRef="#ctx0" brushRef="#br0" timeOffset="8126.4647">3274 3577 14285,'20'0'-192,"-20"0"-257,0 19 417,-20 1 128,20 0 705,-20-1-160,0 22-449,-19-2-96,-1 1 32,20 0 257,-19-1-1,19 1-320,0 0-96,0-20-128,-1 0-449,3-20-1216,18 20-2596</inkml:trace>
  <inkml:trace contextRef="#ctx0" brushRef="#br0" timeOffset="8466.4842">3691 3815 9096,'19'0'7303,"-19"0"-7399,0 20 160,0-1 609,0 2 608,0-2-673,0 21-511,20-20-33,-20 20-769,0-1-1281,0-18-3940</inkml:trace>
  <inkml:trace contextRef="#ctx0" brushRef="#br0" timeOffset="9158.5238">4088 3676 13068,'-20'0'1281,"20"0"-1217,0 0 481,20 0 544,-20 0 736,39 0-864,-19 0-640,20 0 63,-19 0-224,17 0-224,-17 0 64,-1 0-416,0 20-609,-20-20-897,18 0-2178,-18 0-4933</inkml:trace>
  <inkml:trace contextRef="#ctx0" brushRef="#br0" timeOffset="9309.5325">4108 3854 9416,'39'21'769,"-19"-21"-513,21 0-192,-23 0-1409,2 0-3043</inkml:trace>
  <inkml:trace contextRef="#ctx0" brushRef="#br0" timeOffset="9915.5669">4127 3854 6053,'-19'0'3043,"19"0"-2210,-20 0 1217,20 0-64,0 0 224,0 0-1025,0 0-544,0 0 127,20 21-95,-1-21-161,1 0-31,20 0-129,-19 19-160,17-19-128,-17 0-128,-1 0-640,0 20-1314,-20-20-4292</inkml:trace>
  <inkml:trace contextRef="#ctx0" brushRef="#br0" timeOffset="23211.3276">4643 3616 3843,'20'0'3812,"-20"0"-3364,21 20 1026,-1-20-97,-20 19 160,20 2-352,-20-1-672,18 19-129,-18-19 1,0 20 31,0-20 32,0 0-287,0-1-33,21-19 96,-21 0 192,0 0 193,-21 0-417,21-19-64,0-1-192,0-20 0,-18 0 32,36 1-128,-18-2 160,0 22 0,0-1 96,21 0 32,-21 1 96,20 19 289,0 0-193,-20 0 0,20 0-127,-1 0-225,1 0-32,0 19-225,0-19-95,-20 20-481,20-20-1089,-1 0-2306</inkml:trace>
  <inkml:trace contextRef="#ctx0" brushRef="#br0" timeOffset="23622.351">5220 3655 14061,'-20'0'2338,"0"0"-3011,0 0 609,-1 21-128,3-1 641,-2-1-97,-1 1-352,21 0-32,0 0-64,0 0 160,21-20 32,-1 20 0,-2 0-96,3-20 0,19 0 64,-20 0-32,19 0 96,-19-20 0,0 20 0,0-20 1,-20 0 127,0 0 0,0 0-64,-20 0 0,0 1-160,0-1-32,-19 20 33,19-21-290,0 21-255,0 0-866,20-19-2305,0 19-4805</inkml:trace>
  <inkml:trace contextRef="#ctx0" brushRef="#br0" timeOffset="24069.3767">5477 3755 9160,'21'40'1121,"-21"0"-448,0-40 0,0 19 512,0-19 736,0 0-735,0-19-802,0-1-288,0 0-160,0 0 64,0-20 32,-21 1-96,21 19-96,0-1 128,21 2-32,-21 19-96,0 0 128,20 0 384,-20 19 32,20 2-192,-2-1 97,-18 19-193,0-19-32,21-20-32,-21 20-32,20-20 0,-20 0 64,20 0-32,-20 0-64,0-20-128,20 0-32,-1 0-33,-19 1 161,20-1 0,0-1 64,0 21 128,-20 0 97,20 0 159,-20 0-96,19 21 0,-19-1-95,0-1-161,0 21 0,20-20-417,-20 0-768,20 0-1697,0 0-2499</inkml:trace>
  <inkml:trace contextRef="#ctx0" brushRef="#br0" timeOffset="24502.4014">6034 3636 15983,'-20'0'64,"-21"19"0,21 2 256,2 18 705,18-19-641,-20 20-384,20-20-128,0 0-64,20 0-64,-2-1 192,23-19-64,-21 0-193,19 0 129,-19 0 128,0-19 64,0-1 0,0-20 0,-1 20-32,-19-20-320,0 21-97,0-22 321,0 41 384,-19-19 385,19 19-32,-20 0-193,20 0-64,0 19-95,0-19 63,0 21-96,0-1-32,0-1-128,20 1 0,-1 0 33,21 0-194,-20 0-255,0-20-385,1 20-512,-3-20-865,2 0-1409,-20 0-5478</inkml:trace>
  <inkml:trace contextRef="#ctx0" brushRef="#br0" timeOffset="24776.4171">6271 3815 8071,'0'0'609,"0"20"-257,0-20 161,0 0 415,20 0 129,-20 0-736,20 0-65,-20 0 32,0-20-160,0 0-64,21 0 65,-21 0 351,0 0-64,0-19-191,0 39-33,20-20 448,-20-1 321,0 21-256,18 0 128,3 0-65,-21 21-127,20-1-64,-20-1-161,20 1-352,-20 0 32,0 0-256,20 0-577,-20 0-736,19-20-1218,1 20-2177</inkml:trace>
  <inkml:trace contextRef="#ctx0" brushRef="#br0" timeOffset="25245.4439">6688 3616 12908,'-20'20'224,"20"-1"352,-19 2 706,19-1 607,-20 19-639,20-19-898,20 0-128,-20 0 161,19 0-257,1 0-32,0-20-64,21 19-32,-23-19-64,23 0 32,-21 0 32,18-19 64,-17-1 64,-1 0-64,0 0 64,-20 0 64,20 0-32,-20 0-63,0 20-1,-20-19-96,0 19-129,0 0-31,-1 0 192,3 19-32,-2 1-32,20 0 32,0 0 0,0 0 96,38 0 33,-17 0 63,19-1-64,-1 2 32,21-2-96,-20-19-32,-1 0 64,2 0-64,-21 0-64,-2 0-288,2 0-513,-20 0-1377,0 0-4260</inkml:trace>
  <inkml:trace contextRef="#ctx0" brushRef="#br0" timeOffset="25628.4659">7860 3775 9256,'-20'40'2403,"-20"-20"-2275,20-1 929,-39 21-257,18-20-671,3 0-2980</inkml:trace>
  <inkml:trace contextRef="#ctx0" brushRef="#br0" timeOffset="26025.4886">8494 3517 15726,'41'19'1890,"-21"1"-1666,19 20-224,1-20-320,0 0-128,-1-1 448,1 2 0,1-1-289,-3-1-736,3-19-1281,-21 0-512,19 0-2147</inkml:trace>
  <inkml:trace contextRef="#ctx0" brushRef="#br0" timeOffset="26184.4977">8873 3517 14862,'-41'60'384,"3"-21"417,17 0-449,1 21 225,-20-40-193,21 20-576,-1 0-929,20-20-2114,0-1-5606</inkml:trace>
  <inkml:trace contextRef="#ctx0" brushRef="#br0" timeOffset="26400.5098">9091 3676 16303,'39'0'-865,"-39"0"833,0 20-352,0-1 800,-20 1 353,1 0-577,-1 20 32,20-20-96,-20 0-96,20-1-32,0 2-32,20-21-192,0 19-448,19-19-1218,1-19-2338</inkml:trace>
  <inkml:trace contextRef="#ctx0" brushRef="#br0" timeOffset="26566.5193">9428 3616 17680,'0'0'0,"20"0"128,-20 0-192,20 0 192,20 20-64,-21-20-1024,1-20-2051,0 20-4324</inkml:trace>
  <inkml:trace contextRef="#ctx0" brushRef="#br0" timeOffset="26680.526">9527 3655 2690,'-19'21'11275,"19"-1"-11051,0-20 993,19 0-320,1 19 352,20-19-640,-20 0-577,19 0-833,2 0-4484</inkml:trace>
  <inkml:trace contextRef="#ctx0" brushRef="#br0" timeOffset="27236.5578">10321 3497 15758,'-39'-20'0,"19"20"-128,0 20-416,-19 0 320,-2-1 256,21 1-64,0 20 0,20-20-65,0 0-159,20-1 160,0 2 128,1-21 32,17 0 32,-17 0 96,19-21-95,-20 2-65,-1-1 32,1 0-32,-20-20 32,0 20 32,0 1 128,-20 19 160,1 0-95,-1 0-1,0 19 128,0 22-95,20-22-193,0 21-96,20-21-96,20 2-385,-1-1 97,21-20 128,-21 0 128,1 0-321,1 0-1280,-3-20-2563</inkml:trace>
  <inkml:trace contextRef="#ctx0" brushRef="#br0" timeOffset="27553.576">10559 3556 12491,'-20'0'1858,"2"21"-1153,18-2-161,-21 1-384,21 0 417,21-1-353,-21 2-352,38-21-128,-17 20-161,19-20-95,-22 0-1,3-20-576,-1 20-928,0-21 831,-20 2 834,0-1 224,0 0 32,0 20 352,0-19 577,-20 19 704,20-21 353,0 21-352,20 0-289,0 0-288,19 0-513,1-20-160,-1 20-256,21 0 32,-21-19 33,1-1-226,1 20-511,-23-20-705,-18 0-1858,0 0-3844</inkml:trace>
  <inkml:trace contextRef="#ctx0" brushRef="#br0" timeOffset="27719.5855">10758 3358 14093,'20'40'769,"0"19"736,-20-19-384,20-1 641,-20 2-769,19-2-865,1 0-384,0 2-673,-20-22-833,20 1-800,0-20-2243</inkml:trace>
  <inkml:trace contextRef="#ctx0" brushRef="#br0" timeOffset="27871.5941">11116 3536 6950,'19'41'8392,"-19"-22"-8104,0 21 129,20-21-674,-20 2 33,0-1-865,20-20-3267</inkml:trace>
  <inkml:trace contextRef="#ctx0" brushRef="#br0" timeOffset="28015.6023">11175 3398 5381,'-20'-20'11242,"20"20"-11946,0 0-417,20 0-2755,-20 0 1602</inkml:trace>
  <inkml:trace contextRef="#ctx0" brushRef="#br0" timeOffset="28268.6168">11373 3616 10698,'20'20'1217,"1"-1"-288,-1 2-225,-2-1 97,23-20 576,-21 0-736,0 0-64,19-20-65,-19-1 97,-20 2 191,0-1-159,0-19-289,-20 18-160,-19 1-127,19 1-162,-20 19-543,1 0-1122,19 0-2113,-1 0-8809</inkml:trace>
  <inkml:trace contextRef="#ctx0" brushRef="#br0" timeOffset="28563.6336">11750 3655 13708,'0'21'865,"0"-1"-1345,-19-20 576,19 0 384,0-20 962,-20 20-1154,20-21-544,0-18 160,20 19-129,-20 1-191,19-22 32,1 22 127,0-1 290,0 20 703,19 0 385,-19 0 64,1 20-160,-1-1-256,0 1-32,-2 20-385,3 0-320,-1 0-224,0-20-481,0 19-512,0-19-2178,-20 0-11947</inkml:trace>
  <inkml:trace contextRef="#ctx0" brushRef="#br0" timeOffset="28727.6431">12406 3715 22229,'20'40'288,"-40"-20"64,0 20-448,0-20-160,-19 20-1538,-2-21-5028</inkml:trace>
  <inkml:trace contextRef="#ctx0" brushRef="#br0" timeOffset="30027.7174">13200 3497 15086,'-21'-20'352,"21"20"577,0 0-352,0 0-65,0 20 577,41-20-320,-21 39-353,19-19-320,1 20-96,0-20 0,-1 19-96,1-18-416,-1-1-385,1-20-673,-19 0-1985,-1 0-7047</inkml:trace>
  <inkml:trace contextRef="#ctx0" brushRef="#br0" timeOffset="30201.7274">13459 3437 14125,'-21'40'416,"1"-20"-288,0 19 97,0 2 255,1-2-64,-1 21-384,0-40-384,0 19-673,20-19-2114,0 0-5541</inkml:trace>
  <inkml:trace contextRef="#ctx0" brushRef="#br0" timeOffset="30698.7559">13736 3596 6566,'0'0'8776,"0"0"-8392,0 0 417,20-19-352,0 19 383,-1 0-255,1-21-545,0 21-64,0 0-128,-20 21-321,21-21 129,-21 19-64,0-19-1,0 20 225,0 0 128,0-20 64,-21 19 32,21 2-32,0-1 32,21-20 0,-21 19-32,18 1 32,-18-20-32,20 20 32,0-20 0,-20 20 0,0-20 96,0 0 161,0 20 223,-20-20-224,0 0 1,-19 0-97,19 0-96,-20 0-96,21 20-192,-21-20-481,20 0-1249,20 0-3363</inkml:trace>
  <inkml:trace contextRef="#ctx0" brushRef="#br0" timeOffset="31268.7885">14291 3477 12716,'-19'0'1537,"19"0"-864,0 0 320,0 0-257,19 0 481,1 0-320,0 0-608,21 0-161,-23 0-128,23 0-225,-21 0-287,20 0-1186,-21 0-3491</inkml:trace>
  <inkml:trace contextRef="#ctx0" brushRef="#br0" timeOffset="31419.7971">14311 3636 11787,'0'19'4996,"20"-19"-5028,1 0 801,17-19-481,3 19 33,-21 0-385,20-20-1025,-21 20-2627</inkml:trace>
  <inkml:trace contextRef="#ctx0" brushRef="#br0" timeOffset="32263.8454">15105 3457 10185,'0'-20'160,"-19"0"769,-1 20-192,0 0-321,0 20 161,0 0-353,1 0 64,-1 0-96,20 19-159,0 2-1,0-2 0,20-19-64,19-1-129,1 2-63,-1-1 96,1-20 128,1 0-32,-3 0-32,-18-20-96,1-1-321,-1 2-415,-20 19 319,0-20 353,0 20 192,-20 0 0,20 0 192,-21 20 288,1-1 65,20-19-33,0 21-127,0-1-129,20-1-64,21-19-192,-2 0 96,-19 0 320,20-19 257,-1-1-129,-19-1 65,0 2-1,-20-1-191,0 0 63,0 1-224,-20-2-320,-19 21-128,19-20-192,0 20-1218,0 0-2754</inkml:trace>
  <inkml:trace contextRef="#ctx0" brushRef="#br0" timeOffset="32703.8704">15582 3676 10057,'0'20'128,"-20"-1"-32,20-19 96,0 0 577,0 0 929,0 0-1378,0-19-288,20 19 0,-20-41-64,21 22 0,-21-1 32,18-19-288,-18 18 224,20 1 160,-20 20 192,21 0 32,-21 20 225,0-20-33,0 40-287,0-20-97,20 0-64,-20-1-64,0 2-64,0-1-96,20-20 160,-20 0 64,18-20-32,-18 20-32,21-21 0,-21 2 64,20 19-64,-20-20 0,20 20 0,0-20 32,-1 20 32,-19 0 64,20 0 224,-20 20-31,0 0-33,0-1-96,0 2-128,0-21-352,20 20-737,0-1-1474,0-19-1761</inkml:trace>
  <inkml:trace contextRef="#ctx0" brushRef="#br0" timeOffset="33013.8883">15979 3676 10473,'21'-21'0,"-3"21"193,2-19 703,0 19 514,-20-20 159,21 20-704,-21-20 96,0 1 32,0 19-384,0 0-289,-21-21-224,1 21-96,0 0 32,2 0-64,18 21 0,-21-2-32,21 1 160,0 0-192,0-1 96,21 2 0,-3-1-64,22-20-257,1 19-351,-3-19-802,3 0-1152,-21 0-1474</inkml:trace>
  <inkml:trace contextRef="#ctx0" brushRef="#br0" timeOffset="33439.9126">16336 3596 1057,'-39'0'11498,"39"0"-11305,-20 0 447,0 20-320,0 0-255,1-1-1,19 2-193,0-1-287,19-1-353,1 1-384,0-20 128,0 0 449,19 0 95,-19 0 417,0-20 192,0 1 865,1-1 1089,-21-1-320,0-18-545,0 0-704,0-2-289,-21 2-192,21-21-160,-20 1-161,0 19-159,20-20 160,-20 21 160,1 19 768,19 0-223,0 20-289,-20 20 32,20 0 384,0 0 225,20 19-385,-20 1-31,19 0-65,1-1-96,0 1-96,-20 0-128,20-1 160,1 2-128,-3-2 0,2 0-288,0-18-288,-20-1-577,21-20-737,-1 19-1858,-2-19-6630</inkml:trace>
  <inkml:trace contextRef="#ctx0" brushRef="#br0" timeOffset="33886.9382">16694 3577 12684,'0'19'128,"0"1"256,20 0 705,-20-20 96,0 19-480,0 2-513,19-21-96,1 0-64,0 0-192,-20 0 96,20 0 32,0-21-160,-1 21 64,-19-19 160,20-1-64,-20 0-32,0-20-545,0 40 385,0-20 256,0 20 0,0 0 0,0 0-224,0 20 224,0 1 224,0 18 128,20-19-31,-20 20 63,21-1-64,-21 1-256,20 20 65,0-21-65,-2 1-32,3 0-32,-1 0 0,-20-1-64,0-19 32,0 1 96,-20-21 352,-1 0 321,-17 0 0,-3 0 128,-18 0-1,-1 0-447,21-21-257,-1 21-96,0 0-256,21 0-609,19 0-928,0 0-1250,19 0-1794</inkml:trace>
  <inkml:trace contextRef="#ctx0" brushRef="#br0" timeOffset="34169.9544">17389 3735 19346,'20'0'128,"-20"0"-96,0 20 448,0 0 481,-20 0-128,-1 0-577,1 0-224,2 20-224,-2-21-1217,-21 1-1762,21-20-8200</inkml:trace>
  <inkml:trace contextRef="#ctx0" brushRef="#br0" timeOffset="34802.9905">18063 3477 4356,'20'0'3299,"0"0"-641,-20 0-384,20 0-416,1 20-32,-3-20-353,23 20-159,-21 19-546,18-18-351,3 18-193,-1-19-128,-1-1-192,1 2-256,-1-1-225,-19-1-608,20 1-833,-40-20-2883</inkml:trace>
  <inkml:trace contextRef="#ctx0" brushRef="#br0" timeOffset="35020.0029">18441 3437 13388,'0'20'1858,"-20"0"-1890,20 0 320,-20 0 545,0 19 448,-19 1-640,19 0-577,0-21-192,0 22-481,-1-22-1217,21 1-2209,21 0-5607</inkml:trace>
  <inkml:trace contextRef="#ctx0" brushRef="#br0" timeOffset="35250.0162">18759 3596 16143,'-40'20'961,"40"-20"-1057,-20 20 256,20-20 320,0 19 161,0 2-353,20-21-128,0 20-32,19-20-64,-19 19-256,20-19-64,-20 0-545,-1 0-832,1 0-1090,0-19-1569</inkml:trace>
  <inkml:trace contextRef="#ctx0" brushRef="#br0" timeOffset="35408.025">18818 3655 12716,'0'60'672,"0"-20"1186,0-20-449,0 20-704,20-20-513,0 20-672,-20-21-545,19-19-1378,1 20-4259</inkml:trace>
  <inkml:trace contextRef="#ctx0" brushRef="#br0" timeOffset="35727.0433">19175 3536 16207,'20'0'737,"0"0"-609,0 0 897,0 0 32,19 0 64,-19 0-737,20 0-320,-21 0-192,1 0-224,-20 0-801,20 0-1762,-20 0-10410</inkml:trace>
  <inkml:trace contextRef="#ctx0" brushRef="#br0" timeOffset="35878.0521">19255 3655 14477,'19'21'256,"1"-21"1634,0 0-128,0 20-513,19-20-608,-19 0-449,0 0-769,1 0-1344,-1 0-3781</inkml:trace>
  <inkml:trace contextRef="#ctx0" brushRef="#br0" timeOffset="36362.0796">19909 3636 14765,'21'0'1730,"-21"0"-2018,20 0 352,-20 0-929,20 0-640,-1 19-2115</inkml:trace>
  <inkml:trace contextRef="#ctx0" brushRef="#br0" timeOffset="36520.0888">20227 3655 16591,'20'21'1217,"-20"-42"-1024,21 21 703,-21 0-671,0 0-482,20 0-1408,-2 0-3076</inkml:trace>
  <inkml:trace contextRef="#ctx0" brushRef="#br0" timeOffset="36665.0969">20486 3676 14445,'0'0'769,"19"0"-769,-19 0 1185,20 0-897,0 0-928,0 0-2339,0 0-5285</inkml:trace>
  <inkml:trace contextRef="#ctx0" brushRef="#br0" timeOffset="36787.104">20744 3696 2274,'20'0'10634,"-20"0"-10762,20 0 1185,-20 0 736,18 0-1216,-18 0-1250,21-20-7078</inkml:trace>
  <inkml:trace contextRef="#ctx0" brushRef="#br0" timeOffset="77740.4463">12327 6359 800,'0'-21'1826,"0"21"0,0 0-353,0 0 225,-20 0 31,20 0-287,0 0-193,0 0-192,0 0-96,0 0-160,0 0-321,0 0-288,20 0-96,-20 0 0,0 0-64,20 0 0,-20 0 0,19 0-32,21 0 0,0 0 0,-1 0 33,21 0-1,-1 0-32,0 0-32,22 0-33,-2 0 1,0 0-160,0 0-160,20 0 31,0 0 33,21 0 256,-21 21 0,0-21 32,21 0 64,19 0 0,-19 0 0,18 0-32,1 0 64,-20 0 64,19 0 0,-18-21-31,-21 21 95,0 0-192,-20-19-96,-18 19-129,-22 0-63,1 19-417,-20-19-1024,0 0-994,-20 21-5188</inkml:trace>
  <inkml:trace contextRef="#ctx0" brushRef="#br0" timeOffset="79515.5478">5457 6418 1729,'0'0'10570,"0"0"-10346,20 0-192,1 0 32,-1-20 257,0 20 608,19 0-129,1 0-575,-1 0-161,21 0-32,-1 0 32,1 0 32,40 0-32,-1 0-32,19 0 32,1-19-64,21 19 32,18 0-64,1-20 32,0 20-64,20 0 128,-20-21-32,-1 21-32,1 0 224,-21 0 257,2 21-161,-1-21-160,-19 20-32,-2-20 96,-19 19 97,0-19-33,-18 0-160,-43 0-64,23 0-128,-42 0-576,-19 20-1282,-19-20-3812</inkml:trace>
  <inkml:trace contextRef="#ctx0" brushRef="#br0" timeOffset="87761.0195">14311 6577 10217,'0'0'192,"0"0"-192,0 0 289,20 0 575,-20 0-255,0 0-64,0 0-65,0 20 65,21-20 63,-21 21 1,0-2-193,0 0-256,0 2-64,0-2-96,20 2 0,-20-21 0,0 19-96,18-19-352,-18 0-161,0 20-288,0-20-640,0 0-545,0 0-1698</inkml:trace>
  <inkml:trace contextRef="#ctx0" brushRef="#br0" timeOffset="88158.0421">14212 6736 9192,'0'0'224,"0"0"129,0 0 672,0-19 224,0 19-673,0-21-383,0 21-1,0-19-64,20-2 0,-20 21 353,0-19 127,0 19-544,20-19-32,-20-2 0,20 21 0,-20-20-64,19 0 0,1 20 0,-20 0 32,0-20 0,20 20-32,-20 0 64,0 0 0,21 0-32,-21 0 64,20 0-64,-2 0-32,2 20 0,1-20-288,-1 0-1666,0 0-3683</inkml:trace>
  <inkml:trace contextRef="#ctx0" brushRef="#br0" timeOffset="90674.1863">7184 6537 2530,'20'0'641,"-20"0"-161,0 0 1057,0 0 609,0 0 0,0 0-832,0 0-385,0 0-1,0 0-63,0 0 96,0 20-288,0 0-225,0 0-159,0 1-129,0 17-96,21-17-64,-21 19 0,0-21-32,0 1-225,20-20-319,-20 20-289,0-20-544,0 0-993,0 0-3204</inkml:trace>
  <inkml:trace contextRef="#ctx0" brushRef="#br0" timeOffset="90993.2044">7006 6677 10057,'0'0'352,"0"0"-224,0 0 962,0 0 799,0-21-704,20 21-928,-20-19-225,20 0 0,0-2-32,-1 1-64,1 0 64,0 0 0,-20 0 0,21 1 0,-1 19 0,-20 0-32,0 0 32,18 0-32,-18 0 96,0 0-32,20 19 32,1-19-64,-1 20 0,-20-20-64,20 20-161,19-20-191,-19 20-673,0-20-2402</inkml:trace>
  <inkml:trace contextRef="#ctx0" brushRef="#br0" timeOffset="103440.9163">1487 3755 12459,'-39'20'3171,"-1"0"-2882,40-20-257,-20 0 256,20 0 641,0 0 256,0 0-929,0 0-96,20 0 0,20 0-31,19 0-97,1 0-64,19 0 96,1 0-32,-22 0-32,23 0-96,-22 0 96,0 0-129,-19-20-159,1 20-192,-21-20-193,-2 0-448,-18 20-865,0-20-1153,0 20-1153</inkml:trace>
  <inkml:trace contextRef="#ctx0" brushRef="#br0" timeOffset="103727.9327">1865 3636 2306,'-40'0'8776,"40"0"-8680,0 0-32,0 0 385,20 0 640,0 0 288,19 0-480,1 0-289,-1 0-95,21 0-97,-1 19-128,22 2-127,-42-1-1,1-1-32,-1 1-96,-39 0 64,0 0 160,0 0 257,-39 20-257,-1-21 64,1 21 193,-1-20-289,-1 20-288,3-20 128,17 0-576,-19-1-834,1 22-2145,-1-22-7431</inkml:trace>
  <inkml:trace contextRef="#ctx0" brushRef="#br0" timeOffset="109851.2831">6014 7570 8263,'0'0'4805,"0"0"-4004,0 0 31,0 0 322,20 0 703,-1 21-479,1-2-546,20 21-223,-1-20-97,21 20-159,-19-1 31,17-19-192,1 20-192,-18 0-32,-1-21 96,-1 1 0,-19 0-128,0 0-288,0 0-64,-1-20-225,1 0-224,-20 0-736,0 0-1282,0 0-2594</inkml:trace>
  <inkml:trace contextRef="#ctx0" brushRef="#br0" timeOffset="110112.2979">6470 7570 12107,'-19'0'3075,"-1"0"-2819,20 21-96,-20-2 769,0 0 352,-1 2-672,-17 19-449,17 0-64,-19-1 64,1 1 97,-1 19-257,20-19 32,0-20-321,20 20-511,0-40-770,0 19-1697,0-19-3235</inkml:trace>
  <inkml:trace contextRef="#ctx0" brushRef="#br0" timeOffset="110839.3396">6688 7114 11370,'-20'0'769,"20"0"961,0 0-97,0 0-448,-19 19-448,19-19-225,0 40 1,0-20 64,0 20-65,0-20-64,0 19-255,19 1 31,-19-20-256,20 19 64,0-19-64,0 0-192,-20 0-321,21 0-288,-3-20-256,-18 0-961,0 0-2178,20 0-6854</inkml:trace>
  <inkml:trace contextRef="#ctx0" brushRef="#br0" timeOffset="111107.355">6866 7292 10537,'0'20'833,"0"-20"1025,0 20 512,0-20-864,0 20-770,21 0-511,-21-1-193,0 1 0,0 0-225,0 0-255,0-20-929,0 20-1474,0-20-929</inkml:trace>
  <inkml:trace contextRef="#ctx0" brushRef="#br0" timeOffset="111323.3672">6887 7193 10281,'0'0'256,"0"-20"321,-21 20 1601,21 0-640,0 0-1314,0 0-1089,21 0-608,-21 0-609,0 0-2371</inkml:trace>
  <inkml:trace contextRef="#ctx0" brushRef="#br0" timeOffset="111699.3888">7006 7133 12619,'0'0'641,"0"0"384,20 0 1185,-20 21-512,20-2-513,0 1-384,-20 0-1,19 0-159,1 0-257,0 19-159,-20 1-161,0 0-96,0-1-97,0 1-703,0 0-642,-20-1-832,-19 1-3171</inkml:trace>
  <inkml:trace contextRef="#ctx0" brushRef="#br0" timeOffset="113574.4959">7642 7710 12972,'0'0'2050,"0"0"-1666,20 0 417,-2 20 416,3-20 96,19 0-480,-1 0-641,1 0-64,0 0-128,19 0 0,-19 0-160,-19 0-705,17 0-544,-17 0-1185,-21 0-3396</inkml:trace>
  <inkml:trace contextRef="#ctx0" brushRef="#br0" timeOffset="114295.5372">8514 7591 256,'0'0'12556,"0"0"-11531,0 0 384,21 0 128,-1 19-95,0-19-321,19 19-352,1 2-97,19 19-512,-19-20 385,1 0-417,17-1-32,-17 1-32,-23 0-32,23-20 0,-21 20 0,0-20-192,-1 0-64,-19 0-321,0 0-287,0 0-225,0 0-1218,-19 0-1728,-1 0-3332</inkml:trace>
  <inkml:trace contextRef="#ctx0" brushRef="#br0" timeOffset="114562.5525">8873 7471 1569,'0'-20'12075,"0"20"-11594,-21 20 95,1 0 257,0 19 609,2-18-97,-23 38-640,21-19-545,0 0-64,-19 0-32,19-1-32,0-19-160,0 20-353,0-20-352,20-1-544,-19-19-1634,19 20-4067</inkml:trace>
  <inkml:trace contextRef="#ctx0" brushRef="#br0" timeOffset="115074.5819">9170 6836 11530,'-20'0'705,"20"19"256,-20 1 320,0 0 545,1 0-641,-1 20-704,20-1-161,0 1-32,0 0 32,0 0-63,20 0-97,-20-1-64,19-19-64,1 0-32,0 0-96,0-1-289,0-19-447,-1 0-802,21 0-1761,-20 0-3876</inkml:trace>
  <inkml:trace contextRef="#ctx0" brushRef="#br0" timeOffset="115398.6004">9328 7114 5669,'21'0'2530,"-21"19"-1056,20 2 928,-20-2-32,20 1-832,-20 20-706,18-1-287,-18 1-193,0 0 33,0-1-33,21-19-32,-21 20-31,0-20 191,-21-20 65,21 20-193,-18-20-64,-2 19-160,20-19 32,-20 0-224,-1-19-128,1 19-96,2-20-225,-3 0-287,1 0-289,20 0-321,-20 0-800,0 1-1185,20-1-3652</inkml:trace>
  <inkml:trace contextRef="#ctx0" brushRef="#br0" timeOffset="115839.6256">9369 6935 12171,'0'0'2787,"0"0"-641,0 0-192,0 0-673,0 0-448,20 0-609,-20 0-256,0 0-32,0 0-481,0 0-672,0 0-961,0 0-3555</inkml:trace>
  <inkml:trace contextRef="#ctx0" brushRef="#br0" timeOffset="116444.6601">9547 6935 6342,'0'0'2722,"0"-20"-2273,0 20 1216,0 0 481,0 0-480,0 0-801,0 0-257,0 0 129,0 0-65,0 0-31,0 0 64,20 0-129,-20 20-31,0 0-129,20-20-128,0 19-63,-20 21-33,19-20-160,-19 0 64,20 19 0,-20-18 0,0-2-96,0 21-32,0-20 64,0 0-160,-20 0-192,1 0-353,-1-1-896,0 1-2595</inkml:trace>
  <inkml:trace contextRef="#ctx0" brushRef="#br0" timeOffset="117360.7124">5498 7154 3971,'0'-21'7720,"0"21"-6407,0-19 448,0 19-319,0 0-129,0 0-768,0 19-1,20 2 65,-20-2-97,20 21 33,-20 19-129,0 1-192,18 19 1,-18 20-129,0-18-64,0-2 0,0-19-32,21-1-257,-21 1-31,20-21-224,-20 1 63,0-20-63,20 19-417,-20-18-256,0-21-833,20 0-1570,-20 20-2497</inkml:trace>
  <inkml:trace contextRef="#ctx0" brushRef="#br0" timeOffset="117684.7311">5716 7154 12459,'0'0'1217,"0"19"-1217,0 21 1186,0 0 735,20 19-191,-20 1-641,19 19-576,1 0-33,-20 1-128,20-20-224,0 0-63,-20-1-65,20 1-129,-20-1-31,0-19-512,0-1 511,0-18-255,0-1-128,0-1-802,0 1-928,0-20-2691</inkml:trace>
  <inkml:trace contextRef="#ctx0" brushRef="#br0" timeOffset="118456.7753">9984 6974 5765,'0'-19'8104,"0"19"-7816,0 0 545,0 0 544,0 19-256,0 1-224,0 20-256,0 0 31,0 19 97,0 21 0,0-21-289,20 21-128,-20-1-191,19-19-97,-19 0-32,0-1-32,20 1 0,-20-20-225,20-1 225,-20 1-320,0 0-32,20-20-33,-20-20 33,0 0-321,0 0-287,0 0-642,0-20-896,0 0-1346</inkml:trace>
  <inkml:trace contextRef="#ctx0" brushRef="#br0" timeOffset="118788.7942">10183 6974 12299,'0'-19'801,"0"38"-769,0 1 1121,0 0 769,20 20-225,-20 20-864,18-20-192,3 39 160,-21-20-321,20 21 65,-20-1-257,20 0-160,-20-18-32,0 18-32,20-39-96,-20-1 0,0 1-64,19 0-32,-19-20-32,0-20-321,20 19-287,-20-19-642,20 0-960,-20-19-2403</inkml:trace>
  <inkml:trace contextRef="#ctx0" brushRef="#br0" timeOffset="121393.9431">2916 7491 9865,'-18'-20'1665,"-23"20"-191,21 0-289,-20 0-416,21 20-673,-21-1-32,20 22-64,0-22-96,1 21-64,19-21-33,19 2 97,1-1 64,0 0 64,20 20 64,-21-21-64,21 1 32,0 0-31,-19 0 31,-3 0-32,-18 0 128,0-1 32,0-19 288,0 20-159,-18-20-257,-3 20-96,-19-20-417,20 0-928,0 0-2146</inkml:trace>
  <inkml:trace contextRef="#ctx0" brushRef="#br0" timeOffset="121868.9704">3234 7670 12267,'20'60'32,"-20"-21"-769,0 1-191,0 0 351,20-21 609,-20 1 64,0-20-96,0 0-32,0-20 32,0 1-128,0-1-224,0-20-33,0 0 577,0 1 97,20 19-257,-20-20-64,0 40 288,19-21 769,-19 21-288,0 0-97,20 21 65,-20-1-545,0 20 64,0-20-128,20 19-352,-20-19 0,0 0-32,21-20 127,-21 20 97,0-20 161,0 0 191,20-20-256,-20 0-96,18 20-32,2-20 64,-20 0 128,21 1-64,-1 19 32,0 0 160,-1 0 224,-19 19 1,20 1-257,-20 0-64,0 20-128,0-20-160,20 19-609,0-19-1217,-20 0-1601</inkml:trace>
  <inkml:trace contextRef="#ctx0" brushRef="#br0" timeOffset="122236.9914">3811 7730 12523,'-41'39'545,"21"-19"-609,-20 0 96,40 20 64,-19-1 96,19-19-480,19 0-833,1 0 0,0-20 736,0 0 129,21 0 64,-23-20-513,2 0 385,1 0 544,-21 0 449,20 1 640,-20-21 160,-20 20-576,20 0-384,-21 0-97,21 20 449,-20 0 256,20 0-576,-18 0-321,18 20-128,0-20 64,18 20-32,2 0-96,1 0 64,-1 0-192,0-1-256,-1-19-481,1 20-544,20-20-833,-40 20-1250</inkml:trace>
  <inkml:trace contextRef="#ctx0" brushRef="#br0" timeOffset="122497.0063">3989 7272 16399,'20'40'609,"-1"-20"-609,-19 39 224,20-19 448,-20 20 514,20 0-738,0 18-256,-20-17-160,20-2 32,-1-19-192,-19 20-320,20-41-193,0 21-416,0-40-352,1 20-577,-21-20-1890,18 0-5541</inkml:trace>
  <inkml:trace contextRef="#ctx0" brushRef="#br0" timeOffset="122727.0195">4267 7292 13676,'0'20'353,"20"-20"-674,-20 40 802,0-1 1056,20 21 353,-20-1-833,18 1-384,-18 20-97,21-20-159,-21-1-193,20 1-224,0-21-320,-20 1-769,20-20-1474,-20 0-7815</inkml:trace>
  <inkml:trace contextRef="#ctx0" brushRef="#br0" timeOffset="125321.1679">11473 7570 11242,'-39'-19'1442,"19"-2"255,20 21-256,-21 0 97,21 0-129,0 0-608,21 0-256,-1 21 95,19-21-223,1 0-289,19 0-288,1 19 448,-1-19-224,20 0-64,-18-19 0,18 19-160,-41 0-225,3 0-672,-21-21-448,0 21-929,-20 0-2211,0 0-6660</inkml:trace>
  <inkml:trace contextRef="#ctx0" brushRef="#br0" timeOffset="125587.1831">11849 7431 11562,'-18'-20'3300,"18"20"-2916,0 0-96,18 0 161,23 0 704,-1 0-449,-1 20-447,1 0-321,19 0 64,-19 0 0,0-1 0,-1 22 0,2-22-97,-21 2 194,-2-2-129,-18-19 96,-18 19 384,-2-19 129,-21 21-225,2-21-128,-1 20-64,-19-20-128,19 20-96,0 0-448,19-20-641,3 20-1314,18-1-3458</inkml:trace>
  <inkml:trace contextRef="#ctx0" brushRef="#br0" timeOffset="126785.2517">12882 7391 12043,'0'20'544,"20"20"-351,-20 0-129,0 20 32,20-20 0,-20 19-32,0-39 32,0 20 320,20-20 257,-20-20 0,0 0 320,0 0 0,0-20-769,0-20-128,0-1-64,0 22 0,20-21-32,-20 0-160,0 1-257,19 19-31,1 0 320,-20 20 64,20 0 256,0 20 0,-20 0 0,21 19 0,-21-18-127,18-2-1,-18 2-32,0-2 0,20-19 0,-20 19 32,21-19 64,-21-19-64,20 19-96,-20-19 64,0-2-32,0 21 0,20-19 32,-20 19-64,18 0 64,-18 19 32,21-19 0,-21 21-32,20 17-32,-20-17-128,0-1-32,20 0-673,0-20-1345,-1 20-1890</inkml:trace>
  <inkml:trace contextRef="#ctx0" brushRef="#br0" timeOffset="127052.2668">13398 7551 12107,'-20'19'2594,"1"-19"-2530,19 21-64,0-21 65,0 19-33,19 0 32,1 2-321,0-21-31,21 0-192,-23 0 255,2 0 193,0 0 129,1 0 191,-21-21 352,0 2-63,-21 0 352,21-2 224,-40 2-320,22 19-481,-3-21-384,1 21-352,20 0-385,-20 0-640,20 0-1314,0 0-1825</inkml:trace>
  <inkml:trace contextRef="#ctx0" brushRef="#br0" timeOffset="127289.2804">13617 7551 10441,'0'19'32,"0"2"32,20-2 33,-20 0 928,20 2 32,0-1-673,-1 0 192,1-20 321,-20 0 192,20 0-64,0 0-576,0-20 351,-20 0-415,19-1 31,-19 2-256,0 0-352,0-2-416,0 2-674,-19-2-1088,19 1-1185,0 20-2915</inkml:trace>
  <inkml:trace contextRef="#ctx0" brushRef="#br0" timeOffset="127428.2884">13795 7510 1633,'20'20'4997,"-20"-20"-3524,20 21 65,-20-21-161,20 19 224,1 2-704,-21-21-672,0 19-193,18 0-97,-18 2-351,0-1-769,0-20-769,0 20-1153,0-20-384</inkml:trace>
  <inkml:trace contextRef="#ctx0" brushRef="#br0" timeOffset="127563.2961">13855 7391 12972,'0'0'1409,"0"0"-1505,0 0-705,0 0-832,0 20 255,21 0-4419</inkml:trace>
  <inkml:trace contextRef="#ctx0" brushRef="#br0" timeOffset="127974.3197">13993 7591 10986,'0'19'1537,"0"-19"-768,21 0 737,-1 0-642,0-19-127,19 19-609,-19-21-96,-20 21 0,20-19 0,-20 19 0,-20-21 32,0 21 0,1 0-96,-1 0 64,0 0-32,0 21 32,-1-21-32,21 19-32,0 2 64,0-2 32,21 0-64,-1-19 0,20 21-128,-1-21-32,1 0-32,-1 0-256,-19 0-289,20 0 192,-20 0 321,-1 0 160,-19 20 0,0-20 128,0 20 96,0 0 97,-19-20 95,19 20 320,-20-20 129,-20 0-64,20 0-96,-19 0-321,19-20-160,0 20-448,0 0-833,1-20-2755</inkml:trace>
  <inkml:trace contextRef="#ctx0" brushRef="#br0" timeOffset="128421.3453">15145 7591 14189,'41'38'833,"-23"-17"-257,2 19-512,0 0-32,1-1 32,-1 1-32,-20 0 0,0-1-32,0 1 129,-20-20 95,-1 0 96,-19-20-224,1 0-96,-1 0-96,1-20-192,-1-20 0,0 0 191,21 1-575,-1-1-1282,20-19-1249,0-21-2627</inkml:trace>
  <inkml:trace contextRef="#ctx0" brushRef="#br0" timeOffset="128516.3507">15026 7431 11018,'60'-79'3683,"-41"79"-1697,1-20-384,-20 20-513,20 0-833,0 0-320,-20 20-961,21 0-1601,-3-1-4133</inkml:trace>
  <inkml:trace contextRef="#ctx0" brushRef="#br0" timeOffset="129186.389">16575 7510 15150,'-41'-39'1057,"23"39"-609,-2-20-224,-1 20-288,-19 0 161,22 0-130,-3 20-31,1 19 32,20 2 32,0-22-96,20 21-192,19-21-64,-19 2 224,21-1 256,-3-20 224,3 0-64,-1-20-160,-21-1 1,1 2-1,-20 0-32,0-21-64,0 19-64,-20 1-385,1 1-287,-1 19-481,20 0 96,-20 0 832,20 19 129,0 22 128,20-22 0,0 21 96,-20-21 161,19 2 191,21-21-192,-40 20 449,20-20 32,0 0-193,-20-20-224,19-1-256,-19 2 0,0 0-31,0-2-66,0 2 33,20-2-64,-20 1 0,20 1 64,-20 19-64,20 0 128,-20 19-64,0 1-96,0 1-512,20-2-898,-1 2-1312,1-2-4485</inkml:trace>
  <inkml:trace contextRef="#ctx0" brushRef="#br0" timeOffset="129583.4116">17012 7530 12427,'-40'0'2050,"1"0"-1377,19 21-417,0 19-224,-1-21 0,21 0-64,21 2-384,-1-1-321,18 0-64,3-20 225,-1 0 480,19-20 96,-19 0 192,-21-1 577,1 2 512,0-21-64,-20 0-64,0-19-96,-20 19-384,0 0-289,-19-19-160,-1 19-96,20-19-64,-19 19-32,19 20-32,0 1 97,-1 19-162,3 19 33,18 21 32,0 0 64,18 19 65,23 1-1,-21-21-32,39 21-32,-19-21-160,19 2-96,1-1-193,-21-21 33,2-19-673,-3 0-801,-18 0-3235</inkml:trace>
  <inkml:trace contextRef="#ctx0" brushRef="#br0" timeOffset="130009.4359">18243 7431 10345,'18'0'4453,"-18"0"-3813,0 0-159,0 0 479,21 20 1,-21 0-128,0 19-641,20-19 33,-20 20-161,20-19 0,19-2 0,-19-19-32,0 19-96,20-19-160,-21 0-321,1-19-960,0 0-2147,-20-2-8103</inkml:trace>
  <inkml:trace contextRef="#ctx0" brushRef="#br0" timeOffset="130124.4425">18223 7233 16559,'-20'-20'1762,"20"0"-1730,20 20-96,0 0-577,19 0-608,1 0-3908</inkml:trace>
  <inkml:trace contextRef="#ctx0" brushRef="#br0" timeOffset="131061.4961">19790 7431 11723,'-19'-40'1345,"-1"40"-320,-20-19 192,1 19-384,19 19-225,-20 1-447,1 0-161,19 20-33,0-1-255,40 2-320,0-22-33,-1 2 97,21-2 383,0 0 225,-1-19 193,21 0-65,-41 0-96,21-19-96,-19 0 96,-1-2-224,-20 2-160,0-2-481,0 21-1249,0-20-544,0 20-770,-20 20 2404,20 1 1216,0-21-160,20 19-96,-2 2-32,-18-2-96,20-19 704,1 0 1474,-21 0 129,20 0-834,-20-19-673,0-2-351,0 2 31,0-2-288,0 1-384,0-19-481,0 19-992,0 20-994,0-20-1313,20 20 769,-20 0 4068,19 0 1889,-19 20-800,20-20-609,0 20-928,0-20-193,0 0-96,19 20-128,-19-20-129,20 0 129,-21 0 96,1-20 96,0 20 417,0-20 384,-20 0 224,0 20 64,0-20-96,-20 0 320,20 20-352,-20-19-352,-19 19-289,19 0 225,0 19 160,0 1-353,20 0-256,-20 20-64,40-20-32,0 19 1,0 1-65,19-19-64,21-2-65,-19 0 130,18-19-130,-19 0-319,-1 0-737,-19 0-1538,0-19-6373</inkml:trace>
  <inkml:trace contextRef="#ctx0" brushRef="#br0" timeOffset="131430.5174">21201 6994 14926,'0'0'704,"0"20"-704,19 0 257,-19 20 223,20 0-160,20-21-224,-20 21-192,19-20-416,-19 0-577,0-20-1570,0 20-2882</inkml:trace>
  <inkml:trace contextRef="#ctx0" brushRef="#br0" timeOffset="131559.5246">21399 7034 13388,'0'20'993,"0"-20"-1281,0 20-32,0 20-257,19-21-1025,1 21-3779</inkml:trace>
  <inkml:trace contextRef="#ctx0" brushRef="#br0" timeOffset="131870.5425">21756 7312 15150,'-40'-20'1601,"21"20"-1473,-21 0 289,20 0 416,-19 0-257,19 20-416,-1 0-128,21 0-64,0 19 32,21-19-96,17 20 0,3-20 64,-1 0-32,-1-1 64,-19 1 64,0-20-32,-20 21 160,0-21 545,-20 0-353,-20 0-127,21 0-129,-21 0-352,-1 0-577,23 0-1057,-2-21-1505,20 21-9033</inkml:trace>
  <inkml:trace contextRef="#ctx0" brushRef="#br0" timeOffset="132015.5507">21916 7391 14477,'18'20'513,"2"0"-289,-20 0 320,0-20-383,21 20-738,-21 0-1953,20-1-802,0-19-3522</inkml:trace>
  <inkml:trace contextRef="#ctx0" brushRef="#br0" timeOffset="132151.5584">21995 7233 3267,'0'-60'7847,"0"41"-7687,20 19-1121,-20 0-640,18 0-4837</inkml:trace>
  <inkml:trace contextRef="#ctx0" brushRef="#br0" timeOffset="132583.5832">22153 7491 8071,'0'39'2466,"0"-39"-1985,0 0 2209,0 0-351,0-20-1571,0 1-543,20-1-33,-20-20-64,20 20-96,-20-19-64,0 19 32,20 20 32,-20-20-64,0 20 96,19 0 32,-19 20 0,0 0-64,0-1-32,0 1-96,0 0-64,0 0 32,0 0-96,0 0 63,0-20 161,0 0 97,20 0-65,-20 0-96,20-20-289,0 20-383,-20-20 95,20 0 225,-1 0 63,1 20 385,0-20 449,1 20 544,-21 0 160,20 0-160,-20 20 224,0 0-705,18-20-447,-18 20-97,0 0-289,0 0-159,0-1-577,20-19-481,1 20-832,-21-20-1569</inkml:trace>
  <inkml:trace contextRef="#ctx0" brushRef="#br0" timeOffset="132721.5911">22530 7411 5925,'0'20'8616,"20"-20"-8488,-20 20-32,0 0 1026,20 0-1090,-20-20-2018,0 19-5189</inkml:trace>
  <inkml:trace contextRef="#ctx0" brushRef="#br0" timeOffset="132865.5993">22570 7312 15374,'0'-20'-32,"0"0"-64,0 20 64,20 0-2274,-20 0-8777</inkml:trace>
  <inkml:trace contextRef="#ctx0" brushRef="#br0" timeOffset="133132.6147">22689 7014 13196,'20'0'0,"-20"0"384,0 20 1762,0 0-416,21 19-513,-21 1-160,0 20-256,0 0-449,18-21-192,-18 21-31,0-1-226,0 1-191,0-1-384,0-19-353,20-19-225,-20-2-768,20 0-1601,-20 2-4036</inkml:trace>
  <inkml:trace contextRef="#ctx0" brushRef="#br0" timeOffset="133622.6428">23027 7491 12363,'0'-20'481,"0"0"-417,0 20 1537,-20 0-960,0 0-449,0 0-128,0 20 32,1 0-64,19-1-96,0 22-192,0-22-96,0 2-417,19-21-160,1 19 384,0-19 513,20 0 64,-21-19 33,1 19-33,0-21 32,-20 21-32,0-19 0,0-2-64,0 1-161,0 1-543,0 19 287,0 0 545,0 0 129,0 0 127,0 0-256,0 19 0,0 1 32,20 1-128,0-2-128,-20-19-32,19 21 128,-19-21 64,20 0 32,-20 0 256,20 0 609,-20 0 32,0-21-128,0 2 32,0-2-225,0 1-127,0 20-65,20-19 97,-20-1-225,21 20-224,-3 0 0,23 0-32,-21 0-256,-20 0-256,20 0-385,-20 0-1025,18 0-2274</inkml:trace>
  <inkml:trace contextRef="#ctx0" brushRef="#br0" timeOffset="133839.6552">23463 6935 16207,'0'20'384,"-20"-20"-31,20 19 1472,0 1-1056,0 0-609,0 0-224,0 20-256,20-21-769,-20-19-641,20 21-3939</inkml:trace>
  <inkml:trace contextRef="#ctx0" brushRef="#br0" timeOffset="133968.6626">23643 6974 15022,'18'0'1089,"-18"0"-801,0 20 1762,0 0-1409,-18 0-1090,-2 0-2273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9:07.4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16058 1708 10666,'0'-19'1089,"0"-1"544,0 20 385,0-20-609,0 20-320,0 0-608,21 0-225,-21 0 32,0 20 129,0 0-33,0-1-31,-21 1-1,21 20-32,-20 20-224,0-1 0,20 21-128,-18-20 64,18-1-32,0 1-64,0-21 128,0-19-160,0 0-96,0 0 96,0 0-288,0-20 31,0 21-351,-21-21-33,21 0-128,0 0 96,0 0 65,0 0-1538,0-21-2403</inkml:trace>
  <inkml:trace contextRef="#ctx0" brushRef="#br0" timeOffset="433.0248">15781 2047 9320,'-20'-20'449,"20"20"127,0 0-287,0 20 1376,20-20-191,-20 19-738,0 1-223,20 0 95,-1 20 193,-19-20-288,20 19-161,0-19-192,0 20-64,0-19-32,-1-2 32,1-19 64,0 19 161,-20-19-129,20-19 256,1 19-31,-3 0-1,2-19-288,21 19-32,-21-41 193,18 21-193,-17 0-160,-1-19 96,20 19-449,-21 0 385,1 0-544,0 20-1,0-20-448,0 20-833,-20-20-2338</inkml:trace>
  <inkml:trace contextRef="#ctx0" brushRef="#br0" timeOffset="10290.5885">1766 11188 15566,'18'0'96,"3"0"-512,-21 0 480,20 19 96,-20 1 192,0 0 33,20 20-129,-20-1-64,0 1-64,20 0 129,-20 0-33,0 0-32,-20-21-128,20 21-64,-20-20 64,0 0-32,-1-20 32,21 20 0,0-20 0,0 0-160,0 0 32,0-20 32,0 0-32,21-19-32,-1-1-96,0 0 0,0 0-97,-1-20 225,1 40 0,0-19 0,0 39 160,0-20 193,-20 20 95,19 20-128,1-1 0,0 1-63,0 20 159,-20 0-128,21 0 64,-21 0-288,20 0 32,-20-1-128,0 1-160,0 0-417,18-21-223,-18 1-930,0-20-2082,20-20-6213</inkml:trace>
  <inkml:trace contextRef="#ctx0" brushRef="#br0" timeOffset="10500.6005">2242 11326 11050,'0'20'5894,"0"-20"-6439,20 0 577,0 0 1153,-1 0 96,1 0-576,20 0-577,-20 0-256,-1 0-320,1-20-705,0 20-2179,0 0-9288</inkml:trace>
  <inkml:trace contextRef="#ctx0" brushRef="#br0" timeOffset="10629.608">2341 11465 14798,'20'21'-289,"-20"-2"1,20-19 800,19 0 545,-19 0-608,21 0-1346,-23 0-3715</inkml:trace>
  <inkml:trace contextRef="#ctx0" brushRef="#br0" timeOffset="11025.6307">2619 11108 4452,'0'0'12972,"0"0"-13933,20 0 897,0 0 1121,19 0-32,1 20-448,-20-20-545,19 20 96,1 0-192,-20 0 64,0-1-96,1 21-161,-21-20-159,0 19 448,0-19 32,0 20-64,-21-20 288,1 0 97,20-1-97,0 2 0,0-21-128,0 19 289,0 2-225,20-21 192,1 19-255,-3-19 31,2 21-192,21-21 64,-3 19-128,3-19-225,-1 0-287,-21 0-545,21 0-1153,-40 0-4164</inkml:trace>
  <inkml:trace contextRef="#ctx0" brushRef="#br0" timeOffset="15076.8623">5022 11048 4900,'0'0'1954,"0"-20"-705,0 20 801,0 0-64,-21 0-417,21-19-608,0 19-224,-20 0-96,20 0-193,-20 0-128,0 19-127,1-19-129,-1 20-64,0 20-32,0 0 32,0 0 0,1-1 0,19 1-32,-20 0 0,20-1 32,20 21 0,-1-21-32,1-18-129,20 19 33,-1-21-64,1-19-64,19 21 96,-19-21 96,1-21 64,-2 2 0,1-2 64,-20 2-128,19-21 64,-19 0 0,0 0 64,-20 20 0,0-19 32,0-1 0,-20 1 288,0 19 161,0-20-193,-19 20-96,-1 0 225,1 1-33,-2-2-159,1 21-193,1 0 32,19 0-224,-20 21 96,21-2-64,-1 1 0,20 20-33,0-20 162,20 0-162,-1 19 65,1-19 0,0-20 64,21 20-32,-23 0-32,22-20 96,-19 0-128,17 0 0,-17 0-224,-1 0-289,-20 0-896,20 0-1410,-20-20-1921</inkml:trace>
  <inkml:trace contextRef="#ctx0" brushRef="#br0" timeOffset="15562.8901">5418 10750 1569,'0'0'8680,"0"-20"-8199,0 20 896,0 0 481,0 0-609,-20 0-705,20 0-319,0 20 95,-20 0 192,20 0-127,0 0-225,0 19-64,0-19-32,20 20-64,-20-20 32,20 0-128,-20 0-160,21-1-161,-21-19-704,0 21-1217,18-21-1954</inkml:trace>
  <inkml:trace contextRef="#ctx0" brushRef="#br0" timeOffset="15856.9068">5556 10750 9480,'21'0'1794,"-21"-20"-1538,0 20 2243,20 0-481,-20 0-1378,20 0-512,0-19-64,-1 19-64,-19 0-352,20 0-449,-20 0-864,0 0-1634,0 0-3300</inkml:trace>
  <inkml:trace contextRef="#ctx0" brushRef="#br0" timeOffset="16158.9243">5577 10750 5829,'0'20'1025,"0"0"64,0-20 1057,0 20-480,0 0-898,0-20-543,0 19-129,20 1 0,-20 0-32,20-20-32,0 0-96,-1 20-289,-19-20 97,20 0 192,-20 20 64,0-20 0,0 20 128,0-20 257,0 0 319,-20 20 65,20-20-192,-19 0-385,-1 19-64,0-19-96,0 0-192,20 0-1025,0 0-1698,0 0-4260</inkml:trace>
  <inkml:trace contextRef="#ctx0" brushRef="#br0" timeOffset="16498.9437">5755 10651 13324,'0'-20'-128,"0"20"64,20 20 1377,0-20 225,0 19-257,0-19-544,-1 21-289,21-1-32,-19 19-31,-1-19-193,-2 20 96,-18-20-224,0 19 32,0-19-32,0 20-32,-18 0-96,-2-21-32,-1 21-480,-19-20-417,21 1-641,-1-2-2305</inkml:trace>
  <inkml:trace contextRef="#ctx0" brushRef="#br0" timeOffset="17444.9978">6271 11088 13484,'-18'-19'417,"-3"19"-225,1 0 160,-20 0 321,20 19-65,1 1-447,-1 0-129,0 20 32,20-20 192,0 19-64,0-19-64,20 20-96,0-21 0,19 1-192,1-20-160,1 20-97,-3-20-672,3-20-1025,-21 20-1473</inkml:trace>
  <inkml:trace contextRef="#ctx0" brushRef="#br0" timeOffset="17601.0067">6113 11287 12523,'0'19'1442,"20"-38"-1442,-1 19 416,1 0 257,20-20-161,1 20-544,-3 0-1281,-18-20-1858,1 20-6790</inkml:trace>
  <inkml:trace contextRef="#ctx0" brushRef="#br0" timeOffset="17892.0234">6530 10949 14541,'0'0'513,"0"0"-577,0 0 1569,0 20-160,0-1-960,20 2-289,-20-2 32,0 22 96,19 18-128,-19-19 0,20-1-128,0 1 128,-20-20-288,20 19-256,0-19-257,-20-20-480,0 20-513,19-20-1409,-19 0-2594</inkml:trace>
  <inkml:trace contextRef="#ctx0" brushRef="#br0" timeOffset="18151.0381">6688 10909 6854,'0'0'8520,"0"0"-8808,0 20 384,0 0 1121,0 0 0,20 20-672,-20 20-289,20-21 0,-20 21-32,21-21-63,-21 1-354,0 0 65,18-1-288,-18-19 96,20 0-321,-20 0-224,21-20-544,-21 0-1538,0 0-1826</inkml:trace>
  <inkml:trace contextRef="#ctx0" brushRef="#br0" timeOffset="18518.0591">6490 10869 10730,'20'-20'3555,"0"1"-3811,19-1 288,-19 0 448,20 0 1090,19 20-417,-19 20-769,19-20 1,-18 40-225,-21-21-320,-2 21-129,3 0 97,-21 0-192,0 0 160,-21-1 159,3-18 130,18 18 223,-20-19 192,0 0 97,20 0-97,0-20-159,0 20-1,0-1 0,20 1-128,18 0 33,-17 0-289,19 0-65,-20-1-127,-1-19-320,21 20-289,-20-20-416,-20 0-1314,20 20-2306</inkml:trace>
  <inkml:trace contextRef="#ctx0" brushRef="#br0" timeOffset="19080.0913">7006 10592 7655,'-20'0'3011,"20"0"-2947,0 0 704,0-21 994,20 21-769,-20 0-577,20 0-127,0 21-65,-20-21 32,20 19-128,-20-19 32,19 20-64,-19 0-63,0-20 63,0 19 0,0 2-96,-19-21 64,19 20-64,-20-20 0,20 19 0,0-19 0,0 20 0,0-20 0,0 0-32,0 20 64,20-20 0,-1 20 32,1-20-64,21 0 32,-21 0 0,-2 20-160,2-20-481,-20 0-2241,21 0-8521</inkml:trace>
  <inkml:trace contextRef="#ctx0" brushRef="#br0" timeOffset="20927.197">6947 10592 1249,'-20'0'1889,"20"0"-383,0 0-321,0 0-160,0 0-160,0 0-161,-20 0 1,20 0 32,0 0-129,0 0-287,0 0-65,0 0 64,0 0-192,0 0-64,0 0 65,0 0 159,0 0 32,0 0 65,-20 0-161,20 0 32,0 0-96,0 0-32,0 0-32,20 0 0,-20 0 33,0 0-1,0 0 0,20 0-64,-20 0-64,20 19 0,-20-19 0,19 0-32,1 0-160,0 0 31,0 20-31,0-20-160,-20 0 192,0 20 64,20-1 96,-20-19-96,-20 21 0,20-1 31,-20-1 33,0 1-32,20 0-64,-20-20 0,0 20 64,20-20 32,-19 0 0,19 20 32,-20-20 0,20 0-32,0 0 0,0 0-32,-20 0-32,20 0 0,0 0-96,0 0 160,20 0 32,-20 0 0,20 0 64,-1 0 96,1 20-96,0-20-64,20 0-256,-20 0 31,19 0-63,-19 19-224,-20-19-193,21 0-1601,-21 0-2371</inkml:trace>
  <inkml:trace contextRef="#ctx0" brushRef="#br0" timeOffset="27371.5656">6866 10631 2882,'-18'0'577,"18"0"192,0 0 1056,0 0-95,0 0-769,0 0-513,0-20 161,0 20 320,0 0-32,0 0-97,0 0-223,0 0-129,0-19-159,0 19 31,0 0 0,0 0 64,0 0-31,0 0-65,0 0-64,0 0-64,0 0 33,0 0-1,0 0-128,0 0-96,18 0 64,-18 0 0,21 0-64,-21 0 32,20 0 0,0 0-32,0 0 32,-1 0-64,1 19-32,0-19-32,-20 20-1,20-20 1,0 20 64,0-1-128,-20 2-32,19-1 128,-19-20 64,0 19 32,0 1 0,-19-20 96,19 20 0,0-20-96,-20 20 128,0-20 0,20 0-32,0 0 32,-20 0 1,20 0-33,-20 0 32,20 0 96,0 0-128,0 0-96,0 0 0,0 0 160,20 0 0,-20 20 0,20-20-63,20 0-97,-21 0-32,21 0-33,-19 0-31,17 0 96,-18 0-192,1 0-288,-21 0-385,20 0-320,-20 20-1826,0-20-6566</inkml:trace>
  <inkml:trace contextRef="#ctx0" brushRef="#br0" timeOffset="40082.2924">4524 9776 7943,'0'0'160,"0"0"321,0 0 31,20 0 897,-20 0-384,0 0-96,0 20-192,0-20 0,20 0-129,-20 20-31,0-20-161,0 20-160,0-20-63,0 20 31,0 0-64,0-20-64,-20 19-64,20 2 64,0-21-64,0 19 0,0 1 0,0-20 0,0 0 0,20 20 0,-20-20 64,0 20 1,20-20-1,1 0 0,-21 0 0,20 20-32,-2-20-32,2 0 32,1 0-32,-1 0 0,18 0 32,-17 0-64,19-20 0,-1 20 32,21 0-64,-21 0 64,1-20-64,1 20 32,-23 0 0,22 0-32,1 0 32,-23 0 0,23 0 0,-1-20 32,-1 20-64,-19 0 64,20-20-64,-1 20 64,21 0-32,-39 0 0,17-19 0,3 19-32,-21 0 32,-2 0 0,23 0 0,-21 0-32,19 19 64,1-19-32,19 0 0,1 0 32,-1 0-64,2 0 64,-2 0 0,20 0 0,-19 0-32,19 0 0,-20-19 32,22 19 32,-2 0-32,0 0 128,20-21-160,-20 21 32,20-19-32,-20 19 0,21-20 0,0 20 33,-20-20-33,19 20-257,0-20 481,-20 20-191,0 0 127,20 0-256,-20-20 160,2 20-128,-2 0 96,0 0-96,0 0 96,2-20-32,-2 20 32,0 0 0,-20 0-96,21 0 32,-21 0 64,0 0-32,2 0 32,-2 0-64,1 0 32,-21 0 0,21 20 0,-1-20-32,-18 0-33,18 20 1,-19-20 64,19 0-32,-19 20 0,-1-20-32,1 0 32,0 0 32,19 20-32,-18-20 32,-3 20-32,3-20 64,-3 19-32,3-19 0,19 0 0,-21 21 32,1-21-96,19 0 64,-18 19-32,17-19-32,3 20 32,-22-20 32,21 0 0,-21 20-64,21-20 128,-21 0-64,22 20 32,-3-20-32,1 0-32,2 20 32,-2-20 32,1 0-32,19 0-32,-20 0 64,2 0-32,-2 0 32,1 0-32,-1 0-32,0 0 96,1 20-128,-1-20 96,2 0 0,-2 0-32,0 0 0,1 0 0,-1 0 0,1 0 0,-21 0 0,22 0 0,-2 0 0,-19 0 32,19 0 0,1 0 0,-1 0-64,-19 20 0,19-20 64,-18 0 32,18 0-64,-19 0 96,-1 0-32,1 0-32,-20 0-32,19 0 0,-19 0 65,0 0-130,0 0 98,0 0 31,-1 0 0,1 0-32,0 0-32,1 0 96,-21 0-192,0 0 256,20 0-224,-20 0 160,0 0 224,0 0 0,0 0 161,0 0-97,0 0-160,0 0 129,0 0 95,0-20-63,0 20-33,0-20-128,0 0 32,0 0-95,0 0-1,0-19-96,0-1 0,0 0-128,0 0-160,0-19-417,0 19-1313,0 0-2562,0 0-9738</inkml:trace>
  <inkml:trace contextRef="#ctx0" brushRef="#br0" timeOffset="45449.5994">16317 3398 5349,'0'0'448,"0"0"-320,0 0-32,0 0 417,0 0 736,19 0-448,-19 0-417,0 0-64,0-20 129,0 20 384,0 0-193,0-20-256,0 20-127,-19 0-97,19 0-64,-20 0 64,0 0 96,0 0-63,0-20 31,-19 20-160,-1 0-160,1 0 0,-22 0 32,3-20 64,-3 20 32,2 0-128,-1 0-1,21 0-31,-22 0 96,23 0 64,-3 20-32,21-20-32,2 0 64,-3 0-32,21 20-32,-20-20 0,20 0-64,0 20 96,0-20-32,0 0 0,0 20 64,0-20-32,0 19 32,0 1-32,-20 0 0,20-20 0,0 20 96,0 20-96,0-21 0,0 1 64,0 1-32,0 18 64,0 0 1,0 2 31,0-2 32,20-19-32,-20 20 64,0 0-96,20 0 64,-20-1-96,0 1-64,0 0 32,0-1 0,0-18 0,0 18-32,0 0 193,0-18 127,0 18-64,0-19 32,0 20-127,0-1-33,0-18 128,0 19-128,-20-21-32,20 21-96,0 0 0,0-20 64,-20 19-32,20-19 160,0 0-95,0 20 31,0-21 32,-20 2 32,20 18-64,0-19-64,0-1 32,0 22-32,0-22-128,0 21 128,0-19-32,0-1-32,0 19 0,0 1 0,0-20 32,0 19 225,0 1-353,0-20 96,0 20 32,-19-1 32,19 21-64,0-20 0,0 0 0,0 0 0,0-1 0,0-19 64,0 20-32,0 0-32,0-21 0,0 21 0,0 0 32,0-20-32,0 19 0,0 1 64,0 1-64,0-2 0,0 21 32,0-21 0,0 0 0,0 2 32,0-2-32,0 1-32,0 0 32,0-1-32,0 1 32,0-20-32,0 20 32,19 0 96,-19-1 32,0 1-64,0 0 1,0 0-161,0-20 64,20 19 96,-20 1-160,0 0 96,0-1-96,0 1 64,0 1 32,20-3-32,-20 2 0,0 0 32,0-20-32,0 20-97,0 0 162,0-21-33,0 21-32,0-20 64,0 20-128,20-1 128,-20-19-64,0 20-64,0-20 160,0 20-96,0-21 0,0 2 0,0-2 192,0 1-224,0 0 32,0 0 64,0-20-32,21 20-96,-21-20 64,0 19 0,0-19 32,0 20-32,0-20 128,0 20-160,0-20 64,0 20 0,0-20 32,0 20-64,0-20-32,0 0 64,18 20-32,-18-20 0,0 0 0,20 0-64,-20 19 128,21-19-64,-1 0 0,0 0-32,-2 0 64,3 20-32,-1-20-32,20 0 64,-21 0-32,21 0-96,0-20 0,-1 20 32,1 0 96,-1 0-64,-19 0 0,21 0-32,-21 0 0,18 0 32,-17 0 32,-1 0 0,0 0 32,0 0 32,-1 0-64,-19 0 64,20 0-64,0 0 32,0 0-64,0 0 32,-20 0 0,19 0 0,-19 0-64,0 0 32,0 0-32,0 0 160,0 0-32,0 0-32,0-19-32,0 19 32,0 0-32,0 0-32,0-20 64,0 20-64,0-20 64,0 0 0,0 20-128,-19-20 256,19 0-128,0 1-32,0-21 0,0 20 64,0-19 32,0-1-64,-20 0 64,20-20-64,0 20 128,0-19-63,0-1-65,0 21 32,0-21 0,20 0-32,-20 1-32,19-1 64,-19-19-64,20 19 0,-20-19-32,20-1 96,-20-20-128,0 21 32,0-20 64,0 39-32,0-20 160,0 22 32,0-3-32,0 22-96,0-21-32,0 20 32,20-19 0,-20-1 65,0 1 63,21-1-224,-21-20 32,0-19-32,18 20 96,-18-1-96,0-19 0,0 39-321,-18-19 994,-3 19-449,21 0-96,-20 21-32,20-1-32,0 0 64,0-20-160,0 21 32,20-21 32,1 21-64,-3-22 64,-18 2-192,20 19 64,-20-20 96,0 1-32,0 19 0,0-19 64,-20 19 0,20 0 32,0 21-32,0-21 0,0 0 0,0 0-32,0 20 32,0-19-32,0-2 32,0 2-64,0 0-128,0-2 95,0 2 33,0 19 0,0-20 0,0 20 32,0-19 0,0 19 96,0 0-128,0 0-128,0 0-481,-18 20-1216,18 20-3749</inkml:trace>
  <inkml:trace contextRef="#ctx0" brushRef="#br0" timeOffset="55229.1589">4941 11823 10570,'0'0'-609,"0"20"385,0-20-545,20 0 769,0 0 64,21 0 64,-3 0-128,3 0-32,18 0 64,1-20-32,19 20 0,-20-20 64,22 20-32,-22-20 192,20 1-159,-19-1-354,-21 20-2497</inkml:trace>
  <inkml:trace contextRef="#ctx0" brushRef="#br0" timeOffset="56999.26">11035 9478 7655,'20'-20'320,"-20"20"161,0 0 736,0 0 384,0 0-256,0 0-896,0 0 31,0 20 417,0 19-192,0-18-193,0 19-287,0-1-129,0 1-32,0 0-128,0 0-32,0-20-161,0-1-127,21 1-321,-21-20-448,0 0-1281,0 0-2243</inkml:trace>
  <inkml:trace contextRef="#ctx0" brushRef="#br0" timeOffset="57316.2782">10818 9677 11947,'0'-20'192,"19"1"-192,1-2 64,0 2 256,0-1 609,0 0-288,-1 0-513,1-1-64,21 2-64,-21-1 0,-2 0-32,2 20 32,-20-19-64,21 19 64,-21 0 0,0 0-128,0 0 352,0 19 160,0 1-127,20 0-161,0 20-64,-1-20-321,1 0-607,20 19-802,-20-18-800,0-2-5926</inkml:trace>
  <inkml:trace contextRef="#ctx0" brushRef="#br0" timeOffset="62711.5869">17249 9796 6181,'0'0'353,"0"-20"159,0 20-95,0 0 415,0 0 642,0 0 63,0 0-352,0 0-416,0 0 0,0 0-33,0 0-319,20 20-65,-20-20-160,0 20-31,0 0-65,0 0 128,0 0-128,0-1 0,0 2 0,0-2 96,0 1 97,0 0-33,0 0-64,0-20-64,0 20 0,0-20-96,0 0 64,0 20-64,0-20 0,0 0 32,0 0-64,20 0 33,-20 20-33,21-20 128,-1 0-192,-2 0 64,2 19 64,1-19-64,19 0 0,-1 0-32,1 0 96,-1 0-96,21 0 0,-1 0 32,20 0-32,-18 0 32,18 0-161,0 0 129,-19 20 32,19-20-96,0 0 0,-18 0 96,18 0 0,-20 0 0,20 0 32,-19 0-32,-1 0 32,22 0 160,-22 0-160,0 0 97,1 0-129,-1 0-32,2 0 32,-23 21-97,3-21 1,-3 0-96,23 19 128,-22-19-160,1 0 128,19 0 0,1 20 32,-1-20 32,22 0 96,-22 0-64,0 0-32,1 0 64,-1 0-64,1 20 0,-21-20 32,22 0-64,-2 0-161,20 0 65,-19 0 32,19 0 96,-20 0 64,2 0-64,-2 0 32,1 0 0,-21-20 0,21 20-32,-21 0 64,1 0-96,-1 0 96,21 20-32,-21-20-32,2 0 64,-21 0-32,0 0-32,-2 19 64,3-19 96,-21 0 225,0 0-1,0 0 32,0-19 65,0 19-33,20 0 32,-20 0-127,0-20-97,0 20 32,0-20 129,0 1-33,20 19 32,-20-41-160,0 22-127,0-21-65,0 20-32,0-20-193,-20-20-191,20 21-417,-20 19-1121,-19-20-4452</inkml:trace>
  <inkml:trace contextRef="#ctx0" brushRef="#br0" timeOffset="73257.1901">17547 10691 9865,'20'-40'801,"-20"20"-385,0 0 897,0 20 0,0-19-256,0 19-288,0 0-545,0 0-160,-20 19-64,1 21 65,-1 0-1,0-1-64,-20 1 0,21 0 32,-1-1-32,0-19-32,-1 0 0,21 0-129,-20-20-31,20 0-224,0 0-545,20-20-1345,-20 20-673,21-40-4804</inkml:trace>
  <inkml:trace contextRef="#ctx0" brushRef="#br0" timeOffset="73486.2031">17409 10492 9673,'0'-20'256,"0"20"-224,0 0 64,0 0 641,0 0 512,20 20 32,-20-1-160,19 2-192,-19 18-352,20 1-353,0 0-128,-20 20-64,20-21-32,0 1 0,-1 0-96,21-1-192,-20-19-449,0 0-993,-1 0-1088,1-20-2564</inkml:trace>
  <inkml:trace contextRef="#ctx0" brushRef="#br0" timeOffset="73747.2179">17111 11148 12555,'-20'20'2499,"40"-20"-2788,0 0 289,19 0 97,1 0 479,-1-20 289,22 20-449,-3 0-256,3 0-127,18 0-66,-40 0-159,21 0-737,-21 0-960,-19 0-866,0 20-2690</inkml:trace>
  <inkml:trace contextRef="#ctx0" brushRef="#br0" timeOffset="74021.2337">17289 11306 12908,'21'0'608,"-1"20"-2433,18-20 1024,3 0 448,-21 20 353,-1-20 289,21 20-161,-40 0-64,0 0 480,0 20 353,-20-21 0,0 21 32,1-19 32,-1-2 0,0-19-385,20 20-287,0 0-33,0-20 32,20 0-160,0 20-128,19-20-256,-19 0-865,20 0-2050,-21 0-3459</inkml:trace>
  <inkml:trace contextRef="#ctx0" brushRef="#br0" timeOffset="74741.275">18401 10969 9865,'20'-20'1249,"-20"0"-833,-20 20 1058,20-20-1090,-20 20 193,0 0-129,-19 0-320,19 20 129,0 0 95,-1 19-160,3 1-96,-2 1 96,20 18 65,0 1-65,0-21-96,20 1-64,19-1-32,1-19-128,-1 0-32,21 0 31,-1-20 129,-19 0 32,19-20 1,-18 20-66,-1-40 33,-21 21-32,1-1 64,-20-20 33,0 1 127,-20-1-64,1-20-64,-21 20-64,-1-20 32,3 21 352,-23 19 321,22 0-385,-21 20-192,1 0-128,19 20 161,19 0-129,3 19 0,-2-18-96,20 18-1,20 1 65,-2-20 33,23 0 31,-1 0 0,-1-20 160,1 20-192,-20-20 0,19 0-128,1 0-353,-19 0-415,-3 0-770,2 0-1249,-20 0-1473</inkml:trace>
  <inkml:trace contextRef="#ctx0" brushRef="#br0" timeOffset="75118.2963">18858 10611 11306,'0'-19'2306,"0"19"-2049,-20 0 800,20 0 128,0 0-192,-20 19-449,20 1 33,-20 0-97,20 20-95,-20-1-321,20 1 0,0-20-224,0 20-257,20-21-288,0 1-352,-20 0-384,20 0-801,0-20-1281,-1-20-6149</inkml:trace>
  <inkml:trace contextRef="#ctx0" brushRef="#br0" timeOffset="75506.3187">18996 10691 10505,'20'-21'961,"1"21"-224,-1-19 1441,-2 19-1057,3 0-320,-1-20-192,-20 20-225,20 0-64,-20-20 353,-20 20-353,20 0-288,-41 0-64,23 20 32,-23 0-32,21-1-32,0 2 96,2-1-192,18-1-32,0 1 224,18 0-160,2-20-129,21 20-31,-21 0 64,19 0-64,-19-1 127,-20-19-31,20 0 160,-20 20-32,0-20-32,-20 0 160,0 0 128,-1 20 129,-17-20-193,17 0-96,1 0-128,0 0-289,2 0-479,18 20-2019,0-20-3427</inkml:trace>
  <inkml:trace contextRef="#ctx0" brushRef="#br0" timeOffset="76076.3513">19274 10571 2786,'0'-20'10314,"0"20"-9866,0 0-384,0 0 993,0 0-128,20 20-288,0-20-97,0 21 129,0-2 64,-20 1-385,19 19 193,-19 2-97,0-2-96,20-19-352,-40 20 32,20-1 129,0-19-386,-19 0-159,-1 0-449,0 0-608,0 0-2755</inkml:trace>
  <inkml:trace contextRef="#ctx0" brushRef="#br0" timeOffset="76648.3841">19096 11287 12299,'20'0'1794,"-20"-20"-897,0 40 1089,0-20-705,0 19-416,0 1-161,0 0-223,0 20-289,20-1-224,-20-18-128,0 19-673,20-21-1025,-20 2-3235</inkml:trace>
  <inkml:trace contextRef="#ctx0" brushRef="#br0" timeOffset="77237.4176">18243 10631 11530,'0'0'641,"-20"0"-641,20 0-64,-20 20 96,20-20-32,-21 19 64,1 22-128,2-2 352,-3 1 737,1 19 321,0 21-322,0 19-543,20 1-385,0-21-128,20 1-448,20-21-289,-19 1-256,38-1-641,-1-19-288,3 0-1088</inkml:trace>
  <inkml:trace contextRef="#ctx0" brushRef="#br0" timeOffset="77620.4397">19592 10750 9705,'20'0'1345,"-20"0"-1505,20 20 993,0 20 1313,0-1-193,-1 1-639,-19 20-225,20 0 0,0 0-513,-20-1-448,0 1-31,0-1-33,0-19-64,0-21-161,-20 21 129,20-20-224,0-20-320,0 20-545,0-20-1538,-20 0-3427</inkml:trace>
  <inkml:trace contextRef="#ctx0" brushRef="#br0" timeOffset="77967.4594">19751 10551 11242,'39'-40'-32,"-19"40"32,0-19 961,1 19 32,-1 19-64,-20 2-385,18-2-416,-18 1-128,-18 20 33,18-20 63,-20 0 32,20-1 320,-21-19 65,21 21-1,0-21-31,0 20 127,0-20 193,0 0 32,21 19-257,17-19-223,-18 20-225,21-20-128,-21 0-128,-1 20-417,1-20-608,0 0-1217,0 0-3460</inkml:trace>
  <inkml:trace contextRef="#ctx0" brushRef="#br0" timeOffset="78515.4907">20446 11088 12491,'20'0'1634,"0"0"-673,-1 0 1025,21 0-609,0-19-288,19 19-448,0-21-385,-18 21-224,-1 0-32,-22 0-449,23 0-640,-41 0-1153,20 0-2947</inkml:trace>
  <inkml:trace contextRef="#ctx0" brushRef="#br0" timeOffset="78687.5007">20703 10889 12780,'-18'20'2690,"18"0"-2273,0 0 351,0 19 770,0-18-193,-21 18-736,21 1-513,0 0-321,0 0-767,-20-20-930,20 19-3523</inkml:trace>
  <inkml:trace contextRef="#ctx0" brushRef="#br0" timeOffset="79192.5296">18044 10452 1185,'-20'-20'832,"20"20"-1472,0 0 352,0 0 1505,0 0 1954,0-20-545,20 20-576,-20-19 0,19 19-128,1 0-577,0-21-768,-20 21-449,20 0-128,1 0-449,-21 0-608,18 0-1089,-18 0-1633</inkml:trace>
  <inkml:trace contextRef="#ctx0" brushRef="#br0" timeOffset="79625.5543">18004 10412 8263,'20'0'833,"-20"0"-865,20 0 64,-20 20 64,0-20 257,0 20-225,0 0-32,0-20 96,19 39 417,-19-18-33,0 18-416,0 1-32,-19 0 225,19 20 159,0 19 1,-20-20-161,20 41-192,-20-21-96,0 1-64,20 0 64,-20-1 0,1 0-32,19 0 32,-20-18-64,20-2 0,-20-19-32,20 0 64,0 19 0,-20-39 129,20 20 447,0-20 97,-20 19-1,20-19-191,0 0-97,20 0 97,-20 0-225,20-20-384,20 19 384,-21-19-128,41 0-128,-21 0 65,1 0-161,1 0-833,-3 0-1858,3 0-7078</inkml:trace>
  <inkml:trace contextRef="#ctx0" brushRef="#br0" timeOffset="80498.6043">21815 10810 10826,'20'-40'1986,"-20"20"-833,0 20 384,-20-20-416,1 20-672,-1 0-257,0 20-160,0 0 0,-19 20-64,19 19 96,-20 1-64,19 20 96,21-20-96,-18 19 32,36-20-64,3 1 0,19-21-256,19-19-65,1 0 353,-1-20 0,20 0 129,-18-20-1,-2-19 0,1 19-32,-41-20-32,1 1 96,-20-1 96,0-20-96,-20 0 1,1 1-129,-21-1-193,-1 20-31,-17 1 288,-22-1-32,20 40 33,1 0 31,-1 20 64,1 19 64,39 1-128,-1 0-160,21 0 32,41 0-192,-1-1 160,-1-18-160,40-2 64,-19-19-193,-1 20-255,2-20-1122,-2-20-1697,-19 20-2435</inkml:trace>
  <inkml:trace contextRef="#ctx0" brushRef="#br0" timeOffset="80852.6245">22351 10353 7975,'20'0'2627,"-40"-20"-1795,20 20 962,0 20-64,-20-20-65,1 40-384,-1-21-320,0 41-544,20-21-257,0 1-128,0 20-288,0-20-257,20-21-448,19 22-736,-19-22-1859,0-19-5092</inkml:trace>
  <inkml:trace contextRef="#ctx0" brushRef="#br0" timeOffset="81220.6456">22491 10472 14285,'0'0'1826,"0"-20"-1890,20 20 128,-20-20 704,19 20-31,1 0-320,-20-20-321,20 20-64,-20 0 32,-20 0 0,20 0-352,-20 20 159,1-20 97,-1 20-128,0 0 0,20 0 0,0-1-128,0 2-65,20-2 1,-20 1 32,39 1-1,-19-2 65,0 1 224,-20-20 224,20 0-32,-20 0-31,0 20 543,-20-20-255,20 0-225,-40 0 64,21 0-192,-1 0-32,0 0-192,-1 0-224,1 0-641,20 0-2050,0 0-2274</inkml:trace>
  <inkml:trace contextRef="#ctx0" brushRef="#br0" timeOffset="81436.6579">22669 10333 13388,'20'39'1089,"-20"-18"-833,20-2 1602,1 21-224,-21-20-801,0 19-449,0 1-256,0 1-64,-21-2-96,21-19-416,-40 40-770,20-41-1088,0 41-2819</inkml:trace>
  <inkml:trace contextRef="#ctx0" brushRef="#br0" timeOffset="81862.6823">22351 11227 16591,'0'0'1025,"0"0"-1089,0 0 545,20 0 255,1 20-319,-1-20-353,-2 20-256,2 0-1,1-20-31,-21 19-128,0 1 96,-21 0 256,1 0 64,2-20 64,-2 20 128,-1-20 128,21 20-31,-20-20-225,40 19-32,1-19 32,-1 21-64,18-21-96,-17 0-192,19 0-289,-21 0-896,-19 0-2531</inkml:trace>
  <inkml:trace contextRef="#ctx0" brushRef="#br0" timeOffset="82279.7061">21438 10631 5925,'-20'-39'5573,"20"39"-4612,-19 0-512,19 0 384,-20 0-1,20 19-95,-20 21-160,0 20 31,0 19 193,20 0-257,0 21-191,0-21-321,0 1-224,20-1-1,0-19-127,20-1-321,-1-19-1344,1-20-2756</inkml:trace>
  <inkml:trace contextRef="#ctx0" brushRef="#br0" timeOffset="82784.735">22947 10770 8968,'0'-20'2178,"0"40"-1794,20-20 1474,-20 40-384,20-1-33,0 1-384,0 20-384,-1-21-225,1 21-128,0 0 129,-20-20-193,0 19-128,0-19 0,0 0-224,-20-21 96,0 1-192,1 20-481,-1-20-416,0-20-352,0 20-1186,-19-20-2497</inkml:trace>
  <inkml:trace contextRef="#ctx0" brushRef="#br0" timeOffset="83226.7601">23205 10592 8808,'0'0'1665,"0"0"-1504,0 0 1728,-20 0 353,20 0-960,20 0-578,1 0-63,-21 0-289,18 0-256,2 19 0,-20-19-96,21 20-32,-21-20 64,0 20 1,0-20 31,-21 19 64,21 2 0,-20-21 128,2 0 64,18 0-95,0 20-161,0-20-64,18 0 32,2 0-257,1 0-447,-1 0-545,0 0-1378,-2 0-2530</inkml:trace>
  <inkml:trace contextRef="#ctx0" brushRef="#br0" timeOffset="84162.8137">23463 10372 9064,'0'0'1153,"0"-19"-224,0 19 1730,0 0-609,0 0-1154,-20 0-479,20 0 31,20 0 1,-20 0-193,20 0-192,-20 0 128,40 19-96,-20-19-96,-1 0 32,1 0 0,-20 0 32,20 21 96,1-21-31,-21 0 31,0 0 64,20 19 0,-20-19-128,0 0-32,0 20-32,18-20 0,-18 20 32,20 0-32,-20 0 0,0-1 1,0 2-33,0-2 32,0 22 0,-20-2-32,20 0 0,0 2 32,-18-2-32,18 1 64,0 19-96,0-19 96,0 20-32,0 0-32,-20 0-32,20-1 96,0-19-32,0 19-64,0-19 64,0-1 0,0 1-32,0 0 64,20-20-32,-20 20 0,0-21 0,18 21-64,-18 0 64,0-20-64,0 20 32,0-20 0,-18 19 0,18-19 0,0 0 32,0 20 64,0-20-96,0-1 128,0 21-64,0-20 32,0 0-96,0 0-32,0-1 0,0 21 0,0-21 128,0 2-192,0-1 96,18 0 32,-18 0 32,0 0 96,0-20-31,0 19-65,0-19 32,-18 0 0,18 0-96,0 0 32,0 0 0,18 0 32,-18 0 0,-18 0 32,-2 0 192,20-19-31,-21 19 127,-19-20-96,1 0-128,-21 0-160,-39 20-192,-21 0-544,21 0-898,20 0-1345,0 20-6278</inkml:trace>
  <inkml:trace contextRef="#ctx0" brushRef="#br0" timeOffset="88492.0614">23086 10472 1313,'0'0'2754,"0"0"-479,0 0-258,-20 0-127,20 0 0,0 0-256,-20-20-257,20 20-320,0 0-96,0 0-160,0 0-193,0 0-159,0 0-193,0 0-160,0 0 96,0 0-96,0 0 32,20 0-32,-20 0-64,20 0 64,-20 0-64,20 20 1,0-20-33,-20 0-97,19 0 194,1 20-130,-20-20 66,40 0-1,-19 19 0,-3-19-96,2 21 64,-20-21-65,21 19 65,-21-19-64,0 20 64,0-20 32,0 21-32,0-2-32,-21-19 128,21 20 1,-20 0-226,20-20 194,-18 19-65,18-19 0,-21 21 64,21-21-64,-20 0-32,0 20 32,20-20 32,-20 0 0,20 0-32,-19 0-129,19 0 65,0 0-32,-20 0-160,20 0 160,0 0 160,-20 0-32,20 0 0,0 0-32,0 0 96,0 0-64,0 0 64,0 0 0,0 0-64,0 0 33,20 0-33,-20 0 0,20 0 0,-20 0 0,19 0 0,1 0 96,0 19-64,0-19 32,1 0-64,-3 0-32,2 0 96,1 0-96,-1 20-64,-20-20 64,20 0-64,-20 0 96,0 0-96,0 20 128,0-20-64,0 0-32,0 0 64,0 0-32,0 0 96,0 0-96,0 0 0,0 0-64,0 0 64,0 0-64,0 0 0,0 0-128,0 0 192,0 0-321,0 0 257,0-20-192,-20 20 64,0 0 0,-1 0 128,1 0-32,2 0 64,-3-20 32,1 20-97,20 0-95,-20 0 32,0 0 32,20 0 96,-19-19 64,-1 19-64,20 0 32,0 0 128,0 0-192,0 0 128,0 0 32,0 0 0,0 0 32,20 0-160,-20 0 32,0 0 0,19 0 0,1 0-96,0 0 128,-20 0-64,0 0 160,20 0-256,-20-20 128,21 20 32,-21 0 0,0-21-96,0 21 160,18 0-64,-18-19 32,0 19-96,0-20 64,20 20 65,-20-20-129,0 20 64,0-19 0,0 19-161,0-21 290,0 21-161,-20-20 96,20 20-32,-18 0-64,18 0-32,-21-19 0,1 19-32,0 0 32,0 0-129,1 0 1,-1 0 128,-20 0-64,40 0 160,-20 0-96,20-21 96,-19 21-64,19 0 0,-20 0 64,20 0-64,0-19 64,0 19 129,0 0-129,0 0 32,0 0-128,0 0-64,-20 0 0,20 0-225,20 0 97,-20 0 32,0 0-32,20 0-1,-20 0 97,0 0 96,0 0 32,0 0 32,0 0 96,0 0 97,0 0 31,0 0-64,0 0-64,0 0-96,19 0 64,-19 0-192,20 0 0,0 0 160,0 0-32,0 0-128,-1 19 0,1-19-128,0 0 128,0 0-161,1 21 65,-3-21 0,2 0-256,-20 19 159,0-19 193,0 0-96,0 20 96,-20-20 96,20 21 64,0-2-64,-18 1 0,-3-20 0,21 20-64,-20-1-96,0-19 32,20 21 96,-20-1 0,1-20 96,-1 0 0,0 19 32,0-19-64,20 0 0,-20 0-32,1 0 0,19 0 96,0 0-64,0 0-32,0 0 0,0 0 32,19 0-32,-19 0-32,20 0 0,0 0-32,0 0 0,19 0 64,-19 0 0,0 0 0,0 0 0,1 0 0,17 20 0,-17-20 0,-1 20 0,0-20 0,-2 0 32,-18 20-32,21-20-64,-1 0-64,0 0-321,0 20-800,-20-20-2146</inkml:trace>
  <inkml:trace contextRef="#ctx0" brushRef="#br0" timeOffset="90930.2007">24157 11306 15470,'-18'0'641,"18"0"-513,0 0 577,0 0 672,18 0-416,-18 0-545,41 0-224,-21 0-32,19 0-63,1 0 31,19 0-32,1 0-32,-1 0-64,2 20-64,-2-20-128,-19 0 96,-1 0-353,-19 0-320,0 0-95,-20 0-386,0 0-1056,0 0-1602,-20 0-5861</inkml:trace>
  <inkml:trace contextRef="#ctx0" brushRef="#br0" timeOffset="91296.2219">24457 11168 8584,'38'-20'672,"-17"20"-608,-1 0 1666,0 0 128,-20 0-865,0 0-417,-20 0-288,0 20 1,-1-20-33,-17 20-224,-3-1 0,-19 1 0,21 0-32,-21-20 32,21 20 256,-1 0 225,19-20-161,3 19-192,18-19 289,0 0-97,0 20 0,18 0-127,23 0-1,-21-20-32,0 20 0,19 0-128,-19-1 0,20 2-64,-1-2-96,-19 2-352,0-2-353,0-19-608,1 21-1570,-21-21-3811</inkml:trace>
  <inkml:trace contextRef="#ctx0" brushRef="#br0" timeOffset="92364.2828">17448 10492 1,'0'-20'7942,"0"20"-7686,0 0 129,-19-20 576,19 20 31,0 0-383,0 0-193,0 0 321,0-20-128,0 20-321,0 0 224,0 0-31,0-20-1,0 20-95,0 0-193,0 0 160,0 0 161,0-19 31,0 19-95,-20 0-65,20 0-192,0 0-128,0 0 0,20 0 64,-20 19 97,0-19-97,0 20 64,19 0-192,-19 20 96,20-21-64,-20 21 0,20 1 96,0-2-128,0 0 96,-1 2-96,1-2 64,0 1-192,-20 0 288,20-21-160,-20 1 0,20 0 65,-20 0-130,0-20 162,0 20-129,0-20-129,0 0-159,0 0-160,0 0-353,0-20-673,-20 20-1408,20 0-2243</inkml:trace>
  <inkml:trace contextRef="#ctx0" brushRef="#br0" timeOffset="94772.4207">9190 11267 544,'-20'-40'14606,"0"20"-14190,0 1 1,20 19 95,-39-20 65,19 20 31,0 0-352,-20 0-191,1 20-65,19 19-97,-21 1 162,3-1-194,17 1 97,1 20 64,20-20-64,20 0-64,1 0 96,17-1-32,3-19-32,18 0 32,1-20 0,-1 0 32,20 0-32,-19-20 64,-1 0 64,-18 0-32,-3-20-96,-17 21-32,-21-21 64,0 0 32,-21 0 32,3 0 32,-22 20-64,-1-19-32,-18-1 0,0 20 225,-1 1-97,21 19 128,-21 19-96,40-19 0,-19 40 32,39-20-95,0 0-97,0 19 96,20-19-160,19 0 128,1 0-321,-20-20 161,19 20 64,21-20-384,-41 0-97,21 0-576,-20 0-672,1 0-1090,-3 0-897</inkml:trace>
  <inkml:trace contextRef="#ctx0" brushRef="#br0" timeOffset="95170.4433">9547 10730 7463,'0'-39'864,"-20"18"65,20 21 769,0 0 448,0 0-577,-19 21-704,19-1-96,-20-1 0,20 21-321,-20 0-288,20-1 96,0 1-223,0-20-33,20 20-65,0-20-223,-20-1-128,19-19-321,1 0-672,0 0-1602,0 0-3651</inkml:trace>
  <inkml:trace contextRef="#ctx0" brushRef="#br0" timeOffset="95566.4659">9626 10790 3363,'0'0'4292,"20"-20"-4196,0 20 1313,-20-20 513,21 20-385,-1 0-768,-20-20-384,18 20 63,-18 0 0,0 0-63,-18 0-321,-2 0-96,-1 20 32,1-20 0,0 20 0,20 0-32,-19 0 32,19-20 0,0 20 0,19-1 0,1-19 0,0 20 0,1-20 32,17 0-64,-18 20 32,-20-20 32,21 20 0,-21-20 0,-21 0 256,21 0 32,-20 20-31,2-20-193,-2 0-32,-1 0-96,1 0-288,20 0-737,0 0-1122,-20 0-895,40 0-5735</inkml:trace>
  <inkml:trace contextRef="#ctx0" brushRef="#br0" timeOffset="95834.4814">9786 10651 11242,'0'19'513,"20"-19"-417,-20 21 1057,19-21 416,-19 20 33,20-1-769,0 1-481,0 20-160,-20-20-96,20 0-64,-20 19 0,0-19-128,0 0-64,0 0-256,-20 0-193,0 0-288,0-1-352,20 2-1377,-20-21-4805</inkml:trace>
  <inkml:trace contextRef="#ctx0" brushRef="#br0" timeOffset="96108.4969">10083 11168 13644,'0'0'289,"21"0"543,-3 0 1122,2 0-672,0 0-610,1 0-448,17 0-352,-17 0-769,-21 0-928,20 0-2916</inkml:trace>
  <inkml:trace contextRef="#ctx0" brushRef="#br0" timeOffset="96244.5048">10063 11287 12043,'0'39'480,"0"-39"-384,20 20 1186,1-20 447,-3 0-447,22 0-1090,-19 0-481,-1 0-928,-20 0-3171</inkml:trace>
  <inkml:trace contextRef="#ctx0" brushRef="#br0" timeOffset="96714.5317">10719 10651 6694,'0'0'7623,"0"0"-7623,19 0 352,1 0 321,20 0 608,-1 0-640,1-20-449,-20 20-160,19-20 0,-19 20-352,0 0-897,-20 0-2050,21 0-2819</inkml:trace>
  <inkml:trace contextRef="#ctx0" brushRef="#br0" timeOffset="97073.5521">10719 10670 12459,'0'41'64,"19"-22"417,-19 1 800,0 0-32,20 20-384,0-1-577,-20 21-192,20 0-64,-20-1 129,0 21 127,0 0 0,0-1-128,-20 0 0,0 0-31,20 1-33,-20 0-128,20-20 32,-19-1-129,19 1 290,0-21 415,0 21 1,0-40-1,0 20-95,19-21-97,1-19-96,-20 0 33,20 0-385,0 0 0,0 0-97,-1 0 65,-19 0-96,20 19-288,0-19 31,0 0-191,-20 21-225,20-21-769,-1 0-1377,1 0-1473</inkml:trace>
  <inkml:trace contextRef="#ctx0" brushRef="#br0" timeOffset="97643.5849">11314 10810 9577,'-20'-20'704,"20"20"-191,-20 0 1312,0 0-479,1 0-513,19 0-577,-20 0-160,0 0 128,0 20 96,0 0-127,20-1-129,0 21-32,0-20 128,20 20 0,0-20 32,20-1-96,-21 2 0,21-2-32,1-19 193,-3 0-1,-18 0 0,21 0-64,-23-19 161,-18-2 127,21-18-128,-21 19-127,0 0 63,-21 0-64,3 0-128,-2 0 0,-21 1 32,21 19-96,-19 0-128,19 0-352,-20 0-673,21 0-2242,-1 0-10346</inkml:trace>
  <inkml:trace contextRef="#ctx0" brushRef="#br0" timeOffset="98327.624">11314 11545 11947,'-20'-19'865,"20"19"64,0 0 160,-20-21-673,20 21-192,-20 21-224,1-21-32,-1 19 32,20 1 0,-20 0-32,20 20-64,0-20-64,20 19-64,0-19-193,-1 0 65,21 0 32,-20-20 191,19 0 129,1-20 385,-19 0 191,17 0-95,-38 0 191,21 1-63,-21-1 0,-21-20-129,3 20 193,-23 20-225,1-20 1,1 20-289,-1-19-96,-19 19-417,39 0-992,0 0-1506,20 0-2562</inkml:trace>
  <inkml:trace contextRef="#ctx0" brushRef="#br0" timeOffset="99086.6674">11651 10631 11306,'-19'0'1922,"19"0"-385,0 0 385,0 0-320,0 0-705,0 0-417,19 0-160,1 0-127,20-20-193,-1 20 0,-19 0 96,20 0-96,-1 0 0,-19 0-32,1 0 32,-21 0-96,20 0 128,-20 20-32,0 0 96,0-20 0,0 19-96,-20 22-32,20-22 64,0 21-32,-21 0-32,21 19-321,0 1-31,0-1-128,0 22 223,0-2-31,-20 0 192,20 0 96,0-19 0,0 20 32,-18-21 96,18 21-96,0-20 96,0 19-64,0-20 96,0 1-128,0-1 160,0 0-64,18 2-128,-18-21 225,0-1-418,20-19 289,-20 20 0,0-20-64,21-20 129,-21 19-33,0-19 64,0 0 128,-21 0-64,21-19-96,-20-1 193,2 0-33,-3 20 64,-19-20-127,1 20-257,-1-20 32,0 20-577,-19 20-512,0 0-1217,-1 20-3940</inkml:trace>
  <inkml:trace contextRef="#ctx0" brushRef="#br0" timeOffset="109251.2487">8356 10074 10057,'0'0'1730,"0"20"-994,0 1 802,0-2 63,0 1-95,0 19-738,0 2-31,-20-2-481,20-19-159,20 20-65,-20-20 0,0-1-321,20 2-191,-20-2-385,0-19-833,0 0-1953,0 0-4613</inkml:trace>
  <inkml:trace contextRef="#ctx0" brushRef="#br0" timeOffset="109537.2651">8217 10214 10537,'-39'0'2723,"39"0"-1794,0 0-641,0-21 193,0 21 383,19-19-287,1-1-289,0 0-31,0 1-129,0-22-32,19 22 32,-19-1 32,0 0-64,0 0-96,-1 20 64,-19-20 32,20 20 64,-20 20 257,0 0-225,0 20 96,20-21-256,-20 22 0,21-22-64,-1 1 0,-2 0-801,2-1-1985,1-19-11147</inkml:trace>
  <inkml:trace contextRef="#ctx0" brushRef="#br0" timeOffset="119793.8518">9209 13055 7238,'20'-20'2018,"-20"20"-993,0-20 1217,0 0-256,0 20-288,0-19-353,0 19-704,-20-20-129,1 20-159,19 0-129,-40 0-160,20 0 32,-19 20-96,19 19-64,-20 1-32,1 0 64,-1 19 0,20 1 64,-1 20-64,3-21 64,-2 1-192,20-1 128,20 1-257,19-20 161,1-20-32,-1-1 160,21-19 0,-1 0-32,1 0 32,-1-19-160,-18-1 192,18 0-96,-39-20 64,18 20 64,-17-19 0,-1-1 96,-20-1 128,0 22 1,-20-21-33,-1 0 128,3 20-128,-22-19 97,-1 19-33,2-20-192,-21 20 0,21 20-128,-21-19-32,1 19-32,19 0-320,1 0 512,19 0-160,-21 0-64,41 19 32,-18 21 0,18 0 96,18-20-128,3 19-129,-1-18 482,0 18-193,0-19-128,19-1 96,1-19 96,-1 0-224,1 21-257,-20-21 289,19 0-352,-19 0-737,20 0-1025,-19-21-2787</inkml:trace>
  <inkml:trace contextRef="#ctx0" brushRef="#br0" timeOffset="120191.8746">9547 12717 9128,'0'-40'3876,"-20"40"-3364,20-20 417,-19 20 513,-1 0 31,20 0-832,-20 0-353,0 20-32,20 0-192,0 20 0,-20-20-32,20 40-192,0-21-96,20 0-513,0 2 193,0-21-770,0 0-768,-1-1-929,1-19-6534</inkml:trace>
  <inkml:trace contextRef="#ctx0" brushRef="#br0" timeOffset="120588.8972">9707 12717 3939,'0'-20'2723,"0"20"-609,0 0 544,0 0-287,0 0-802,0 0-768,0 0-32,0 0-129,0 0-127,18 0-193,2-20-256,1 20 0,-21 0-320,20-20 544,0 20-576,-20 0-289,0 0-256,0 0-127,0 20-322,0-20-639,0 0 319,-20 0-256,0 0-2562</inkml:trace>
  <inkml:trace contextRef="#ctx0" brushRef="#br0" timeOffset="120847.9119">9725 12677 2978,'-18'0'2050,"18"0"-128,0 0 0,0 20-96,0-20-161,0 20-448,0 0-672,0 0-289,0-1 64,0 1 129,0 1-97,18-21-32,-18 20-159,20-1-65,1-19-64,-1 20-96,-20-20 64,20 19-96,-20-19 96,0 21 96,0-21 0,0 0 64,-20 0 128,0 0-128,-1 0-128,1 0-64,2 0-224,-2 0-1153,20 20-1634,0-20-2082</inkml:trace>
  <inkml:trace contextRef="#ctx0" brushRef="#br0" timeOffset="121165.9301">9944 12677 11755,'0'-20'288,"0"1"-128,0 19 1826,0 0-705,0 19-608,20-19-321,-20 20 32,20-20 33,0 20-193,-1 0-128,1 20 32,0-21-32,0 22-96,-20-2-128,0-19 32,0-1-160,-20 2-321,0 19-992,0-20-2819</inkml:trace>
  <inkml:trace contextRef="#ctx0" brushRef="#br0" timeOffset="121633.957">8594 12895 9865,'-19'-19'0,"-1"19"0,0 0 64,-1 19 609,21 2 480,-20-1-192,2 20-481,18 19-128,-20 21-127,20-1-129,0 21 256,20-1 289,-20-20-289,18 1-96,2-1-96,21-19-192,-2-21-608,1-19-1570,20-20-3876</inkml:trace>
  <inkml:trace contextRef="#ctx0" brushRef="#br0" timeOffset="122188.9887">10341 12717 10666,'-20'-20'704,"20"20"-704,0 0 481,20 20 992,-20 0-32,20 19-159,0 2-353,0-2-97,0 21-127,-1 0-289,1-21-191,0 21-225,-20-1 96,20 21-96,-20-21-32,0 1-128,-20-21-1,20 21-255,-20-39 96,0 18-129,20-19-384,-19 0-1248,-1-20-2276</inkml:trace>
  <inkml:trace contextRef="#ctx0" brushRef="#br0" timeOffset="122493.0061">10638 12677 11306,'0'0'2274,"0"-20"-2081,0 20 1088,21 0 544,-21 0-575,20-19-514,0 19-383,19 0-161,-19 0-160,0-20-192,0 20-1121,0 0-1186,-1 0-2113,-19 0-4837</inkml:trace>
  <inkml:trace contextRef="#ctx0" brushRef="#br0" timeOffset="122623.0136">10758 12638 13036,'-20'19'1153,"20"1"96,0 0 128,20 0-256,-20 20-672,20-21-257,-20 1-96,20 1-480,-20-1-1698,0-1-5958</inkml:trace>
  <inkml:trace contextRef="#ctx0" brushRef="#br0" timeOffset="123121.0419">11294 13115 14669,'0'0'993,"0"0"-672,-20 0 1056,20 0-160,0 0-224,20 19-352,-20 1 352,20 0-321,1 0-319,17 20-161,3-1-96,-3 1-128,23-20-96,-22 0-193,1 20-351,0-20-129,-1-1-256,-19 2-705,0-21-1601,0 0-6086</inkml:trace>
  <inkml:trace contextRef="#ctx0" brushRef="#br0" timeOffset="123337.0544">11651 13055 3106,'0'20'12428,"-19"-20"-11915,-1 20-417,0 0 640,-20 19 834,1 1-673,19 0-545,-21-1-320,3 21-32,17-21-320,1 2-673,0-1-448,20-1-2083,0-19-9032</inkml:trace>
  <inkml:trace contextRef="#ctx0" brushRef="#br0" timeOffset="123812.0817">11849 12717 10185,'20'-20'2915,"-20"0"-2499,-20 20 1058,20 0 223,-18 0-383,-3 20-770,1 0 1,0 0 31,0 0-384,20-1 353,0 22-417,0-2-96,0-19 0,0-1 32,20 22-384,0-21-385,0 0-544,1-1-641,-3 1-2306,2 0-6598</inkml:trace>
  <inkml:trace contextRef="#ctx0" brushRef="#br0" timeOffset="123994.092">11989 12837 13933,'0'0'1185,"0"19"-705,0-19 1090,0 20-449,0-1-961,0 2-352,0-1-513,20 0-96,0 0-1088,-20-20-3108</inkml:trace>
  <inkml:trace contextRef="#ctx0" brushRef="#br0" timeOffset="124137.1003">12049 12796 9160,'-20'-20'5830,"0"20"-5510,20 0-128,-20 0-96,20 0-352,0 0-2082,20 0-4613</inkml:trace>
  <inkml:trace contextRef="#ctx0" brushRef="#br0" timeOffset="124354.1126">12068 12598 6566,'0'0'7655,"0"0"-7399,20 0 1474,-20 0 96,20 20-577,0 0-801,0-1-288,19 21-96,-19 0 32,1-1-128,-1 2-160,-20-21-608,18 19-834,-18 1-1473,0 0-2338</inkml:trace>
  <inkml:trace contextRef="#ctx0" brushRef="#br0" timeOffset="125717.1906">13001 13115 13901,'-20'0'3395,"1"0"-2787,19 0 161,0-20 288,0 20 192,0 0-512,19 0-385,1 0-288,20-20-64,19 20-192,-18 0-737,-3 0-1121,23 0-2722</inkml:trace>
  <inkml:trace contextRef="#ctx0" brushRef="#br0" timeOffset="125854.1984">13041 13234 19442,'-40'39'352,"40"-18"-544,0-2 256,20-19 0,21 20-448,-23-20-1314,23 0-2754</inkml:trace>
  <inkml:trace contextRef="#ctx0" brushRef="#br0" timeOffset="126712.2474">13855 12995 6149,'21'-19'5894,"-21"-1"-4677,0 20 481,0 0-257,-21 0-512,21 0-705,-20 0-128,0 0-96,0 20 32,1-1 96,-1 21-96,0 0-64,0 0 96,20 19-64,0-19-64,20 19-128,0-19-64,19 0 64,1-21 192,19 2 96,2-21 64,-2 0-64,20-21 64,-19 2 96,-21-1 161,1-19 384,-20-2-129,0 22-127,-20-21-161,-20 20-160,0-20 97,-20 1-33,1 19-64,-1-20-160,1 20 32,-21 0-384,1 1-353,18 19-928,3 0-1858,-3 19-9770</inkml:trace>
  <inkml:trace contextRef="#ctx0" brushRef="#br0" timeOffset="127213.2761">13062 13353 13196,'0'19'769,"-21"-19"256,21 0 320,0 0-160,0 0-672,0 0 95,0 0-95,21 0-33,-3 0-384,2 0-64,21 21 0,-21-21-96,19 0-256,-19 0-481,0 0-768,0 0-2659</inkml:trace>
  <inkml:trace contextRef="#ctx0" brushRef="#br0" timeOffset="128760.3647">9031 13930 4644,'0'0'3587,"0"-21"-1313,-20 21-416,20 0-448,0 0 63,-19 0-352,19 0-288,-20 0-129,20 0-127,0 0-193,0 0-352,0 0 97,20 0 31,-1 0-64,21 0-32,0 0 0,39-19-96,-20 19 128,40 0 0,-20 0-160,2-20 160,-2 20-256,0 0 64,-18 0-160,-2 20-97,0-20-63,-19 0 96,-20 0-193,-20 0-384,0 0-1313,0 19-2050</inkml:trace>
  <inkml:trace contextRef="#ctx0" brushRef="#br0" timeOffset="130167.4451">11493 13849 1761,'-20'0'3139,"20"0"-1954,0 0-544,0 0-257,0 0-63,0 0 127,0 0 129,-21 0 127,21 0-127,0 0-161,0 0 129,-18-19 159,18 19 161,0 0-224,-20 0-257,-1 0 97,21 0 127,-20 0 65,20 0-129,-20 0 65,20 0 63,-18 0 1,18 0 0,0 0-129,0 0-127,0 0-129,0 0 0,0 0-160,0 0-32,18 0 65,2 0-1,0 0 0,1 0-128,17 0 0,23 0 192,-2 0-224,20 0 64,1 0-96,-1 0-32,1-20 32,19 20-128,-20 0-96,-19 0-513,-1 0-865,-18 0-2081</inkml:trace>
  <inkml:trace contextRef="#ctx0" brushRef="#br1" timeOffset="137247.85">16733 3477 4772,'0'0'1473,"0"0"-1280,0 0 1024,0 0 352,0 0 866,0 0-546,0 0-511,0 0-193,0 0-320,0 0-321,0 0-256,-19 0-160,-1 20-128,20 0 65,-20-1-33,20 1 96,0 1-224,0 18 160,0-19-96,0 20 32,20-20-64,-20-1 64,39 1-97,-19 0 33,0-20 64,20 20-32,-1-40 64,-19 20 129,21-20 31,-21 0-32,-20 1 64,0-1 32,0-1 33,0-18 127,-20 19 97,0-20-33,-1 1-96,1 19 65,0 0-1,-19 0-224,19 20-224,0 0-64,0 0-416,1 0-897,19 20-1891,19 0-8807</inkml:trace>
  <inkml:trace contextRef="#ctx0" brushRef="#br1" timeOffset="138003.8933">16793 4312 7142,'0'-21'961,"0"21"1089,0-19 384,0-1-31,0 20-257,0-20-737,-20 20-416,20 0-513,-20 0-319,20 0-257,-20 20 96,1-20-33,-1 39-31,0-18 0,20 19 128,-20-21-64,20 21 0,0 0-32,20-1-96,-20-19 128,20 0-32,0 0 64,19-20 96,-19 0 33,0 0-1,19-20 64,-19 0-32,0 0-32,1 1 32,-1-21 1,-20 20-33,-20 0 0,-1 0 32,1 1 128,0-2-256,-19 2-32,19 19 1,-20-21-98,40 21-255,-19 0-224,19 0-545,-20 0-769,20 21-1890,20-2-5861</inkml:trace>
  <inkml:trace contextRef="#ctx0" brushRef="#br1" timeOffset="138689.9326">16694 5186 11691,'0'-20'832,"0"20"257,0-19 417,0 19-161,0 0-96,0 0-640,0 0-449,-20 0 0,20 0-224,-20 0 0,20 19 32,-20 1 32,1 20 0,19 0 0,-20 0-32,20-1 0,20-19-32,-20 20 96,19-20-224,21-20 256,0 0-32,-21 0 96,21 0 128,0-20-160,-21-1 96,1-18 1,-20 20 127,0-1 32,0-20-95,0 20-33,-20 0 0,1-20-160,-21 20 96,0 20-224,1-19-64,19 19-288,-20 0-321,21 19-288,-1 1-929,0 1-2850</inkml:trace>
  <inkml:trace contextRef="#ctx0" brushRef="#br1" timeOffset="139330.9692">16674 5921 14285,'0'-19'2178,"0"19"-1762,-20 0-127,20 0-161,0 0-96,-20 19-32,20 1-32,0 20 64,0-20-32,0 19-32,0 1 32,20-20-64,0 20-32,0-40-64,0 20-65,19-20 225,-19 0 225,20-20 127,-1 0-96,-19 0 96,1-20 193,-21 20-129,0-19 289,0 19-128,-21 0-193,1 0 96,-19 0-127,19 1-289,0 19-384,-20 0-225,21 0-608,-1 19-769,0 1-1986</inkml:trace>
  <inkml:trace contextRef="#ctx0" brushRef="#br1" timeOffset="140052.0105">16694 6736 13260,'0'-19'1281,"0"19"225,-20-21-738,20 21-287,0 0 159,-20 21-415,0-21-161,1 19-160,19 21 128,-20 0-64,20 19 32,0-19 32,0 19-32,0-19-32,20 0-193,19-20 193,-19-1-192,20-19 192,-1 0 128,1 0 161,19-19 63,-39-21-96,21 20-32,-21-20 64,-2 21 257,-18-21-97,-18 0 97,-2 20-97,-21-19-63,21-1-129,-39 20 288,19 20-480,1 0-416,-21 0-129,40 0-640,-19 20-1185,39 0-1249</inkml:trace>
  <inkml:trace contextRef="#ctx0" brushRef="#br1" timeOffset="154580.8413">395 3636 10570,'-40'19'0,"21"-19"1345,-1 0-609,20 0-351,0 0 896,0 0-416,20 0-321,19 0-383,1 0-129,1 0 96,-2 0-192,21 0-32,-21 0-481,1 0-384,-1 0-320,-19 0-257,0-19-640,0 19-3363</inkml:trace>
  <inkml:trace contextRef="#ctx0" brushRef="#br1" timeOffset="154860.8574">654 3536 9160,'0'0'32,"0"0"64,19 20 353,-19-20-257,0 21 0,20-2 96,0-19-127,0 20-1,19-20-128,1 20 32,1-20 32,-3 0-96,-17 19 0,-1-19 256,0 21 993,-20-1-480,-20-1-417,0 1-127,-21 20-65,3 0-128,-3-20-289,2 20-992,-1-21-1249,0 21-6342</inkml:trace>
  <inkml:trace contextRef="#ctx0" brushRef="#br1" timeOffset="156878.9729">5775 3934 1473,'0'0'1858,"0"0"-673,0 0-64,0 0 192,0 0-256,0 20-192,20-20-257,0 0-351,0 0-65,19 0-128,2 0-32,-3 0-224,3 0-289,18 0-608,-19 0-1825</inkml:trace>
  <inkml:trace contextRef="#ctx0" brushRef="#br1" timeOffset="157355.0002">8138 4013 8872,'20'0'160,"0"-19"-32,-20 19-32,39 0 225,-19 0 351,20 0-191,-1 0-321,21 0-128,-1 0-224,0 0-577,2 0-929,-2 19-3266</inkml:trace>
  <inkml:trace contextRef="#ctx0" brushRef="#br1" timeOffset="160633.1877">375 7114 4099,'-20'-21'-672,"1"-18"-65,-1 39-1569</inkml:trace>
  <inkml:trace contextRef="#ctx0" brushRef="#br1" timeOffset="160913.2037">0 7014 9352,'0'0'385,"0"0"-129,0 0 641,0 0 480,0 0-192,0 0-704,0 0-225,57 0-128,24 0-64,-22 20-32,20-20-64,0 0-256,-19 0-417,-1 0-512,-18 0-897,-1-20-2146</inkml:trace>
  <inkml:trace contextRef="#ctx0" brushRef="#br1" timeOffset="161230.2219">276 6875 9352,'0'0'0,"0"0"64,20 0 97,0 0 287,0 0 289,-1 20 63,21 0-383,-20 0-289,21 0-128,-23 19 64,23-19-96,-1 20 64,-1-20 0,-19 20-32,0-21 96,-20 2 417,0-2 287,0 1-319,-20 0-97,0 0-192,0 0-31,-19-1-129,-1 1-96,1 0-513,-2 20-1793,1-1-5029</inkml:trace>
  <inkml:trace contextRef="#ctx0" brushRef="#br1" timeOffset="162103.2718">10679 7352 3843,'-41'0'1922,"23"0"-609,18 0 65,-20 0 511,20 0 225,0 0-384,0-20-417,0 20-320,20 0-192,-2 0 32,3 0-161,39 20-223,-1-20-257,0 20-128,21-20-128,-21 19-513,0-19-1761,-39 20-11211</inkml:trace>
  <inkml:trace contextRef="#ctx0" brushRef="#br1" timeOffset="167104.5579">16872 7491 12011,'21'0'1730,"-21"0"-1090,0 0-31,0 0 512,0 0 64,0 19-448,-21 1-417,21 1-32,-20-2-64,20 21-31,0-21-1,0 2-160,0 19 0,20-20 128,1 0-96,-1-1 0,18 1-128,3 0 96,18-20 32,-19 0-128,-20 0 0,19 0-96,-39 0-321,20 0-448,-20 0-608,0-20-705,-20 20-1217,1-20-3076</inkml:trace>
  <inkml:trace contextRef="#ctx0" brushRef="#br1" timeOffset="167493.5799">16674 7650 11466,'0'0'257,"-20"0"-65,20 0 512,0 0 1218,0 0-64,0 0-1121,0 0-609,0 0-32,20-21-32,0 21-32,0-19 0,-1 0-64,1-2-32,0 2 32,0-2-64,0 1 96,-20 1 0,0 19 0,0-20-32,19 20-64,-19 0 0,20 0-32,0 0 31,-20 0 65,21 20 0,-1-20 64,0 39 0,-2-18-32,3-2-32,-1-19-64,20 21-1089,-21-21-2306</inkml:trace>
  <inkml:trace contextRef="#ctx0" brushRef="#br0" timeOffset="199652.4193">18083 3278 3523,'0'0'2242,"0"0"-1858,0 0-63,0 0 447,0 0 514,0 0-129,20 0-289,-20 20-95,0-20-128,0 0 31,0 20 33,0 0 32,0 0-65,0 20-191,-20 19-161,20 1-32,0 19-159,0 21-97,-20-21 32,20 0-64,0-19 64,0 0-32,-19-1 32,19 1-64,0-21 96,0-18-96,0 18 0,-20 1 0,20-20 0,0 0-32,0-1-32,0-19-32,0 21-96,0-21-1,0 0-127,0 0-417,0 0-608,0 0-545,-20-21-192,20 21-1441</inkml:trace>
  <inkml:trace contextRef="#ctx0" brushRef="#br0" timeOffset="199998.4392">17885 4013 8840,'0'0'737,"0"0"-834,0 0 97,20 20 161,-20-20 607,20 21-351,0 18-97,-1-19 225,-19 20-65,20-1-64,-20 1 1,20 0 31,-20-21 33,0 21 63,20-19-159,-20-21 95,20 19 289,-20-19 160,19 0-129,1-19-159,0-2-225,0 2-63,19-2-257,-19 2-96,1-21 64,-1 20-128,-20 20-321,20-20-95,-20 20-289,0 0-544,18-20-1345,-18 20-1122,0 20-5701</inkml:trace>
  <inkml:trace contextRef="#ctx0" brushRef="#br0" timeOffset="206458.8087">24119 3000 2562,'0'0'1473,"0"0"-640,20 0 0,-20-20-160,18 20-1,-18 0-384,0 0-63,21 0 159,-21 0 193,0 0 544,0 0 352,0 0-384,0 0-192,0 0-321,-21 0-127,21 0-129,0 0-96,0-20-128,-18 20 33,18 0-65,-20 0 96,-1 0-64,1 0 64,0-20-160,-19 20 0,19-19 32,-39 19-96,19 0 128,-19 0-32,19-20-32,-19 20-32,19 20 32,-1-20 32,23 0-96,-23 0 96,21 0 0,0 0-128,1 0 96,-1 0-32,20 19-32,0-19 64,-20 0-32,20 0 64,0 0-64,0 0 32,0 0 0,0 0 128,0 20 64,0-20-128,0 20 0,0 0-64,0 0 64,0 0-32,0-1-32,0 21 64,0-19-31,20 18 31,-20-20-32,0 22 64,20-1-64,-20-1 0,0 1 160,-20 0 160,20-1-224,0 1 65,0 0-129,0 19-32,0-19 0,20 0 32,-20 0-64,19-1 0,-19 21 0,0-20 32,0 20 32,0-21-32,0 21 32,0-21-64,0 2-32,-19-2 64,19 0-32,-20 1-32,20 0 64,0-20-32,-20 20-32,20-21 64,0 21 32,-20 0-32,20 0 128,0 0 64,-20-1 33,20 1-225,0 0 128,0-1-192,0 1 128,0 0-96,-20 0 160,20-1-96,0 1 128,0-19-96,0 18-64,0 1 32,0-20-64,-19 20-160,19-1 128,0-19 128,0 0-64,-20 20-64,20-20 64,0 20-32,0-21 129,0 22-97,0-22-32,0 1 32,0 19-32,0-18 32,0-1 0,0 19 0,0-20 32,0 2-64,0 19 0,0-21 64,0 21 0,0-20-96,0 20 96,0-20-32,0 19-64,0-19 64,0 21-224,0-22 480,0 20-288,0-19 64,20 21-64,-20-22 32,0 1-32,0-1 64,-20 22-64,20-22 32,0 1-128,0 0 192,0 20-64,0-20-32,-20 19-32,20-19 64,0 0-96,0 20-96,0-20 96,0-1-96,0 21 96,0-20 64,0 1 0,0-2 96,0 1-96,0 0 0,0-1 32,0 2-32,0-1-64,0-1 64,-20 1-128,20-20 32,0 20-225,0 0 97,0-20 128,0 20-64,0 0 160,0-20 0,0 19 32,0 1-32,0 0 64,0-20-160,0 20 96,0 0 96,0 1 0,0-2-256,0-19 224,0 19-160,0 2 64,0-21 0,0 19 64,0-19-96,0 21 96,0-21-32,0 19-96,0-19 192,0 20-96,0-20-96,0 0 0,0 0 192,20 20-256,-20-20 127,0 0 130,0 0-1,0 0-256,0 0 224,20 20-32,-20-20-128,0 0 63,20 20 130,-20-20-194,0 0 194,19 0-97,1 0 96,-20 20-96,20-20 64,0 0-32,0 0 64,0 0-64,-1 0 96,1 0-128,0 0-32,21 0 64,-23 0-32,23 0-96,-21 0 96,0 0 0,19 0 32,-19 0-128,20 0 128,-21 0-32,1 0-64,0 19 96,20-19-128,-21 0 64,1 0 64,0 0-32,21 0-96,-41 0 32,18 0 32,2 0 128,-20 0-160,20 0 192,-20 0-96,0 0-64,0 0 160,0 0-32,0 20-32,0-20-192,0 0 160,0 0 32,0 0-160,0 0 96,0 0 32,0 0-96,21 0 96,-21-20 0,0 20 0,0 0-64,0-19 128,0 19-160,0-20 128,0 20-64,0-20 96,0 20-192,0-20 96,0 0 32,0 0-96,0 20 96,0-19 0,0-2 128,0 2-160,0-2 128,0-17-64,0 17-32,0 1 97,0-20-97,0 20-32,-21-19 96,21 19-32,0-20 96,0 20-96,0 1 0,0-22-32,0 22 32,-20-1-32,20 0 64,0 1 64,0-2-128,-20 1-64,20 1 32,0-2 0,0 2 32,0-1-128,0-20 128,0 20-64,0 0 32,-18-19-64,18-1 96,18 20-32,-18-20-64,0 1 96,0-1-32,0 1 64,0 19-96,0-21 64,0 2-32,0-1-96,0 0 96,0 1 32,0-1 32,0-20-160,0 1 96,20 18 64,-20-17-32,0-2 128,-20 1-63,20 18-1,-18 1 32,18 1-64,0-1 0,0 0-96,0 1-96,-21-1 512,21 0-384,0 1 32,0-2-128,0 1 160,0 21-128,0-22 64,0 22 0,0-1 64,0-19-128,21 18 128,-21-18-192,0-1 160,0 20-32,0-19-32,0 19 64,0-20-32,0 20 0,0-19-32,0 18 64,0 2-32,0-2 0,0-18-32,0 19-32,18 0 96,-18-20 32,0 21-160,20-2 128,-20-18 32,0 19-96,0 1 0,20-2 64,-20 1-32,0 1 32,21-1-64,-21 0 32,0 0 32,0 0 64,0-19-192,0 18 96,0 2-32,20-21 32,-20 20 0,0-20-64,0 20 128,0-19-96,0 18 64,0-18-32,18 0 32,-18-2-128,0 2 96,0-1 0,0 0 0,0 1-128,0-1 160,0 0-32,0 1 96,-18-1-192,18 20 160,-20-20-64,20 20-64,0 1 96,0-2-96,0 1 32,0 0 0,20 1-257,-20-1-351,0 0-1058,0 0-3459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3:22.57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2782 4548,'-21'0'3203,"21"0"-2114,-20 0 1441,20 0-31,-20 0-546,20 0-671,0 0-450,0 0-255,-20 0-64,20 0-33,0 0-160,0 0-224,0 0 161,0 0 31,20 0-32,0 0-192,0 0 64,1 0 64,17 19-159,23-19-33,-2 0 128,-19 0-224,-1 0 128,1 0-96,-1 0-33,-19 0-95,0 0-128,0 0-64,1 0-65,-1 0 33,-20 0 31,0 0-63,0-19-161,0 19-255,0 0-65,-20 0-32,20 0-256,-21-20-641,1 20 96,20 0-128,-20 0 33,0-20 832,20 20 768,0-21 289,-19 21 1314,19-19 640,0 19-97,0 0-191,-20-20-128,20 20-193,0 0-512,0 20-257,0-20-63,0 0-129,20 0 129,-20 19-225,19-19-160,1 0 64,0 0 65,21 21-257,-3-21 64,3 0 0,-1 20-64,-22 0-32,3-20 64,-1 19-96,0 0 96,-20-19-96,0 21-32,0-21 160,0 20 0,0-20 0,-20 0-192,0 20 512,-1-20-320,3 20-128,-2 0 97,-21-1 127,21-19-224,20 20 32,0-20-128,-18 0-257,18 20-576,0-20-256,0 20-1249,0 0-3011</inkml:trace>
  <inkml:trace contextRef="#ctx0" brushRef="#br0" timeOffset="3427.1959">10401 2662 8359,'-20'20'3428,"0"-20"-3108,20 0 673,0 0 448,20 0 193,0 0-673,0 0-577,-1 0 193,21 0-225,-20 0-96,19 0 129,2 0-417,-21-20-97,0 20-415,-2 0-289,3 0-512,-1 0-577,-20 0-961,0 0-416</inkml:trace>
  <inkml:trace contextRef="#ctx0" brushRef="#br0" timeOffset="3765.2154">10600 2543 5861,'-20'0'2178,"20"20"-1729,20-20 415,0 0 193,-2 0 385,23 20-513,-1-20-321,-1 19 225,1-19-128,-1 20-97,1-20 65,-20 21-417,0-21-160,-1 19-64,-19-19 64,0 20 321,0-20 191,-19 20 33,19-20-33,-40 19-223,20 2-1,0-21-128,-19 0 33,19 20-225,0 0-128,20-20-449,-20 38-736,1-17-1474,-1 19-6405</inkml:trace>
  <inkml:trace contextRef="#ctx0" brushRef="#br0" timeOffset="5697.3259">1865 3497 288,'0'0'2979,"0"20"-897,0-20 160,-20 0-224,20 0-65,-20 0-287,20 0-129,-20 0-255,20 0-353,-21 19-193,21-19-319,0 0 191,0 0-127,21 0-65,19 0-288,-20 0 32,39 0 1,-19 0-65,19-19-64,-18 19-64,-3 0-129,3 0-415,-21 0-641,-20 0-1186,0 0-1728,0 0-5735</inkml:trace>
  <inkml:trace contextRef="#ctx0" brushRef="#br0" timeOffset="6016.3441">2064 3437 7078,'-21'-20'160,"21"20"-64,21 0 609,-21 0 320,20 0 128,-2 20-544,2-20-193,1 20 97,19-20 480,-22 20 128,3 0-289,19-20-319,-20 20-161,-20-1 129,19-19 31,-19 20 257,-19 1-64,-1-21-65,0 19 33,0 1-225,-19 0-192,19-20-95,-21 19-33,21 2-160,20-21 0,-18 0-417,18 20-191,0-20-513,-20 0-1154,20 0-2946</inkml:trace>
  <inkml:trace contextRef="#ctx0" brushRef="#br0" timeOffset="7040.4026">10580 3378 6854,'-21'0'6118,"21"0"-5542,0 0 866,0 0 223,0 0-191,0 0-994,21 0-192,-1 0-159,0 0 31,-2 0 0,3 0-64,-1 0-96,0 0 32,19 0-64,-19 0-192,0 0-321,0 0-159,0-20-353,-20 20-513,0 0-608,19 0-1217,-38-20-4677</inkml:trace>
  <inkml:trace contextRef="#ctx0" brushRef="#br0" timeOffset="7321.4187">10699 3259 12619,'0'-20'321,"0"20"-193,0 0 897,0 20 833,20-20-449,19 0-1025,-19 19-63,20-19-97,-21 0-32,21 20 32,-20 0 32,0-20-127,-1 20-33,1-20 32,0 20 0,1-20 64,-21 20 0,0 0-64,-21-20 33,1 19 191,0 1-288,-19-20 64,19 20-128,-20 0-64,21 0-513,-21 0-1505,0-1-4612</inkml:trace>
  <inkml:trace contextRef="#ctx0" brushRef="#br0" timeOffset="9911.5667">1845 5783 10121,'-20'20'1185,"20"-20"-800,-20 0 1632,20 0 33,0 0-640,-21 0-674,21 0-223,0 0-33,0 0 33,21 0-65,-1 0-127,0 0-161,0 0 160,-1 0-224,1 0-32,0 0 64,0 0-128,0 19 64,19-19-128,-19 0-32,-20-19-32,20 19-224,-20 0-161,21 0-736,-21 0-448,0 0-1282,20 0-1730</inkml:trace>
  <inkml:trace contextRef="#ctx0" brushRef="#br0" timeOffset="10264.587">2043 5663 11947,'-20'0'-1185,"20"0"576,0 0 1922,0 0 929,0 21-736,20-21-833,1 0-65,-1 19 65,-2-19-129,23 20-127,-1-1-257,-1 1 577,-19-20-481,0 21-192,-20-21 32,20 20 0,-20-20-64,0 19 128,-20-19 96,0 20-127,0-20-33,20 19-32,-21 2-32,3-21-96,-2 20-129,0-1-223,-1-19-257,21 20-608,0-20-288,-20 20-898,20-20-672,0 0-5669</inkml:trace>
  <inkml:trace contextRef="#ctx0" brushRef="#br0" timeOffset="13806.7897">2857 6140 6534,'0'0'3235,"0"0"-3235,20 0 64,-20 0 673,21 0 768,-3 0 64,2 0-800,0 0-417,1 0-384,-1 0-32,-2 0-224,3 0-769,-1 0-1121,0 0-288,0 20-1858</inkml:trace>
  <inkml:trace contextRef="#ctx0" brushRef="#br0" timeOffset="14152.8094">3750 6160 13196,'0'0'0,"20"0"-32,1 0 64,-1 0 160,-2 0 161,23 0-257,-21 0-833,19 0-897,-19 0-352,20 0-3266</inkml:trace>
  <inkml:trace contextRef="#ctx0" brushRef="#br0" timeOffset="14506.8297">4605 6179 11947,'38'0'352,"-38"0"-288,20 0 289,1 0 159,19 0 481,-22 0-865,3 21-897,-1-21-1056,0 0 95,0 0-1153,19 0-4258</inkml:trace>
  <inkml:trace contextRef="#ctx0" brushRef="#br0" timeOffset="14800.8465">5518 6160 5509,'20'0'8552,"-2"0"-8424,3 0 577,19 0 672,-20 0 32,19 0-800,-19 0-513,20 0-192,-21 19-353,21-19-1184,-20 0-3140</inkml:trace>
  <inkml:trace contextRef="#ctx0" brushRef="#br0" timeOffset="15768.9018">10580 5603 8744,'-21'0'1345,"21"0"64,-20 0 737,20 0 161,0 0-642,0 0-832,0 0-321,0 0 33,0 0-193,20 0-127,1 0-161,-1 0 32,0 0-160,19 0-161,1 0-95,-20 20-192,19-20-225,-19 0-64,0 0 0,0 0-480,-1 0-1153,-19 0-1666</inkml:trace>
  <inkml:trace contextRef="#ctx0" brushRef="#br0" timeOffset="16084.92">10699 5504 10505,'0'0'1634,"20"0"-1666,-1 0 352,-19 20 1122,20-20 672,0 0-1410,20 20-576,-21-20 33,1 20 127,20-20 128,-20 20 33,-1-20-257,1 19 96,0-19-64,-20 20-160,21-20-32,-42 20 0,21-20 161,-20 20-97,0-20 0,-19 21 0,19-2-128,-20 1 64,21-1-32,-1 1-224,0 1-609,0-1-961,0-1-2562</inkml:trace>
  <inkml:trace contextRef="#ctx0" brushRef="#br1" timeOffset="27593.5783">3056 2345 7142,'0'-21'1634,"0"21"-289,0 0 193,-20 0-193,20 0-128,-21 0-448,21-19-129,-18 19-223,-2 0-161,-1 0 160,1 0-63,0 19-257,-19-19-64,-1 21 0,0-2-64,1 2-32,-1 18-96,1-19 96,-1 39 31,-1-19-63,23 0 96,-2 20-64,20-1 0,-21-19-128,21 0-160,21 19 63,-1-19-127,19 0 192,1-1 160,-1-19-96,1 20 64,0-20-193,-1-1 257,1 1-32,1 0 0,-3-20 128,3 0 0,-3 0-32,3 0 64,-21-20-64,19 0 65,-19 1 31,0-21 0,0 20 128,0-20 160,-1 1 257,-19-21-96,0 20-193,0-19-32,-19-1 65,-1 0-129,0 1 224,-20 19-287,1-19-33,-1 19 288,1 20-31,19 1-257,-21-2-256,21 21-513,2 0-1024,-23 0-2275</inkml:trace>
  <inkml:trace contextRef="#ctx0" brushRef="#br1" timeOffset="29029.6604">11948 2364 704,'21'0'929,"-1"-19"320,-20 19 641,0 0-32,0-21-225,0 21-127,0 0-129,0 0-384,0 0-32,0 0 0,-20-19-481,-1 19-63,21 0-129,-18 0-128,-22-19-64,19 19-96,-17-21 96,-3 21-160,1 0-64,-19 0 192,19 21-192,1-2 96,-21 0-64,21 2-32,-1-2-64,1 2 63,-2-2 33,1 21 96,22-1-128,-23-19-224,21 20-64,20 0 255,-20-1-95,20-18 288,20 18-32,0 0 128,0 2-32,19-21 0,1 18 1,1 3-97,-2-21 64,21 0-64,-21 19 0,21-19-64,19 0-65,-20-20-31,20 20-64,-18-20 96,18-20 96,-19 0 64,-1 0 0,0 1 64,2-1 224,-23-20 1,3-1 287,-1 3-31,-21-23 192,-19 22-33,0 0 1,0-2-96,-19-18-97,-1 19-128,0 1-127,-21-1-97,3 1-64,-3-1-32,-18 19 32,19 2-96,1 0-192,-21 19-609,19 0-640,3 0-2242,-3 19-5414</inkml:trace>
  <inkml:trace contextRef="#ctx0" brushRef="#br1" timeOffset="30052.7188">16237 2286 8616,'-19'-21'897,"-1"1"-65,0 20-383,0-20 191,-19 20 129,19 0-417,-41 0-320,2 0 0,-1 0-32,1 0 0,0 0 97,-1 20 95,1 0-96,-2-20 128,2 40-128,0-21 32,-1 2-64,21-2-64,-1 2-32,20 18 32,0-19-32,1 19-32,-1 1 64,20-20-64,0 20-32,20-1 32,-1 1 0,1 0 64,20-21 64,-20 22-96,19-2 64,21-20-96,-21 2 64,40 19 0,-18-20 0,-2 0 0,20-20 0,-19 19 0,19 1 0,0-20 32,2 0-64,-2 0 32,-20-20 0,20 1 32,-19-1 128,-21 0 321,1 0 223,1-21 353,-23 22 0,3-20-192,-21-2-96,0-18-129,0-1-223,-39 1-65,19-1 32,-21 21 65,-18-20-1,19 19-127,-19 19-161,19 2-224,-19 0-128,-20-2-577,18 42-1762,-18-2-4003</inkml:trace>
  <inkml:trace contextRef="#ctx0" brushRef="#br1" timeOffset="32346.85">3829 2483 5925,'0'-19'1025,"0"19"0,0-20 160,0 20 192,0 0 513,0-20-609,-18 20-512,18 0-384,0-20-193,-20 20-96,20 0 96,-21 0-32,1 0-96,0 0-32,0 0-64,-19 20 0,19 0-64,-20 19-32,21-19-128,-21 20 64,20 0-1,0-1 1,1 1 192,19 0-64,0 20 32,0-21 0,0 21-32,19-20-32,1 19 0,20-19 64,-1 0-96,1-1 160,0-19-32,19 1 0,2-2 0,-23 1 0,42-20 96,-20 0 32,-21 0 128,21-20 193,-21-20-129,1 20 256,1-39 129,-23 19-32,2-19-1,1 19-255,-21-21-193,-21-17-32,-17 18-192,-3 0 0,1 21 0,-19-21 0,19 40 32,-19 0 32,19 1-704,-19 19-706,18 19-1248,3 1-2691</inkml:trace>
  <inkml:trace contextRef="#ctx0" brushRef="#br1" timeOffset="34113.9512">18282 2225 7879,'-21'-20'96,"21"20"0,0-20 96,0 20 481,-18 0 832,-2-19-223,0 19-514,-21 0-351,2 0-129,-1 0 64,1 0 129,-21 0-257,1 0-160,-1 19-32,1 1 0,-2 0-96,2 0 32,19 21-160,1-22 192,-1 21 0,1-21 0,-1 21 0,20 0 0,20-1 0,-20 1-32,20 0 64,0-1-96,0 21 128,20-1-64,0-18 0,20 17-128,-1-17-64,1-1 127,19-20 33,20 19 32,2-19 32,-2 0 65,0 0-1,20-20 96,-20 0-32,20 0 0,-18 0-32,-2-20 0,-20 0 129,2 0-129,-3-19 416,3-1 289,-22-21 128,-19 23-96,0-23-257,0 2 65,-20-1-193,-20-19-255,-20 20 95,1-1-64,-1 1 65,-21 19-129,2-20-192,0 20-128,-21 1 416,1 19-576,20 20-609,-20 0-1121,-21 39-3812</inkml:trace>
  <inkml:trace contextRef="#ctx0" brushRef="#br1" timeOffset="36213.0712">4783 2464 5028,'-20'-20'417,"20"20"-353,0 0-128,0-20 32,0 20 64,0 0-353,0 0-640,0 0 1,20 0 639,-20 0 353,0 0 321,0 0 127,0 0 321,0 0-225,0 0 161,0 0 32,0 0-97,0 0-223,0 0-161,0 0 129,0 0 31,0 0 128,0 0 129,0 0 256,0 0 192,0 0-96,0 0-480,-20 0-193,20 0 64,0 0-127,-21 0-65,3 0-96,-2 0-160,0 20-64,-21 0 64,23-1 0,-23 1 0,21 0 0,0 0-32,-19 0-32,19 0 64,0 19-96,0 1-96,0 0-32,1-21-33,-1 22 97,0-2 0,20 1 64,0-20 32,0 20-64,0-20 128,20 19 64,0-19-32,-1 0 0,21 0 32,0 0-32,-1 19-32,1-19 32,19 1-32,-18-2-32,17-19 32,23 20-96,-22-20-32,20 19-64,0-19-65,2 21 33,-22-21 64,20 0 96,-19 0-64,19 0 128,-20 20-128,22-20-193,-22-20 65,0 20 192,-19-21 96,19 2 128,-19-1-32,0 1-64,-1-22 32,2 21 225,-21-19 383,-2-1 289,2 0-160,1 21-128,-21-21-193,20 0-63,-40 0-65,20-19 0,-21 19-31,1-19-257,-18-1 416,-3 20-159,2-20-129,-21 21 128,-19 19-31,0-19-289,0 39 128,-2-21-288,-38 21 128,20 0-64,20 0-193,-21 21 1,41-21-577,-1 19-832,1-19-1442,19 20-1570</inkml:trace>
  <inkml:trace contextRef="#ctx0" brushRef="#br1" timeOffset="39041.2328">21855 2225 5220,'0'0'513,"0"0"608,0 0 192,0-20 33,0 20 287,0 0-352,-20 0-480,20-20-160,-20 20-161,1 0-192,-1-19 129,0 19-225,-20-20-64,21 20-64,-41 0-64,21-20 0,-22 20 0,-18 0 0,20 0 0,-21 0 0,1-20-32,-21 20 32,21 0 32,-20 0-32,-20 0 0,20 0 0,19 0 96,-19 0-32,20 0 64,-20 20 33,18 0-129,2-20-32,20 20 32,-1-1 0,-19-19-32,20 20 0,-2 0 0,23 0-32,-23-20-97,22 20 162,-21 1-1,40-2-64,-19 0 32,-1-19-33,20 21 33,-19-2 33,19 2-1,0-2 0,-1 1-32,3 0 0,-2 0 0,0-1 0,20 1 0,0 20 32,-21-20 64,21 0-160,0 19 64,0-18 0,0 18 64,0-19-64,0-1 32,21 2 0,-21-1-32,20 19 0,-20-39 32,20 19 0,-20 2 0,39-1 32,-19 0 0,0-20 0,0 20 32,19 0-64,-19-20 32,20 19-32,-1-19 32,1 20-32,-1-20 32,1 20-64,19-20-32,-18 20 64,-1-20-64,19 0 64,-19 20-32,-1-20 0,21 0 0,-21 20 32,22-20-64,-23 0 32,23 19 0,-22-19-64,1 0 0,19 0 32,-19 0 0,0 0-64,19 20 64,-18-20 0,-3 0 32,3 0-32,-3 0 32,-17 0-32,19 0-32,-20 0 0,19 0 0,-19 0-128,20 0-65,-1 0 129,-19 0 64,21-20-32,-3 20 32,3 0 32,-1 0-96,-1 0 96,1 0-64,-1 0-64,1 0 64,0 0-1,-1 0-95,1 0 128,19 0 0,-18 0-64,18 0 0,-19 0 64,-1-19 64,1 19 0,0 0-32,-1 0 0,-19 0 32,20 0 0,-1 0 0,2 0 0,-1 0 32,-1-20-32,1 20 0,-1 0-32,1 0 32,0 0 32,-1 0-64,1 0-32,-1 0 64,1 0-96,1 0 0,-3 0 64,3 0-1,-2 0 66,1 0-1,0 0 0,-21 0 0,21 0-64,-20 0 0,0 0-65,19-20-127,1 20-256,1 0-65,-2 0 257,1-20 288,-1 20 0,-19 0 0,20-20 160,-20 20 225,-1-20-1,1 20-160,0-19 32,0 19 65,-20-20 191,20 20-95,-20-20-65,0 0 128,19 0-127,-19-20-33,20 21-96,-20-1-32,0 0-32,0-20 97,0 20 127,0-19 0,0 18-127,-20 1 63,1-19-256,-1 19-32,0-20-32,-20 20-32,1-19 32,-1 19-32,-19-19 0,-20-1 32,18 19 96,-38-17 0,20 17 32,-20-19 0,-21 20 161,-19-19-161,1-1-32,-2 20-160,1 0 64,-19 0-160,0 20-385,-2 0-512,2 0-448,18 20-1602,1 20-3395</inkml:trace>
  <inkml:trace contextRef="#ctx0" brushRef="#br0" timeOffset="46503.6598">13459 4510 14189,'-21'0'865,"1"0"-481,20 0 97,0 0 672,-20 0 384,20 0-480,0 0-801,0 0 33,0 0-225,20 0 0,0 0 256,19 0-128,1 0-192,19-20 32,2 20 32,-2 0-96,1 0 128,-21 20-96,21-20-32,-21 0 64,1 0-192,1 0-32,-2 0-96,-19 0-161,0 0-576,-20 0-1633,-20 0-8553</inkml:trace>
  <inkml:trace contextRef="#ctx0" brushRef="#br2" timeOffset="62528.5763">3890 5345 7302,'0'-19'449,"0"19"-225,0 0 321,0 0 287,0 0 482,-20 0 223,20 0-448,-21-20-640,1 20-161,2 0-32,-2 0-64,-1 20-32,-19-20-32,1 0 65,-1 0-1,0 0 32,-19 0-32,-20 0-64,0 0 161,18 19-65,-18-19-160,20 0-96,-1 20 0,21-20 32,-21 19 32,21-19-32,-2 0-32,1 0 32,1 21 32,19-21-64,-20 0 32,20 20 0,1-20-32,-1 20 0,20-20 0,0 0-32,-20 19 64,20-19-96,0 0 64,20 20-32,-20-20 31,0 20 1,0 0 0,0 0 32,0 0 32,0 0-32,0 19 0,0 1 32,0 0-32,-20-1 0,20 2 0,0-2 0,0-19 0,0 20 0,0-1 0,0-19 0,0 20 0,0-20 33,20 19-33,-20-19 0,0 20 0,20-40-33,-20 20 33,19 0 33,-19 0-33,20-20 32,-20 19-32,20-19 32,-20 21 0,20-21 0,0 19 32,19-19-32,1 0 0,1 20-64,18-20-64,0 0 96,1 21-161,-1-21-31,1 0 0,20 0-32,-22 19 160,22-19 64,-20 0-64,19 0 128,0-19-64,2 19-32,-2 0 64,20-21-32,-20 1 96,0 20-96,20 0 0,-20 0-32,2 0 0,-2 0 0,0 0 0,-18 0 0,-2 20 0,-1-20-64,3 0 32,-2 21 64,1-21 0,-1 0 0,0 0-32,2 0 0,-23 0 0,23 0-1,-22 0 33,21 0 0,-1 0-32,1 0-128,-1 0 160,2 0 64,-2 0-64,-19 0 0,-1 0 32,1 0-32,-20-21 0,19 21 0,-19 0 32,0 21-32,0-21 32,-1 0 65,1 0 31,-20 0-128,20 0 0,-20 0 96,0 0 32,21 0 32,-21-21-96,0 21-32,20-20 0,-20 20 0,0-19-64,0-2 0,18 2-64,-18-1 96,20-20 0,-20 20 32,0-20-32,21 21 0,-21-21 0,20 0-64,-20 1-192,0-21 160,20 21-64,-20-22 31,19 22 129,-19-1 0,0 20 96,0-20 97,0 21-1,0-1 64,0 0 0,-19 0 129,19 0-161,-20 20-96,0-20-32,20 20-64,-21-20-96,-17 20-64,18 0 32,-21 0 0,2 0 64,-21 0 32,-19 0 0,0 0 32,-20 0 32,-41-19 32,1 19 32,-20 0 224,20 0-95,-19 0 159,0 0 97,18 0 127,1 0-320,19 0-191,2 0-65,19 0 0,0 0 0,18 0-32,22-20-64,-1 20-64,1 0-417,19 20-992,21-1-2403,-1 1-9256</inkml:trace>
  <inkml:trace contextRef="#ctx0" brushRef="#br2" timeOffset="63924.6563">12307 5246 8456,'0'0'1633,"-21"0"-1761,21 0 192,-20 0 64,2 0 1410,-23 0-289,21 0-801,-19-20-160,-1 20-191,0 0 255,1-19 64,-21 19-288,1-21-96,-2 21 0,-18 0 0,-20 0 65,0-20-33,0 20 96,19 0-64,-19 0 192,20 0-32,19 20-256,1-20 0,18 21 0,3-21 0,18 19 0,-1-19-96,21 20 64,21 0 32,-1-1-32,-2 2-64,2-21 0,1 20-32,-1-1 128,0 1 0,-1-1 0,1 22-32,-20-21 64,20 19-32,-20 1-32,0-20 32,0 20 0,0-1 32,0 1-64,0-19 64,0 18-32,0-20 96,20 1-96,-20 1 192,20-1-128,-20-20-32,20 19 32,-1-19-32,-19 0-32,20 20 64,0-20-64,0 0 0,19 0-32,-19 0 32,21 0-32,-3 0-128,23 0-64,-22 0-128,21 0-161,-1 0-256,1 19 641,-1-19 0,0 0-32,2 21 64,-2-21 0,1 20 64,19-20 0,0 0 0,0 0 96,2 0 192,-22 0 385,0-20-385,-19 20-224,0 0 0,-21-21 32,-19 21 128,20 0 161,-20 0 223,0 0 353,0 0-160,-20 0-257,20-19-159,-19 19-65,19-20-128,0 1 0,-20-1-64,20-21-32,0 2-64,0-1-32,0-20-32,0 1 32,-20-1-96,20 1 160,0 18 32,-20 2-96,20 20-64,0-1-224,-20-1-289,20 2-320,0 19-3171</inkml:trace>
  <inkml:trace contextRef="#ctx0" brushRef="#br2" timeOffset="66795.8205">16396 5166 8712,'0'0'576,"0"0"-512,0 0 64,0 0 833,0 0 353,0 0-450,-20 0-511,20 0-1,-20 0 97,0 0 319,1 0-159,-21 0-513,0 0-128,-19 0 192,0 0-96,-42 0-64,22 0 32,-20 0-64,0 0 128,-1 0-96,-19 0 32,20 20 64,20-20 353,0 0-97,18 0-160,2 0-160,0 0 0,19 0 0,20 0-32,0 0-32,1 21-32,19-21-192,0 0-64,0 0 160,19 19 63,-19-19 1,20 20 64,-20 0-32,0-1-128,20 22 96,-20-22 96,0 20-32,0 2-32,0-2 32,0 21 64,0-20-64,0-1 32,0 21 0,20-20 0,-20-1 0,0 2 32,20-21-32,-20 19 0,19-20 0,-19 2 96,20-1-96,-20-1 160,0 1-32,0-20 64,20 20-31,-20-20 63,0 0-128,0 20 64,20-20-64,-20 0-32,21 0-32,-3 20 0,2-20 64,21 20-96,-21-20 96,19 19-96,21 1 33,-21-20 31,21 20-32,-1-20-32,2 0-32,-23 20 32,23-20 0,-2 0 0,-19 0 64,19 20-32,-19-20-32,19 0 32,0 20 32,2-20-32,18 0 833,0 0-705,20 0-192,0 20-32,0-20-129,1 0 193,19 0-224,0 0 128,1 0 96,-1 0 0,0 0 0,-1 0 0,2-20 32,-1 20-32,0 0 32,1 0-96,-1 0 96,-1 0 0,1 0 0,1 0-64,-1 0 32,-20 0-32,21 0 192,-21 0-256,0 0 0,0 0 192,1 0-96,-1 0 32,-20 20-32,20-20 192,-20 0-95,20 0 63,-18 19-160,18-19-32,-20 0 96,0 0 0,21 0-32,-21 0-32,20 0-32,-20 0 64,2 0-32,-2 0-64,0 0 64,0 0-32,1 0 0,-1 0 32,1 0-64,-1 0 32,0 0-96,1 0 128,-1 0 0,-20 0-33,22 0 33,-22-19 33,0 19-66,1 0 33,-1 0-32,2 0 0,-3 0-32,1 0-32,2 0 0,-22 0 32,21 0 32,-1 0 96,1 0-64,-1-20-32,-18 20 0,18 0 64,1 0-64,-1 0 64,20 0-96,-19 0 32,-1 0 32,0 0 64,-18-20-128,18 20 64,1 0 32,-21 0-64,21 0 64,-1 0 0,-19-20-64,19 20 32,-18 0-32,-1 0 32,-1-20 32,1 20-64,-20 0 0,-1 0 0,1 0 64,-20 0 0,0 0 0,20 0 0,-20 0 32,20 0-64,0 0 0,-1 0-32,1 0 32,0 0 32,0 0-96,1 0 96,-3 0-32,-18 0 64,20 0 32,-20-20-96,0 20 0,0 0 128,0-20-128,0 1 64,0-1-32,0-20-32,0 20-64,-20-19 193,20-2-194,0 2 65,0-21-32,-18 21 64,18 0-32,0-2 0,0 1-32,0 21 64,0-21-32,0 20-64,0-20 64,0 20 32,0 1-192,18-21 0,-18 19 128,0 2 32,0-1-96,0 1 0,0-1-96,-18 20 160,18-21 0,0 21 32,-21 0-32,21 0 32,0 0 0,-20 0 0,20 0 0,-20-19 0,0 19 0,1 0 32,-1-20-64,-20 20 32,1 0 32,19 0-32,-40 0 32,21 0 0,-22 0 0,23 0-32,-23 0 64,2 0-64,19 0 0,1 0 0,-21 0 0,21 0 0,-22 0 0,3 0-96,-3 0 128,-18 0 32,20 0-64,-1 0 0,-19 0-32,20 0-32,-20 0 32,-2 0-128,22 0 63,-20 0 1,19 0 64,-20 0 64,1 0-32,0 0 0,-1 0 0,1 0-32,-21 0 64,21 0-32,-20 0-32,0 0 32,20-20-64,-2 20 32,2 0-32,0 0 32,0 0-32,0 0 64,-2 0 64,2 0 0,0 0 0,0 0-32,-1 0 0,0 0-32,1 0 32,0 0-64,19 0 64,-19 0 0,20 0-32,-2-19 64,-18 19-128,20 0 128,-1 0-64,1 0-64,-20-21 128,19 21 33,-20 0 31,1 0-64,19 0 0,-19 0-32,20 0-32,-20 0 0,18 0 0,3 0 0,-23 0 32,22 0-32,0 0 0,-1 0 64,1 0 32,-2 0 64,-18 0-224,20 0 96,-20 0-32,-1 0-64,1 0 128,-21 0-32,21 0-96,-20 0 96,0-20 0,0 20-32,-1 0 0,1 0 192,0-19-160,0 19 64,-1 0-160,-19 0-160,20 19-512,-21-19-1026,21 20-3235</inkml:trace>
  <inkml:trace contextRef="#ctx0" brushRef="#br2" timeOffset="69740.989">6787 5464 4676,'21'0'1153,"-21"-19"-416,0 19 480,0 0 480,0 0 289,0-20-672,0 20-514,0 0-159,0 0 160,0 0-97,0 0-159,-21 0-257,1 0-128,2 0-96,-23 0-32,1 0-64,1 0-64,-21 0-64,21 20 64,-21-1 32,21 1-64,-22 0-32,2 20 64,19 0 32,-19-1 0,19 22-65,20-22-95,1 21-32,-1-21 128,20 0 64,20 21 0,-1-20 0,21 0 0,21-1-321,-3 1 97,1 0 256,22-20 64,-2-20 96,0 0 128,0 0 321,0-20-65,2-20-127,-2 0-129,-20 1 32,-19-1 161,0-19 63,-21-1-352,-19 1 97,0-1-33,-19 0-64,-1 0-64,-20 1-96,-19 19 288,-1 20-160,1 0-160,-2 20-224,22 0-833,-21 20-2178</inkml:trace>
  <inkml:trace contextRef="#ctx0" brushRef="#br2" timeOffset="70876.0538">24040 5384 6566,'18'-19'224,"2"19"-160,-20-20 224,0 1 1538,20 19 288,-20-20-641,0-1-384,0 21-192,0-19 224,0 19-160,0 0-544,0 0-385,-20-20-160,0 20-97,-19 0-31,-1 0 0,1 20 96,-21-20 160,1 0-64,-1 0 128,-20 0 0,22 19 32,-3 2-96,-18-1-32,39-1 32,1 1-64,-1 20 32,19 0-128,3-1-97,18 1 33,0 0 32,18-1-192,3 1 159,-1 1 1,0-2-96,19 21 32,1-40-65,0 19-127,19 1 63,2-20 161,-23-1 224,23 1 128,-2-20-32,0 0-96,1 0 64,-1-20-32,2 20 289,-23-39 543,23 18 193,-22-18-32,21 0-192,-41-2 64,1-17-193,-20 17 129,0-18-192,-20 19-97,-19-20-63,-22 21-65,23-1-224,-41 0-224,18 20-160,2 1-769,-1-1-1089,1 20-3459</inkml:trace>
  <inkml:trace contextRef="#ctx0" brushRef="#br0" timeOffset="88936.0867">14769 1908 320,'0'0'2402,"0"0"-96,0 0-416,20 0-96,-20 0-353,0 0 65,0-21-1,0 21-128,0 0-160,0 0-320,0 0-416,0 0-257,0 0-64,0 0-128,0 0 128,0 0-32,0 21 1,0-1-97,0-1 96,0 21-224,0 0 224,0 19-64,0 1-64,-20-1 32,20 1 32,-21-1-192,1 2 192,20-22-160,-20 20 160,20 21-32,-19 0 0,19-21 0,0 21-64,-20-1 128,20 20-128,0-19 128,0 0-32,-20-1 96,20 0 0,0-19 161,0 19-1,0 1 128,0 0-191,0-21-65,0 20-96,0 1-96,0 0 64,0-1 64,0 0-128,0 1-64,0-21 160,0 21 64,0-1-256,0 1 128,0-1 32,0 1 32,0-20-96,-20 18 32,20 3 32,0-2-64,0-19 64,0 19-96,0-19-192,0-1 256,0 1 64,0 0-224,20 0 192,-20-1-64,0 1 128,0-1-256,0-19 256,0 20-96,0-1-32,0-18 97,0 17-33,0-17-32,0-2 32,0 0-128,0-18 96,0 18 96,0-19-160,0 0 128,0 0 0,0 0 0,0 0-32,0-1-32,0 1-32,0 0 96,-20 0-192,20 0 160,0 0-64,0-20 64,20 20-160,-20-20 96,0 19 96,0-19-96,20 0-32,-20 21 32,20-21 0,-20 0 64,19 19-64,1-19-64,-20 0 96,20 20 32,1-20-64,-1 21 0,-2-21-32,23 0 96,-21 19-96,19-19 32,1 20 32,0-20 0,19 20-64,-19-20 32,19 19-32,0-19 64,2 21-128,-2-21 128,1 20-96,-1-20 128,20 19-96,-19-19 0,20 20 96,-1-20-64,-19 20 32,19-20 32,20 20-224,-20-20 256,0 0-96,21 20 64,-20-20-96,-1 0 64,21 0-32,-1 0 32,0 0-64,-20 0 64,20 0-32,1 0 0,-1 0 0,-20 0 32,20 0-64,0 0 64,-18 0 0,18 0-96,0 0 128,19 0-128,-17 0 96,17 0-64,-19-20 32,20 20 0,-19 0 0,-1 0 32,20 0-64,-20-20 64,21 20 0,-21 0-32,20-20 0,1 20-32,-21 0 32,19 0-32,-19 0 32,20-20-32,1 20 0,-1 0 64,1 0-64,-21 0 32,20 0 0,-1 0-32,-17 0 0,-2 0 64,19 0-32,-19 0 64,20 0-128,-19 0 64,19-19 64,0 19-128,-19 0 64,19 0 0,-20 0 0,21 0 0,-21 0 0,19 0 0,-19 0 0,20-20 0,1 20 0,-21 0 0,20 0 0,-20 0 0,1 0 0,-1 0 0,20 0 0,1 0 0,-1 0 0,-20 0-96,19-21 96,-37 21 0,-2 0 0,0 0 32,-20 0 0,1 0-96,-1 0 128,22 0-96,-2 0-32,0 0 0,-20 21 64,21-21 0,-41 0 0,22 0 32,-23 0-64,3 0 32,-3 0 32,3 0 32,-1 0-160,-21 0 128,21 0 0,-20 0-96,0 0 64,-1 0 0,-19 0 0,20 0 0,0 0 0,0-21 0,0 21 0,1 0-32,-3 0 32,2 0-64,1-19 64,-1 19 0,0 0-32,-20 0 96,18 0 0,-18-20-64,0 20 96,0-20-96,0 20 0,0-19 64,0-2-32,0 1-32,0 1 0,0-21 0,0 20 0,0-20-64,0 0 96,0 1-32,0-1-64,-18-20 96,18 0 0,0 2-64,0-22 32,0 20-32,0-19 64,0-21-64,-20 21 32,20 0 32,0-21 0,0 21 0,0-21 32,0 1-352,20 19 801,-20-20-449,0 1-64,0-20 64,18 20-96,3 0 32,-21-1 64,20 20-32,0-19-96,-20 0 128,20 0 0,-1-1-32,-19-20 32,20 42 0,0-22-32,-20 1 0,0-1-32,0 21-32,20-21 64,-20 21-96,0-20 64,0 19-64,0 1 0,-20-1 32,20 0-64,-20 21 0,20-20-65,-20 19 161,20 1-32,0 0 64,-19-2 129,19 21-33,-20-19-64,20 19-64,-20 1 0,0 19-32,20-20 32,0 20-96,0-19 32,0 19 0,0-1 32,0 2 96,0-2-32,-21 21 64,21-19 96,0 19-96,0-19-64,0 19-64,0-21 0,0 21-64,-18-20-64,18 20-64,-20 0 63,-21-20 161,3 20-64,-3 0 32,1 0 32,-39 0 0,20 0 32,-40 0 0,0-20-64,-1 20 32,1 0 0,-20 0 0,-1 0-64,-19 0-64,19 20 32,-18-20 32,-1 0-64,1 0 0,-2 0 96,-19 0 32,21 0-96,-22 0 96,22 0 0,-22-20 32,2 20-64,-1 0 32,21 0-32,-22-20 96,2 20-160,18 0 160,-18 0-160,-2-19-1,2 19 33,0 0 64,-1 0-32,0-20 128,0 20-128,1 0 32,-2 20-64,22-20 64,-2 0 0,1 0 0,1 0 0,18-20-128,-19 20 160,21-20-128,-1 20 96,-1 0 0,1 0-64,0 0 64,19 0 0,-19 0 0,1 0 0,19 0-32,-20 0-64,19 0-64,1 0 128,19 20-128,-20-20 160,1 0-128,0 0 95,0 0 66,-1 20 63,1-20-160,0 0 128,0 0 64,0 19 96,-1 1-320,1-20 128,0 20-32,0 0-32,20-20 64,-21 20-128,1-20 96,20 21 32,-2-21 0,23 19 32,-22-19-224,20 0 192,1 19 32,0-19 0,-1 0 32,21 21 128,-1-21-192,-1 0-128,21 19-64,2-19-128,-3 0-385,1 0-1153,0 0-3202</inkml:trace>
  <inkml:trace contextRef="#ctx0" brushRef="#br0" timeOffset="90265.1627">14967 1908 3171,'-20'0'1761,"0"0"641,0 0-960,20 0-65,-19-21 673,-1 21-384,20 0-385,-20 0-448,20 0-33,0 0-127,0 0-321,0 0-224,0 0-95,20 0 63,0 0-64,-1 0 0,41 0-128,-21 0 64,21 0-449,-1-19-704,2 19-1057,-3 0-2691</inkml:trace>
  <inkml:trace contextRef="#ctx0" brushRef="#br0" timeOffset="93886.37">20764 6756 4163,'0'0'1442,"0"-20"-705,0 20 864,0 0 225,-20 0 160,20 0-449,-21 0-640,1 0-288,2 0-257,-3 0-64,1 20-96,-20-20-32,21 20 97,-1 0 127,0 0-64,0 0 33,20-1-65,-20-19-192,20 20 32,20 0-128,-20 0 96,20 0-96,20-20 32,-21 20-128,21-1 64,-20 1-64,1 0 32,-21 0 32,0 0-32,0 0 128,0 20-32,-21-21-32,1 21 64,0-20-32,0 20-64,1-20 128,19-1 0,0 21 32,19-20-128,-19 0 96,20 19-96,0-19 161,0 0-225,-20 20-257,21-20 738,-21-1-513,0 1 192,-21 1 0,1-2-32,0-19 0,0 21 0,1-2-32,19 0-32,0 2 32,0 19-128,19-20 96,1 0-224,0-1-385,21 1-192,-23 0-224,2-20-993,-20 20-1601</inkml:trace>
  <inkml:trace contextRef="#ctx0" brushRef="#br0" timeOffset="94657.4139">20268 7570 10922,'-21'-19'352,"21"-2"-224,0 21 865,0 0 673,0-20-289,0 20-864,0 0-97,21 0 0,-21 20 161,20-20 96,-2 21-33,3 19-191,19-21-1,-20 21-32,19-20-127,1 20-97,-20-1-96,19 1-64,1 0 96,-1-1-96,-19-19 32,0 0 96,21-20 225,-23 0 63,2 0 129,1 0-33,-1-20 65,0-19 63,19-1-191,-19 0-161,20 1-192,-21-1 0,1-21-64,0 42-64,-20-21-32,20 21-32,0-2-128,-20 1-352,19 20-673,-19 0-97,20 0-768,-20 0-2178,0 0-10089</inkml:trace>
  <inkml:trace contextRef="#ctx0" brushRef="#br0" timeOffset="96208.5027">20009 8226 10057,'-20'-19'1537,"20"-2"65,20 21-673,-20 0-609,0 0 449,0 21 256,20 18-192,-20 1-193,0 19-31,0 1 31,0-1-255,0 21-193,-20-20-32,20-20-128,0 19 32,0-19-32,0-20-128,20 0-384,0 0-545,-20-20-417,20 0-2593,-1-20-8425</inkml:trace>
  <inkml:trace contextRef="#ctx0" brushRef="#br0" timeOffset="96525.5209">20227 8604 16495,'0'19'0,"20"2"32,1-21 192,17 0 545,-17 0-256,19-21-257,-1 2 0,-19-1-128,0 0 96,0 0-160,-20 0-64,-20 1 129,20-1-258,-40 20 129,21 0 0,-21 0 0,-1 20 129,23-1 159,-2 1-192,-1 20 0,21-20-64,21 20-96,-1-21 32,19 21-416,1-20-353,19-20-384,1 20-929,-21-20-1762,21 0-6214</inkml:trace>
  <inkml:trace contextRef="#ctx0" brushRef="#br0" timeOffset="96979.5467">20723 8584 14221,'-38'0'961,"17"0"-897,1 0 480,0 20-287,0-1 127,20 2-288,-19 19-96,19-21-32,0 1-224,19 0 96,1-20 32,0 0 32,0 0 128,1 0-32,-3 0-97,2-20-159,1 20 96,-21-20-32,0 1-32,20-2-33,-20 2 1,0 19 160,0 0-448,-20 0 255,20 0 257,0 19 64,0 21 32,0-20-64,20 0-32,0 0-32,-2 0-32,3-20 160,-1 20 225,-20-20 479,20-20-63,-20 0-321,0 0-63,0 0-1,0 0 0,0 1-160,-20-21-64,20 19-32,0 2-64,0 19-64,20-20 0,-20 20-192,20-20-128,-1 20-385,1 20-1025,0-20-1921,0 0-6117</inkml:trace>
  <inkml:trace contextRef="#ctx0" brushRef="#br0" timeOffset="97275.5637">21041 8723 8648,'0'20'1185,"0"-20"-481,0 0 1346,0 0 577,0 0-1154,0-20-864,0 20-385,0-20-128,0 1-64,20-2-64,-20 2 0,21 19-96,-1-21 32,-2 21 32,2 0 64,-20 0 224,21 21 289,-21-2-97,0 2-256,0-2 96,0 21-95,20-20-129,-20 0-32,0 0-481,20-20-1184,-20 19-3620</inkml:trace>
  <inkml:trace contextRef="#ctx0" brushRef="#br0" timeOffset="98026.6067">22153 8246 416,'-20'-39'13965,"1"39"-13420,-1-21-257,0 21 224,-21 0-31,3 0-129,-23 21-288,22 18 0,19 1-64,-20 19 64,20 1 129,20-20-129,0 20-64,20-1-32,0 0-32,41-38-161,-23 19 193,41-21 64,-18-19 64,18 0 33,-20 0 31,-19-19-64,19-21-96,-39 19 96,0-18-32,1-1 32,-21 1 128,0-21 257,-21 1-257,-19-1-192,21 20 192,-21 0 0,-19 1-31,-1 18-161,1 21 224,19 0 0,-19 21-64,39-2-160,-1 21 32,21 0-96,21-1 96,-1 2-64,18-22 96,3 1 1,18 0-65,-19-1-32,0-19-225,-1 21-127,-19-21-865,0 0-385,0-21-2498,-1 21-6854</inkml:trace>
  <inkml:trace contextRef="#ctx0" brushRef="#br0" timeOffset="98335.6245">22450 7849 5285,'0'-60'2978,"-20"60"-223,20-20-257,0 20-544,-18 0-737,18 20-544,0 0-129,0 20-31,0-21-225,0 21 193,0 0-97,0-20-64,0 20 33,18-20-225,2 19-128,-20-19-192,21 0-321,19 0-95,-21-20-481,1 0-833,0 0-2114,-20 0-7015</inkml:trace>
  <inkml:trace contextRef="#ctx0" brushRef="#br0" timeOffset="98554.637">22590 7948 11466,'20'39'641,"-20"2"-673,19-22 96,-19 21 192,20 0 129,-20 0-321,20-21-64,-20 21 96,0-20 32,0 0 96,0-20 321,-20 0 159,20 0-351,-20 0-225,1-20-128,-1 0-353,0 1-1312,0-21-2179</inkml:trace>
  <inkml:trace contextRef="#ctx0" brushRef="#br0" timeOffset="98683.6444">22530 7928 8872,'20'-40'544,"-20"20"-608,20 20 897,-20-19 416,20-1-896,-20 20-706,0 0-2113</inkml:trace>
  <inkml:trace contextRef="#ctx0" brushRef="#br0" timeOffset="98934.6587">22689 7690 14093,'0'0'480,"20"0"-544,1 0 673,-3 20 544,2 19 96,0-19-736,1 20-257,-21 0 32,20-1-192,-20 21 0,0-21-64,0-18-64,0 18-256,0-19-32,-20 20-385,20-20-448,-21 0-961,1-20-2306</inkml:trace>
  <inkml:trace contextRef="#ctx0" brushRef="#br0" timeOffset="99180.6728">23046 8623 14862,'-19'40'2146,"-21"0"-2467,0 0 321,-19 0 128,18-1-736,3-19-3876</inkml:trace>
  <inkml:trace contextRef="#ctx0" brushRef="#br0" timeOffset="99614.6975">23364 8326 15374,'0'0'1730,"0"0"-1634,0 19 512,20 1 545,0 1-320,19 18-512,21-19-97,-20 20-128,19-1-64,0-19-224,-18 0-97,-1 20-351,-1-21-289,-19-19-128,-20 21-1185,0-21-1826,0 0-6278</inkml:trace>
  <inkml:trace contextRef="#ctx0" brushRef="#br0" timeOffset="99816.7091">23681 8286 16047,'0'20'128,"0"0"0,0-1 1602,-20 1-417,2 20-769,-23-20-255,21 19-161,-19 2-64,19-22-160,0 21-385,0-20-736,0 0-961,20-1-2146,0 2-6438</inkml:trace>
  <inkml:trace contextRef="#ctx0" brushRef="#br0" timeOffset="100161.7289">23841 7730 13484,'19'-20'449,"-38"0"-193,19 20 1249,-20 0-448,20 0-288,-20 20-160,0 0-33,20 19 161,-20 21-289,20-21-95,0 21-129,20-20-128,0 20-96,0-21 96,0-19-192,-1 20-288,1-20-449,0-20-833,-20 20-1473,20-20-4260</inkml:trace>
  <inkml:trace contextRef="#ctx0" brushRef="#br0" timeOffset="100313.7374">23959 7888 13004,'20'20'640,"-20"0"-543,0 0-33,0 0 32,20-1-96,-20 2-769,0-1-1281,20-1-1666</inkml:trace>
  <inkml:trace contextRef="#ctx0" brushRef="#br0" timeOffset="100471.7465">23999 7809 6790,'0'0'7655,"0"-20"-8808,0 20 128,0 0 1025,0 0-833,0 0-5060</inkml:trace>
  <inkml:trace contextRef="#ctx0" brushRef="#br0" timeOffset="100717.7606">24078 7670 12940,'20'-20'1089,"1"20"-993,-1 0 1954,-2 20 0,3 0-833,19 0-641,-1 0 97,-19-1-192,0 21-129,0 0-192,0-1-224,-20 1-64,19 0-128,-19 20-609,0-21-416,-19 1-930,-1 0-1664,-20 0-3204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6:18.6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5498 8822 9416,'0'-39'993,"-21"39"545,21-20-289,-20 20-64,2 0-256,-3 0-417,1 0-351,-20 0-97,1 20-128,19 19 64,-20 1 0,1 0 64,19 20-128,0-21 128,20 41-128,0-21 128,0 1-128,20 0 128,19-21-64,1 1-96,19 0 192,1-21-96,19 1-64,-18-20 192,-2-20-64,20 1-32,-19-1 96,-21-20 32,1 0 64,-1-19-64,-19 19 97,-20-19 31,0 19-160,-20-20-64,-19 20-64,-1 0 32,1 1 160,-21 19-31,21 0-129,-21 0 0,1 20 128,-2 0-128,22 0-64,-1 20-64,20 0 0,0 20-65,20-21 33,0 21 32,20-20 128,20 0 0,19 0 64,-18 0 0,17-20-64,3 0-96,-22 0-384,1 0-865,0 0-1410,-1-20-7911</inkml:trace>
  <inkml:trace contextRef="#ctx0" brushRef="#br0" timeOffset="427.0244">5935 8464 6502,'-20'0'1569,"20"21"-992,-21-1 736,21-20 288,-20 19-63,20 21-673,0-20-161,0 0-159,0 20-129,20-21-256,1 2-95,-1-2-1,-2 1-64,2-20-289,1 20-255,-1-20-449,0 0-1185,-1-20-3652</inkml:trace>
  <inkml:trace contextRef="#ctx0" brushRef="#br0" timeOffset="629.0359">6133 8663 6790,'19'40'576,"-19"-20"1,0 20 1249,0-20-1,0 0-800,0-1-544,0 1-257,0 0 128,-19-20-63,19 0-225,-20 0-481,20 0-896,-20-20-1570,20 0-3811</inkml:trace>
  <inkml:trace contextRef="#ctx0" brushRef="#br0" timeOffset="759.0434">6034 8524 14317,'19'0'-256,"-19"0"-289,20 0 257,-20 20-128,20-20-962,0 0-8231</inkml:trace>
  <inkml:trace contextRef="#ctx0" brushRef="#br0" timeOffset="960.0548">6232 8464 13388,'21'0'128,"-3"21"1025,22-1 321,-19-1-353,-1 1-673,-2 0-416,-18 20-32,21 0-256,-21-21-417,-21 21-352,21-20-928,-18 0-2820</inkml:trace>
  <inkml:trace contextRef="#ctx0" brushRef="#br0" timeOffset="1407.0805">4684 8684 14477,'-21'39'160,"21"1"-96,-20 19 33,20 1 607,0 20 65,0-21-577,20 20-320,1 1-288,19 0-257,-1-21-897,21 1-1953</inkml:trace>
  <inkml:trace contextRef="#ctx0" brushRef="#br0" timeOffset="1825.1042">6609 8505 5092,'0'0'4068,"0"0"-4164,0 19 1249,20 21 609,0-20 32,-1 40-705,21-20 32,-20 19 192,1 1-320,-3 19-385,-18-20-287,0 1-97,0 0-192,-18 0 32,-3-21 96,1 1-32,0 0-128,-19-1 0,-1-19-288,20-20-641,0 20-1057,1-20-2466</inkml:trace>
  <inkml:trace contextRef="#ctx0" brushRef="#br0" timeOffset="2099.1201">6828 8445 13324,'38'0'1474,"-17"0"-1314,-1 0 929,20 0 384,-21-20-128,21 20-1152,-20 0-674,0-20-576,-20 20-929,0 0-4068</inkml:trace>
  <inkml:trace contextRef="#ctx0" brushRef="#br0" timeOffset="2250.1285">6947 8425 13068,'0'39'320,"0"-18"1474,0-1 192,19 19-545,-19-19-736,0 20-545,20-21-128,-20 2-897,0 19-2050,0-40-10345</inkml:trace>
  <inkml:trace contextRef="#ctx0" brushRef="#br0" timeOffset="3636.2079">7621 8962 13292,'0'-21'2082,"0"21"-1986,21 0 1217,-21 0 481,20 0-224,-2 21-353,23-2-417,-1 1-191,19 20-193,1-20-255,-1 0-97,-18 20-64,18-21-32,-19 1-193,-1-20 1,1 20-160,-20-20-385,-1 20-480,-19-20-705,20 0-512,-20-20-577,-20 20-5477</inkml:trace>
  <inkml:trace contextRef="#ctx0" brushRef="#br0" timeOffset="3830.2191">8039 8902 14125,'-21'20'1922,"1"-1"-1986,2 2 640,-3-2 1410,1 21-160,-20 0-1250,21-1-416,-21 1-127,20 0-33,0-20-577,0 0-160,20 0-1185,0 0-1024,20-20-3172</inkml:trace>
  <inkml:trace contextRef="#ctx0" brushRef="#br0" timeOffset="4185.2392">8197 8445 5733,'0'-40'3171,"0"21"-2883,0 19 2147,-19 0-674,-1 19-448,20 1-480,-20 19-256,20-18 95,0 18 1,0 1-193,0 0-95,0 0-129,20 0-224,0-21 0,-1 1-256,1 0-192,0-20-353,0 20-544,0-40-833,-1 20-3748</inkml:trace>
  <inkml:trace contextRef="#ctx0" brushRef="#br0" timeOffset="4343.2482">8336 8544 11306,'0'40'1442,"0"-20"-1346,20-1 32,-20 2 705,0-21-385,20 19-672,-20-19-1954,19 0-5445</inkml:trace>
  <inkml:trace contextRef="#ctx0" brushRef="#br0" timeOffset="4516.2582">8376 8445 13805,'0'19'32,"0"-19"-769,19 0 577,-19 0 128,0 0-993,0 0-7559</inkml:trace>
  <inkml:trace contextRef="#ctx0" brushRef="#br0" timeOffset="4747.2714">8456 8425 9673,'0'20'2754,"0"-20"-1312,20 19 736,-20 2-192,0-1-673,18-1-833,2 21-320,-20-20-63,21 0-65,-21-1-161,0 2-191,0-2-577,0 2-993,0-21-1281,-21 19-7975</inkml:trace>
  <inkml:trace contextRef="#ctx0" brushRef="#br0" timeOffset="5475.3132">8694 8425 3203,'0'0'7270,"0"0"-7206,0 0 1762,0 0 320,0 20-480,19-20-321,1 19-288,0 2-64,21-1-96,-23-1-224,22 1-321,-19 20 64,-1-1-127,-2 1-97,3 0 0,-1 20 32,0-20-192,0 19 64,-20 1 32,0-20-160,0 19 64,0-19-32,0-1-96,-20 1-256,20 0-449,-20-20-320,0 0-416,-1-20-577,3 20-2018</inkml:trace>
  <inkml:trace contextRef="#ctx0" brushRef="#br0" timeOffset="6080.3476">7502 8445 10922,'-20'0'128,"20"19"545,-19-19 992,-1 21-95,0 18-609,0 1-385,0 40 1,1-1-1,-1 20-288,20-19-223,0 19 63,20-19-32,-1-21-96,1 1-64,0-20-257,0-1-351,0 1-161,-1-20-352,1-20-1762</inkml:trace>
  <inkml:trace contextRef="#ctx0" brushRef="#br0" timeOffset="7323.4188">21875 9121 7719,'-60'19'6374,"60"-19"-6022,-19 0-128,19 0 1026,19 0 255,1 0-544,40 0-481,-1 0-287,2-19-161,18 19-193,-20 0-191,1 0-417,-1 0-448,0 0-512,-19 0-1250,1 0-6150</inkml:trace>
  <inkml:trace contextRef="#ctx0" brushRef="#br0" timeOffset="7726.4418">23404 9121 11723,'20'0'2050,"-20"0"-2018,0 0 1505,19 0 705,1-21-736,20 21-481,19 0-385,2 0-63,38 0-385,0 0-32,20 0-128,-1 0-96,2 0-769,-21 21-1665,-20-21-1058</inkml:trace>
  <inkml:trace contextRef="#ctx0" brushRef="#br0" timeOffset="16386.9373">9527 8922 11466,'-19'0'1218,"19"0"479,0 0 97,0 0-33,0 0-736,19 0-224,1 0-288,20 0-257,-1 19-96,-19-19 96,41 0 1,-23 0-161,-17 0-32,19-19 64,-21 19-32,1 0-288,-20-20-97,20 20-319,-20 0-513,-20 0-961,0 0-705,1 0-2177</inkml:trace>
  <inkml:trace contextRef="#ctx0" brushRef="#br0" timeOffset="16580.9484">9666 8763 9993,'0'0'1666,"0"20"-834,0-20 642,0 20 223,0 19-287,0 1-802,0 0-255,21 19-193,-21-19-160,20-20 32,-20 20-577,0-21-864,18 2-1538</inkml:trace>
  <inkml:trace contextRef="#ctx0" brushRef="#br0" timeOffset="19711.1274">10004 9876 6502,'0'40'6214,"-20"-40"-5734,20 0 417,0 0 768,20-21-127,-20 2-513,19-21-288,1-20-257,20 1-128,-1-1 33,-19-19 31,21-1-160,-3 0-160,3 1-96,-21-20 97,19-1-226,-19 1 258,0-1-226,-20 21 65,0 20 64,0 19 0,0 20 33,0 0-1,0 0-225,0 20 33,0 20-192,0 0 128,-20 20 128,20-1-32,0 21-64,20-1-289,0-19-63,0 0 255,0-20 1,19 0 64,-19-20 96,21 0 64,-23 0 64,23-40-64,-21 20 128,0-19-96,-20-1 64,18 0 160,-18 0 64,0-19-63,0 19-65,0 0-96,-18 21 352,18-2 97,0 21-289,0 0-128,0 21 32,0 18 160,-20 1 97,20 19-1,20 21-256,-20-20-32,0-1-32,18-19-32,3-1 1,-1 1-98,-20-20-159,20 0-448,-20-20-1218,20 20-2210</inkml:trace>
  <inkml:trace contextRef="#ctx0" brushRef="#br0" timeOffset="20405.1671">10936 9041 11306,'20'0'1794,"-20"-20"-1089,0 20 1345,0 0 128,0 20-993,0-20-481,0 20 33,0 19-192,0-18-353,0-2-192,0 21 64,20-20 0,-20 0-128,0-20-64,0 20-129,0-20-287,21 0-513,-21 0-1057,0 0-769,0 0-5957</inkml:trace>
  <inkml:trace contextRef="#ctx0" brushRef="#br0" timeOffset="20541.1748">10956 8882 16303,'-20'-20'1922,"20"20"-2114,0 0-321,20 0-576,-20 0-1858</inkml:trace>
  <inkml:trace contextRef="#ctx0" brushRef="#br0" timeOffset="27191.5552">3353 9121 9737,'-20'0'576,"20"0"-159,0 0 832,-20 0 737,20 0-321,20 0-1184,-20 0 127,41 0-63,-3 0-321,3 0-160,18 0-64,-19 0 0,0 0 64,-1 0-96,1 0 32,19-21-224,-39 21-257,0 0-447,1 0-578,-1 0-992,-20 0-2819</inkml:trace>
  <inkml:trace contextRef="#ctx0" brushRef="#br0" timeOffset="27493.5724">3651 8962 11498,'0'0'545,"0"0"-449,0 0-32,0 0 865,20 0 576,0 19-608,-1-19-480,1 0-97,20 20-96,1-20 64,-3 0 289,3 20-257,-2-20-64,-19 20 161,0-20-225,0 20 96,-20 0 129,-20-1 95,0 2-191,-19-2-193,-1 1-64,-1 0 32,3 0-384,-23 20-481,22-20-897,-1 19-608,-19-19-3716</inkml:trace>
  <inkml:trace contextRef="#ctx0" brushRef="#br0" timeOffset="41157.3541">6848 2424 3331,'18'0'320,"-18"0"-192,0 0-128,0 0 449,0 0 1344,21 0-255,-21 0-225,0 0-224,0 0-320,0 0 160,0 0 224,0-20-289,0 20 1,0 0-192,0 0-97,0 0-63,0 0-129,0 0-159,-21 0-97,21 0-32,-18 0-32,-2 0 0,0 0 32,-21 0-32,23-19-64,-23 19 32,1 0-64,-19 0-32,19 0 96,1 0-64,-1 0 32,1 19 0,19-19-32,0 0-32,0 20 0,-1-20 32,21 0 32,0 0 0,-18 0 0,18 0-128,0 0 32,0 0 31,0 0 65,0 0 0,0 0 33,0 0 31,0 20-64,0-20 0,0 0-64,-20 0 31,20 20-31,0-20 64,0 0 0,0 19 0,-21 1-64,21-20 64,0 20 0,0 20 0,0-20 32,0 19-64,0 1 32,21 0 32,-21 20-64,0-21 64,0 1-32,0 20 0,0-21 0,0 21 0,0-1 32,0-19-32,0 20-32,0-20 128,0 20-96,0-21 0,0 21 0,0-20 0,-21 19 33,21-19-33,0 19 32,0 1-32,21-21 32,-21 21 96,0 0-96,0-20 32,0 20 0,0-21-32,0 21-32,-21-21 64,21 21-32,0-20-32,0 0 0,0 19-32,-20-19 0,20 20 64,0-20-32,0 19 0,0-19 0,0 19 0,0-19 0,-20 0 64,20 0-32,0-1 0,0 0-32,0 2 0,0-1-32,0 0-32,0-1 0,0 1-32,0-20 32,0 20 64,20-1-128,-20 1 128,0-20-32,0 20 32,-20 0 0,20-1 32,0 1-32,0 0-32,0 20 32,20-21-96,-20 1-225,20 0 65,-20-21 192,21 21-64,-21-20 32,0 0 32,0 20 64,0-21-32,0 1 32,0 20 0,0-19-32,-21 18 64,21 0-64,0 2 64,0-2-64,0 1 32,0-20-32,0 19 64,0-19-32,0 20 0,0-20 0,21-1-32,-21 1-33,0 20 65,0-20 0,0 0 33,0 0-1,-21-1 0,21 2 0,0-2 0,0 1 32,-20 1 0,20-2-32,0-19 32,0 0-32,0 20 32,0-20 0,20 0-32,-20 0 64,0 0 0,21 0 0,-21 0-32,20 0 0,-20-20 0,18 20-31,3 0-1,-1 0-32,0 0 0,0-19 32,19 19-32,-19 0 0,0 0 0,0-21 0,19 21 0,-19 0 32,0 0 32,19 0-96,-19 0 64,0 0-32,21-20 0,-23 20-32,-18 0-32,20 0 32,1 0 64,-21 0 32,0 0-32,20 0 0,-20 0 128,0 0 32,0 0 96,0 0 65,0 0 31,0 0-32,0 0-352,0 0 0,0 0-64,0 0 0,0 0-64,0-19 32,0-2 96,0 2-160,0-1 0,0-20 128,0 20-161,0-20 161,0 1-32,0-1 64,0 0 0,0 21 161,0-22-258,0 2 162,0 20-1,20-22 64,-20 2 0,0 0-96,0-2 64,18 1-96,-18 1 64,0-21 0,0 20-32,21-19 0,-21-1 0,0 21 192,0-21 33,0 21-65,0-2-32,0-18 64,0 19-32,20 0 1,-20-19-65,0-1-224,20 1 448,-20-1-448,0 0 288,20 0-192,-20 0 96,0 1 128,0 19 33,19 1-33,-19-21 0,0 20-96,0 0-64,0-19-32,0 19 64,0-20 64,0 1-96,0 0 33,0-1 31,0 0-32,0 20 0,0-19-32,20 19 32,-20-20-64,0 1 32,0-1-64,0-20-32,0 21 64,0-20-32,0-1-192,-20 1 224,20-1-160,-19 20 224,19 20-32,0-19-64,-20 39 96,20-20-160,0 21 160,0-21-128,0 0 64,0 0-64,20 1 64,-20-2-64,19-18 32,-19 19-32,0-19-32,20 19 0,-20-19 96,0 39-32,-20 0 64,20 0-64,0 20 0,0 0-256,0 0-353,0 0-192,0 0-192,0 0-736,0 0-193,0 0-1121</inkml:trace>
  <inkml:trace contextRef="#ctx0" brushRef="#br0" timeOffset="43385.4815">4783 12002 13132,'0'-41'769,"-20"22"-289,-1 0 1026,3-2-193,-2 21-577,-21 0-479,21 0-225,2 21 64,-23-2-224,1 21 64,20 20-321,-19-1 577,19 1-256,0-1-64,20 1 64,20-1 0,0-38-32,0 18-128,-1-19 64,21 20-32,21-20-97,-2 0 161,-1-1-64,3-19 32,-2 0-193,-19 0-127,19-19 160,-19-1 128,-19 0 224,17-20 160,-38 0 192,0 0 97,0-19-65,-20-1-32,-19 1 193,-1 19-129,1 0 33,-21 1 31,1 19-288,-2 20-31,23 0-97,-23 0-96,43 0 32,-23 0-128,41 20 0,0 0-161,0-1-63,21 21 256,-1-20 32,18 0 0,-17 0 64,19-1 128,-1 1-32,1 0 32,-1-20 1,1 20-129,0-20-769,-21 0-512,1 0-1570,0 0-11082</inkml:trace>
  <inkml:trace contextRef="#ctx0" brushRef="#br0" timeOffset="43768.5032">5160 11664 9769,'-21'-19'1409,"21"-1"-1345,0 20 1313,-18 0 161,18 0-545,-20 20-353,20-1 129,0 21 96,0 0-32,0-1-513,0 1-224,20 0-96,-20-20 0,18 20-224,3-21-289,-1 0-415,0-19-129,0 0-449,-1 0-2145</inkml:trace>
  <inkml:trace contextRef="#ctx0" brushRef="#br0" timeOffset="44214.5288">5358 11704 10249,'20'0'993,"0"-20"-929,0 20 1025,-20 0 385,21 0-770,-21-20-544,18 20-95,-18 0-1,0 0 96,0 0 0,0 0 0,-18 0-32,-3 0-96,1 0 32,-20 20-64,20 0-32,1 0 64,-1 0 32,20 0 0,0-1-32,20 1 0,-1 0 65,1 0 95,20 0-192,-20-20 0,19 20-64,-19-20 0,1 19 32,-21-19 32,0 0 32,0 0 96,-21 21 0,1-21 0,2 0 192,-3 19-128,-19-19-95,20 0-226,0 0 97,20 0-672,0 0-802,0 0-2241</inkml:trace>
  <inkml:trace contextRef="#ctx0" brushRef="#br0" timeOffset="44518.5463">5538 11585 9032,'18'0'96,"-18"20"609,0-20 2178,21 40-866,-21-21-703,20 1-321,0 20-161,-20 0-223,20-1-32,-20 1-385,19 0-96,-19-21 96,0 2-160,0-2-32,-19 0-96,19 2-96,-20-1-513,0-20-736,0 20-1538</inkml:trace>
  <inkml:trace contextRef="#ctx0" brushRef="#br0" timeOffset="45905.6255">5953 12081 13516,'-18'0'1378,"18"0"-866,0 0 1346,0 0-64,0 0-449,18 0-480,2 20-289,21-20-95,-21 0-385,19 0 32,-19 0-64,0 0-96,0 20-224,-1-20-737,1 0-609,-20 0-1184,0 0-1218</inkml:trace>
  <inkml:trace contextRef="#ctx0" brushRef="#br0" timeOffset="46048.6336">5994 12240 12299,'20'20'1474,"-20"-20"-1154,20 0 705,-1 20-353,1-20-575,20 0-930,-40 0-2274</inkml:trace>
  <inkml:trace contextRef="#ctx0" brushRef="#br0" timeOffset="46584.6643">6550 11724 14093,'-20'0'833,"40"-20"-545,-20 20 1442,19 0-193,21 0-480,0 0-448,-1-20-353,1 20-64,-1 0-224,2 0-160,-21-20-513,0 20-800,-2 0-545,-18 0-737,0 0-2081</inkml:trace>
  <inkml:trace contextRef="#ctx0" brushRef="#br0" timeOffset="46943.6849">6609 11744 8391,'0'20'2243,"20"-1"-610,-20 1 481,20 0-96,-20 20-320,0 20-994,0-1-191,0 1-545,-20 19 128,20 0 0,-20 1 96,20 0-224,-20-41 224,20 21 129,0-1-97,-20 1 64,20 0-96,0-1-64,0-19 97,0-1-33,0 2 64,0-2-224,0-19 64,0-1-32,20 2-32,-20-1 96,20 0-160,0 0 32,0-1 0,-1 1-128,1 0-128,0-20-289,21 0-191,-23 0-706,2-20-960,1 20-1890</inkml:trace>
  <inkml:trace contextRef="#ctx0" brushRef="#br0" timeOffset="47383.7102">7066 11902 15246,'-20'-19'384,"0"-1"-640,20 20 512,-20 20 33,20-20-97,-20 19-160,20 21-32,0 0 64,0 0 32,20 0-32,20-1 0,-20-19-32,-1 0 32,21 0 64,-19-20 481,17-20 128,-18 20-161,21-40 97,-21 20-1,-2-19-127,-18 19-129,0-20-159,-18 0-129,-2 21 160,0 19-64,-21-21-224,23 21-96,-23 0-32,21 0-481,0 0-448,1 21-1217,19-21-1569</inkml:trace>
  <inkml:trace contextRef="#ctx0" brushRef="#br0" timeOffset="47967.7434">7105 12677 14733,'0'-20'673,"0"20"-353,-20 0 129,1 0-97,-1 0 33,0 20-161,20 0-192,-20 0 128,20 0 64,0 0-192,0 19 32,20-18 0,0-1-32,19-1-160,-19-19 577,21 0-1,-3 0 97,-18 0-97,21-19-32,-21-1 97,-2-21-161,-18 22 1,0-1-1,-18 0-128,-22 0-128,19 0-160,-17 20 32,-3-20-544,1 20-546,21 0-1024,-1 0-2530</inkml:trace>
  <inkml:trace contextRef="#ctx0" brushRef="#br0" timeOffset="48645.7823">7443 11605 13612,'-20'0'865,"20"0"-480,0 0 1376,0 20-159,0-20-801,0 0-161,20 0-159,0 0 63,-1 0-384,1 0 0,0 0-31,21 0-33,-23 0-64,22 0 32,-19 20-32,-1-20-96,-2 0 160,-18 19-128,21 1 32,-21 0 128,0 0-256,0 20 160,0-1-32,0 1-64,0 19-128,0 0 95,0 2-95,0-2 128,0 21 0,0-1 96,0 0-32,0-19 96,0-1-96,0 2 32,-21-2-256,21 21 480,0-1-224,0 0 0,0 1 129,0-20 31,0-20-128,0 19 160,0-39-64,0 20-256,0-20 544,0-1-255,0-19-1,0 0 64,0 0-64,0 0-96,0-19-32,0 19-32,-18-20 0,-2 20-64,-1 0-416,-19 0-705,1 0-2274,-21 20-9674</inkml:trace>
  <inkml:trace contextRef="#ctx0" brushRef="#br0" timeOffset="56114.2095">13438 11843 7879,'-20'0'961,"0"0"64,0 0 160,-19 20-608,19 0-257,0-1-160,0 21 32,1 0 32,-1 20 161,0-21 351,20 41-159,0-21-33,0 1-159,20-21-225,0 2-128,19-2-128,21-19-32,-1-1 32,0-19 0,2-19 32,-3-1 64,-17 0 0,-1 1 32,-1-2-32,-19-18 64,0 19 96,-20-20 160,0 0 289,-20 1 127,0-1-191,0 0-385,-19 1 0,-1-21-64,-19 20 289,-2 21-289,23-2 224,-23 2-384,22 38 0,-21-19 320,21 40-288,19 0-32,20 0-32,20 0 32,-1-21-32,21 21 64,0-20 32,-1-20-128,1 20 192,19-20-256,-18-20-129,-21 20-704,18-20-416,-17 20-993,-1 0-4869</inkml:trace>
  <inkml:trace contextRef="#ctx0" brushRef="#br0" timeOffset="56503.2316">13835 11465 13708,'-20'-19'673,"20"19"-353,-20 0 1122,20 0-257,0 40-288,-19-21-353,19 21-63,0 0-129,19 0-192,-19-1-192,0 1-160,20 0-449,0-20-736,0-1-321,1-19-640,-3 20-2787</inkml:trace>
  <inkml:trace contextRef="#ctx0" brushRef="#br0" timeOffset="56885.2536">13993 11545 5349,'0'-19'3523,"21"19"-3427,-21 0 1858,20 0-192,0 0-802,-20-21-447,20 21-289,-20 0-128,0 0-96,0 0 0,-20 0 0,0 0 0,-21 21 64,23-2 32,-2-19-32,-1 20 0,21 0 33,-20 0-65,20 0-32,20 0 64,1-20-32,17 19 0,-17 1 0,19 0-32,-20-20 0,-1 20-32,-19-20 32,0 0 32,-19 20 0,19-20 32,-40 0 0,20 0-32,-1 20-192,3-20-193,18 0-639,-20 0-1699,20-20-6053</inkml:trace>
  <inkml:trace contextRef="#ctx0" brushRef="#br0" timeOffset="57103.266">14133 11526 8712,'20'0'1537,"0"0"-480,-1 0 1410,1 19-482,0 1-575,-20 0-609,20 0 95,-20 20-383,20-21-353,-20 1-128,0 20-64,-20-20-705,20 0-480,-20-1-737,0 1-960,-19-20-7240</inkml:trace>
  <inkml:trace contextRef="#ctx0" brushRef="#br0" timeOffset="57433.2849">12803 11724 12716,'-20'-20'640,"20"0"-384,-21 20 193,21 20-129,-18 20 385,-2-1 192,20 21-65,-21 20-63,1 19-192,20 0-449,0 0-128,0-19-417,41-1-255,-21 1-161,19-40-192,-19-21-64,20 2-961,19-2-5061</inkml:trace>
  <inkml:trace contextRef="#ctx0" brushRef="#br0" timeOffset="57910.3123">14471 11545 12748,'0'-19'608,"0"19"-608,0 0 160,20 0 673,-1 0 320,1 39-192,0 1-64,20 0 32,-21 19 64,1 20-481,0-19-352,0 20-31,-20-21-97,0 21 0,0-21 96,-20-19-224,0 19 224,-19-19-64,19 0-64,-20-1-385,20-18-447,1-2-802,-1-19-1409,20 0-8520</inkml:trace>
  <inkml:trace contextRef="#ctx0" brushRef="#br0" timeOffset="58170.3271">14769 11526 13708,'20'0'577,"-20"0"256,18 0 1121,2 0-609,1 0-576,19 0-513,-21-21-224,21 21-32,-20-19-192,0 19-417,-20 0-448,19 0-801,-19-21-2786</inkml:trace>
  <inkml:trace contextRef="#ctx0" brushRef="#br0" timeOffset="58291.3341">14888 11545 13292,'-20'60'1057,"20"-40"32,20 19 769,-20-19-289,19 0-1056,-19 0-994,20 0-1248,0 0-1731</inkml:trace>
  <inkml:trace contextRef="#ctx0" brushRef="#br0" timeOffset="58761.3609">15443 11961 12651,'0'0'2979,"0"21"-2722,20-21 63,-20 20 449,20 0-97,19 0-351,-19 19-161,41-19 0,-23 0-160,-17 20 32,19-20-609,-1-1-384,-19 21-160,0-40-64,-20 20-288,0-20-1474,20 0-4260</inkml:trace>
  <inkml:trace contextRef="#ctx0" brushRef="#br0" timeOffset="58949.3716">15761 12002 13324,'-20'20'1345,"-1"0"-960,3 0 768,-22 19 32,19 1-320,-17 0-545,17 19-256,-19-19-256,20-1-705,20-19-608,0 20-834,0-40-5220</inkml:trace>
  <inkml:trace contextRef="#ctx0" brushRef="#br0" timeOffset="59267.3899">15900 11565 11627,'19'-39'928,"-19"18"-864,0 21 1090,-19 0 543,19 0-288,-20 0-544,0 21 160,0 18-160,20 1-288,-20 0-257,20-1-160,0 1-128,20 0 0,0-21-96,0 1-256,0 0-257,-1 0-736,1-20-929,20 0-1730</inkml:trace>
  <inkml:trace contextRef="#ctx0" brushRef="#br0" timeOffset="59432.3992">16058 11645 14862,'0'39'768,"-20"-39"-543,20 20 1536,0 0-736,0 0-737,20 0-544,1-1-801,-1-19-64,0 0-833,-20 0-3619</inkml:trace>
  <inkml:trace contextRef="#ctx0" brushRef="#br0" timeOffset="59583.408">16119 11605 15822,'-20'0'545,"20"0"-417,0 0 449,0 0-225,0 0-512,0 0-993,20 0-2050</inkml:trace>
  <inkml:trace contextRef="#ctx0" brushRef="#br0" timeOffset="59778.419">16257 11526 14317,'20'19'929,"0"-19"64,0 20 737,-1 0-449,1 20-641,-20-20-447,20 19-386,-20 1-191,0 0-897,0-21-769,0 21-1089,-20-20-5221</inkml:trace>
  <inkml:trace contextRef="#ctx0" brushRef="#br0" timeOffset="60210.4438">15364 11565 12491,'-20'0'897,"20"0"-1089,-20 0 192,1 40 577,-1 0 223,0 19-319,-1 1-97,1 19 353,-18 20 352,17 1-64,1-21-256,0 0-577,0 1-192,40 0-321,0-21-479,0 1-65,1-40-416,17-1 63,3 2-1280,-1-2-7431</inkml:trace>
  <inkml:trace contextRef="#ctx0" brushRef="#br0" timeOffset="60563.4639">16455 11486 13869,'41'19'32,"-21"2"32,-2 18 1313,3 21 321,19-1-449,-20 1-320,19 19-353,-19 0 289,-20-20-288,20 2-353,-20-2-64,0 1-288,0-1 128,-20-19-192,20 0 32,-40-1-257,21 2-320,-1-22-544,0 1-1217,-21 0-2339</inkml:trace>
  <inkml:trace contextRef="#ctx0" brushRef="#br0" timeOffset="60968.4872">17210 12141 15790,'20'0'1538,"-1"-20"-1410,1 20 1281,21 0-63,-21 0-578,18 0-607,3 0-129,-2 0-353,1-20-672,-20 20-1057,0 0-1025,-1 0-5733</inkml:trace>
  <inkml:trace contextRef="#ctx0" brushRef="#br0" timeOffset="61120.4958">17389 11961 14701,'-21'41'1218,"21"-21"-1154,0 20 0,0-1 544,0 1 257,0 19-769,0-19-1025,21 0-864,-21-1-2467</inkml:trace>
  <inkml:trace contextRef="#ctx0" brushRef="#br0" timeOffset="61963.544">17865 12817 15822,'-19'39'577,"19"-39"-609,0 0 352,0 0 513,19-39-128,1 18-321,0-38-224,20 19 129,-1-39-97,1-21 544,-1 1-287,1-20-353,1 19-128,-23 1-224,2 40 31,-20-22 1,21 43 384,-21 17-31,0 2-450,0 19 353,0 0 32,0 19-128,0 21 32,0-21 96,0 42-256,0-21-96,0-1 96,20 1-97,0-20-127,-2-20 352,3 0 64,-1 0 96,0-20 64,19 0-64,-39-20 32,20 21 65,0-21-1,0 0-96,0-19 288,-20 19-384,19 0-320,-19 0 640,20 1-320,-20-1 0,0 40 96,0 0-224,-20 20 513,20 0-353,0 19 352,-19 21 128,19-21-127,0 20 63,0-18-95,0-1-450,0-1 1,19 1-224,-19-20-128,20 0-225,-20 0-640,20-20-961,0 19-1762</inkml:trace>
  <inkml:trace contextRef="#ctx0" brushRef="#br0" timeOffset="62166.5556">18699 12101 13901,'0'20'3555,"0"0"-3171,20 0 161,-20 0 1185,0-1-1122,0 21-608,0-20-160,20 0-160,-20 0-577,20-20-737,-20 0-704,0 0-2242</inkml:trace>
  <inkml:trace contextRef="#ctx0" brushRef="#br0" timeOffset="62303.5635">18759 11902 13933,'0'-19'3043,"0"19"-4197,19-20-1152,-19 20-1505</inkml:trace>
  <inkml:trace contextRef="#ctx0" brushRef="#br0" timeOffset="65172.7275">12584 12757 13388,'-20'0'1089,"20"0"-640,0 0-321,-19 0 32,19 0-32,0 19-64,0 1-64,0 1 32,0 18 0,19-19 0,21-1 0,19 22-32,2-21 32,18 0 0,0-20 0,40 0 64,1 0-128,-1 0 64,19-20-224,-19 0-480,21 20-482,-21-20 546,1 20 256,-21-21-129,0 21-63,-20 0 448,0 21 96,-20-21 96,2 20 448,-3 0 897,-17 0-1441,-1-20 0,-21 19-32,1 1 97,0 0-98,-20 0 66,20 0-33,-20 0 192,0-20 833,0 20-193,-20-20-319,20 0-33,0 0 97,0-20-193,-20 20 65,20-20-321,0 0-96,0 20-64,20-20 0,0 0-192,0 20-161,19-20 161,1 20 224,-20 0-32,19 0-416,2 0 127,17 20 257,3-20-32,-2 0 0,20 0 128,20 0-64,0 0-64,-18 0 224,18 0 64,0 0-32,1-20 33,17 20 191,3 0-32,-1-19 289,-20 19-129,21-20 225,-1 0 32,-20 0-481,1 20-288,-1-21 0,-40 2-224,20-1 352,-39 20-128,0-19-96,-1-1 64,-19-1 96,1 1-64,-21-19 64,0 19-64,0-20-64,-21 20 0,1 1-288,-19-1-1154,-1 20-1825,-19 0-8552</inkml:trace>
  <inkml:trace contextRef="#ctx0" brushRef="#br0" timeOffset="65635.7541">14390 13492 15150,'-18'20'1249,"18"-20"-961,-20 0 225,20 0 384,0 0 256,0 0-513,20 20-447,18-20-33,-17 20-96,19 0-32,19-20-96,-19 20-321,-1-20-351,-19 19-289,20-19-353,-20 0-704,-20 0-2978</inkml:trace>
  <inkml:trace contextRef="#ctx0" brushRef="#br0" timeOffset="65785.7625">14609 13492 12523,'-19'-20'1890,"19"20"-1730,0 20 801,19-20-32,-19 20-224,20-20-353,20 20-320,-20-20-416,-1 20-705,21 0-1730</inkml:trace>
  <inkml:trace contextRef="#ctx0" brushRef="#br0" timeOffset="66139.7828">15165 13552 14958,'0'0'576,"0"0"-768,0 20 801,-20-20 416,0 20-705,-19-20-288,19 19-64,0 21 0,20-20-288,0 0-161,20 0 1,0-1 319,19-19 33,1 0 256,-1 20 97,1-20-33,1-20 160,-2 1 129,1 19-97,-20-20 321,0 0 224,-20 0-225,-20 0-191,0 0 127,-20 1-255,-19-1-385,-2 0-673,2 20-1665,0 0-2659</inkml:trace>
  <inkml:trace contextRef="#ctx0" brushRef="#br0" timeOffset="67451.858">4465 13413 13612,'-40'40'801,"21"-40"-673,-1 19 289,20-19 191,0 0-63,0 0-257,0 0-96,20 0 0,-1 0-96,21 0-63,0 0 127,-1 0 96,22 0-288,-3-19 352,21 19-256,21 0-64,-1 0 0,20 0 32,21 0 128,-2 19-288,1-19 192,21 0-32,-2 20 32,20-20-32,-18 0 225,18 0-97,-19 0-32,0 0 32,-1 20-32,2-20-128,-22 0 96,2 0-96,-1 20 32,-21-20 32,-19 0 33,0 0-33,1 0 128,-40 0-96,-1 0-160,1 0-961,-39 0-2563</inkml:trace>
  <inkml:trace contextRef="#ctx0" brushRef="#br0" timeOffset="71473.088">17706 11505 4612,'21'-19'4356,"-21"19"-4036,0-21 449,0 21-160,0 0 480,0 0-289,0 0-447,0 0-65,18 21 224,-18-21-159,20 19-161,1 2 0,-21-2 128,0 21 33,20 0-65,-20 39-160,0-19-64,0 39 32,0-20-32,-20 21 33,20-21-130,0 0 66,0 21-1,0-21-32,20-20 32,-20 21-32,0-40 0,0 0 32,0 19 64,-20 1-96,20-1 64,-21 2-64,21-22 32,-20 1 0,20-20-32,0 0 32,0 19-32,0-19-64,0 0-32,0 0 32,0-20-64,0 0 160,0 20 32,0-20 96,20 0 0,-20 0-96,0 0 0,21 0 32,-1 0 0,0 0-32,19 20-32,21-20 0,-1 0-64,1 0-64,19 0 0,1 0-192,-1 0 0,0 0 95,1 0 65,-1 0 32,-20-20 32,22 20-32,-22 0 128,-19 0-32,19-20 96,-19 20 160,-1 0 65,1-20 63,-1 20-256,-19 0-128,0 0 192,1 0 129,-21 0 95,0 0 225,0 0-289,0 0-96,0 0 97,-21-20-193,21 0 32,-20 1-128,20-1-96,-20-20 96,2 0-96,18 1 32,-21-22-352,21 2-289,21-20 577,-21-41 96,0 1 32,0-20-128,0 20 0,0 20 256,0 18 0,-21 22-224,21-20 224,-20 20-127,20-1-65,20 1-129,-20-1-95,21 20-320,-21 0-65,18 0 65,2 21 351,-20-2 225,0 2 193,0 19-1,-20 0-192,20 0 32,-18 0 32,-23 0-64,21 0 32,-19 19-32,-1-19 96,0 0 0,-19 0-64,-20 0 257,-20 0 127,-21 0 33,1 0-257,-1 0 0,-18 0-128,19 40-192,0-19-288,40-2-1314,-2 21-1345,42 0-10666</inkml:trace>
  <inkml:trace contextRef="#ctx0" brushRef="#br1" timeOffset="77254.4185">7166 2583 10473,'0'0'481,"0"-20"1056,0 20-800,0 0 0,18 0-33,2 0-223,21 0 191,-21 20-95,19-20-289,-19 19-192,0 1 33,-20 20-65,0-20 32,0 19 64,-20-18 32,0 19-128,-1-21 160,3 0 33,-2 2-225,0-1 0,20-20-64,0 20 0,0 0 64,20-20-97,0 20 65,-2-20-224,3 0-320,-1 0-577,20 0-961,-21 0-2531</inkml:trace>
  <inkml:trace contextRef="#ctx0" brushRef="#br1" timeOffset="77427.4285">7502 2742 11370,'0'0'929,"0"0"480,0 0-672,0 0-609,0 0-256,0 0-1281,20 0-1218,-20 0-6053</inkml:trace>
  <inkml:trace contextRef="#ctx0" brushRef="#br1" timeOffset="77713.4448">7701 2583 1825,'20'0'6823,"-20"0"-6087,20 0 1410,-20-20-1121,20 20 96,-1 0-352,1-20-384,0 20-257,-20 0-32,20-20-64,-20 20-32,0 0-417,0 0-383,0 0-770,-20 0-1056,20 0-1795</inkml:trace>
  <inkml:trace contextRef="#ctx0" brushRef="#br1" timeOffset="78088.4662">7701 2563 8968,'0'20'-64,"0"-20"705,0 0 832,0 0 321,0 0-769,0 19-321,-21 1 577,21 1-704,0-2-353,0 1-160,0 0 32,21-1-96,-21 2 0,0-1-32,20 0-32,0-20 64,0 19 32,-1-19-64,21 0 32,-20 19 0,20-19 0,-21 21-128,21-1-32,-40 0 160,20-20 0,-20 20 64,0-20 256,-20 20 417,-20-20-32,1 19-65,-1 1 97,0-20-128,1 20-353,-1-20-160,19 0 0,3 0-224,-2 0-897,20 0-1505,0 0-2147</inkml:trace>
  <inkml:trace contextRef="#ctx0" brushRef="#br1" timeOffset="79331.5374">6927 2820 2210,'-20'0'4099,"0"0"-3362,20 0 1473,0 0-512,0 0 128,0 0-737,0 0-481,0 0-191,20 0 31,0 0-256,0 0-128,-1 0-64,1 0-32,0 0-32,0 0-256,0 0-129,0 0-511,-20 0-834,0 0-1473,0 0-3428</inkml:trace>
  <inkml:trace contextRef="#ctx0" brushRef="#br1" timeOffset="79596.5527">6927 2721 7366,'-20'21'0,"0"-21"705,-1 20 576,3 0 737,-2-1-480,20 0-994,0-19-352,0 21-31,0-1-1,20-20 0,-20 20 32,18-20-128,3 20 0,-1-20 0,20 20-192,-21-20-448,1 19-161,0-19-352,0 20-2434</inkml:trace>
  <inkml:trace contextRef="#ctx0" brushRef="#br1" timeOffset="80059.5792">6848 3577 4868,'0'0'6086,"0"-21"-5990,18 21 865,-18 0 128,41 0 288,-21 0-480,19 0-449,1 0-159,20 0-161,-21 0-96,2-20-96,-21 20-224,-2 0-481,-18 0-737,0 0-3106</inkml:trace>
  <inkml:trace contextRef="#ctx0" brushRef="#br1" timeOffset="80346.5956">6947 3417 9160,'19'0'1281,"-19"0"-992,0 0 415,-19 0-287,-1 20-161,0-20-128,0 20 192,-1 20 513,-17-20-128,18-1 0,-1 1 31,21 1-191,0-21-321,0 19-32,21 1 64,-1-20 257,18 20-257,3-20-160,-21 19-96,19-19-384,-19 21-321,20-1-1121,-40-20-2722</inkml:trace>
  <inkml:trace contextRef="#ctx0" brushRef="#br1" timeOffset="81127.6401">7364 3437 9673,'0'-20'736,"0"20"97,0 0-192,19-19-385,-19 19 224,20 0 1,0 19-33,-20-19-127,20 20-33,0 0-160,-20 0-32,0 0 64,0 19 0,-20 2-63,0-22 95,20 1-64,-20 0-32,20-1 64,-20-19-128,20 0-192,0 0-449,0 21-1120,20-21-2403</inkml:trace>
  <inkml:trace contextRef="#ctx0" brushRef="#br1" timeOffset="81256.6474">7522 3655 11723,'20'0'2050,"-20"0"-2147,0 0 97,0 0-96,21 0-192,-21 0-1089,18 0-4773</inkml:trace>
  <inkml:trace contextRef="#ctx0" brushRef="#br1" timeOffset="81616.6682">7761 3437 10153,'39'-20'1730,"-39"1"-1698,20 19 0,0-20-96,0 20 192,-20-20 64,0 20 128,-20 0-192,0 20-480,0-20 224,0 20 192,1-1 0,-1 1-64,0 0 0,20 0-32,0 0 32,0 0 0,0-1-32,20 1 0,0 1 32,-1-2 0,1 1 160,0-20-32,0 20 97,-20-20 95,0 19-128,0-19 192,0 0 193,-20 21-417,-20-21-416,21 20-705,-21-1-865,-19-19-3747</inkml:trace>
  <inkml:trace contextRef="#ctx0" brushRef="#br1" timeOffset="82072.6943">6848 4252 13901,'18'0'64,"-18"0"384,21 0-96,-1 20 129,20-20 192,-1 0-481,1 0-96,-20 0-32,19 0-160,-19 0-96,0 0-161,1 0-544,-21 0-1088,0 0-2340</inkml:trace>
  <inkml:trace contextRef="#ctx0" brushRef="#br1" timeOffset="82366.7111">6947 4153 7142,'0'0'1826,"-20"19"-2915,20-19 929,-20 20 32,0-20 416,-1 20 0,3 0-160,-2-20 353,0 20 864,20-20 193,0 20-417,0-20-321,0 0-287,0 19-97,20-19-63,0 21-97,-20-2-192,18-19-64,3 21-288,-1-2-577,0 1-1025,0 0-4708</inkml:trace>
  <inkml:trace contextRef="#ctx0" brushRef="#br1" timeOffset="83325.7659">7304 4172 4708,'-21'-19'1922,"21"19"1121,0 0-1186,0 0-223,0 0-289,0 0-320,0 0-512,21 0-33,-1-21-63,0 21-97,19 0-64,1 0-160,-20 21-64,19-2-64,-19 1-32,-20 20 96,20-20 0,-20 19-64,0-18 64,0-2-64,-20 21 64,0-20 64,1 0 32,-1-20-32,0 20-31,20-20-1,-20 0 64,20 0-160,20 0 32,0 0 192,0 20-96,19-20-192,-19 0-609,21 0-736,-3 20-897,-18-20-3236</inkml:trace>
  <inkml:trace contextRef="#ctx0" brushRef="#br1" timeOffset="83896.7984">7304 4789 2786,'0'0'4196,"0"0"-7111,0 0 1954,0 0 1,0 19-33</inkml:trace>
  <inkml:trace contextRef="#ctx0" brushRef="#br1" timeOffset="84054.8077">7304 4928 7623,'0'20'3683,"0"-20"-3939,0 0 1153,20 0-897,-20 0-32,0 0-2755,20 0-5637</inkml:trace>
  <inkml:trace contextRef="#ctx0" brushRef="#br1" timeOffset="84155.8133">7304 5067 1505,'20'20'-1504</inkml:trace>
  <inkml:trace contextRef="#ctx0" brushRef="#br1" timeOffset="84299.8217">7383 5147 4644,'0'19'5701,"0"-19"-5701,0 0-32,0 0 160,0 20 65,0-20-354,0 0-2529,0 0-2403</inkml:trace>
  <inkml:trace contextRef="#ctx0" brushRef="#br1" timeOffset="84445.83">7383 5345 12363,'0'0'1217,"-19"0"-1249,19 20-1569,0-20-6567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54:50.9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15662 576 3363,'-21'0'2114,"21"-20"64,0 20-64,0 0-641,0-20-704,0 20-96,0-19 351,0 19-511,21 0 288,-21 0-65,0 0-127,20 0-193,-20 39-63,0-19-193,0 20-96,0 20-64,0-21 32,0 21 0,0-20 0,0-1 0,0-18 64,0-2 0,0-19 417,-20 0-257,20 0-288,0-19 32,0-2-32,0-18-64,0-1 64,0 0 0,0 20-32,0-19-32,0-1 96,0 20-64,0 0-1,20 0 162,0 20-97,-2-20 128,3 20 64,-21 0-64,20-20-96,0 20 224,0 0 33,-20 20-289,19 0 96,-19 0-96,0 20 32,20-21-32,-20 21-32,0 0 32,20-20 96,-20 19-128,0-18 64,20-2-32,-20 22-289,0-22-127,0 1-96,0-20-161,0 19-576,0-19-897,20 0-1282,-20 0-7108</inkml:trace>
  <inkml:trace contextRef="#ctx0" brushRef="#br0" timeOffset="640.0364">16038 834 4452,'20'0'5285,"-20"0"-4292,0-19 576,0 19-384,0 0 193,0 19-674,0-19-287,0 20 95,0 1-128,0-2-159,0 1-33,21-1-96,-21 1-32,20 1 32,-20-1-32,20-20 128,-2 19 65,3-19-33,-21 0 0,20-19-64,0-1-64,0-1-192,-20 1 128,0 1-256,19-1 512,-19 1-288,0-2-64,0 21 128,0-20 32,0 20-160,0 0 32,0 0 321,0 0-257,0 20 128,0 1-32,0-2-160,0 1 96,20-1-32,-20 1-320,0 1-769,20-1-1538,-20-1-1857</inkml:trace>
  <inkml:trace contextRef="#ctx0" brushRef="#br0" timeOffset="2456.1403">16555 596 11594,'0'0'4389,"0"0"-3621,0 0 962,0 0-289,0 0-704,0 0-449,0 0 65,20 0-129,0 0-160,0 0-64,19 0-192,-19 0-129,20-20-768,-21 20-224,21 0-1249,-40 0-2819</inkml:trace>
  <inkml:trace contextRef="#ctx0" brushRef="#br0" timeOffset="2607.1491">16634 715 11723,'0'20'800,"0"-20"450,0 0 31,20 0-513,-20 0-287,20 0-481,0 0-961,0 0-1954,-1 0-3395</inkml:trace>
  <inkml:trace contextRef="#ctx0" brushRef="#br0" timeOffset="2975.1701">17111 476 15951,'20'-19'800,"-20"-1"-479,0 20 447,0 0-95,0-20-289,0 20-416,0 20-64,0-20 192,-20 20-128,20-1 32,0 22 0,0-22 32,0 1 64,20 0 97,-1 0-33,1-20-32,0 20-128,20-20 64,-1 0-32,-19 0 96,21 0-320,-23 0 64,23 0-353,-21 0 193,-20 0-737,20 0-64,-20 0-1858,19-20-3619</inkml:trace>
  <inkml:trace contextRef="#ctx0" brushRef="#br0" timeOffset="3200.1828">17330 476 6950,'0'-19'1506,"0"19"-706,0 19 1603,0-19-354,0 21-159,0 18-929,0 1-384,0-20-225,18 39-256,-18-19-64,0 0-448,20 0-1058,-20-21-2305</inkml:trace>
  <inkml:trace contextRef="#ctx0" brushRef="#br0" timeOffset="5175.296">17865 834 5028,'20'0'6246,"0"0"-5541,-20 0 992,0 0-575,0 0-194,0 0-479,0 20-225,0 1-160,0-2-32,-20 1-320,20-1-769,-20 1-1954,20-20-6086</inkml:trace>
  <inkml:trace contextRef="#ctx0" brushRef="#br0" timeOffset="5651.3232">18342 536 12427,'19'0'192,"-19"0"-160,0 20 225,0 0-1,0 20 449,0-1-321,-19 1-288,19 0-32,0 0-32,0-21 321,0 2 223,0-21 385,0 0 64,0 0-737,0-21-128,0 2-160,19-1-160,-19 0-192,0-20-353,20 0-480,-20 1-288,20-1 1120,0 20 449,-20 0 321,20 20 576,-1 0-32,-19 0-257,20 20-191,0 0-193,0 0-64,-20 0-63,21 19-97,-21-18-32,0-2-64,0 21-257,18-20-319,-18 0-385,0-1-1025,0 2-1505,0-2-5478</inkml:trace>
  <inkml:trace contextRef="#ctx0" brushRef="#br0" timeOffset="6407.3664">18699 735 10537,'0'0'545,"0"0"864,0 0 385,20 0-577,-20 0-544,0 20-449,0 0-128,0-1 0,20 2-32,-20-2-64,0-19 32,0 20-96,0-20 32,0 21 128,0-21 96,0 0-192,0 0-192,0-21 0,0 1-96,0 1-129,0-2-63,0 2 320,0-1 32,20 0-32,-1 0-1,-19 20 97,20 0 225,-20 0 63,20 20-96,-20 0-96,0-20 0,20 20 64,-20-1-64,0 2 192,0-21 0,0 19-31,0-19 31,20 0-288,-20 0-128,19-19-33,-19 19-159,20-21-64,-20 2 95,20-1 289,-20 0 224,20 20 545,1 0 64,-21 0-97,18 20-95,-18 0-385,20-1-96,-20 2-32,0-2 32,20 1-320,-20 1-384,0-21-1026,0 19-1921,0-19-7528</inkml:trace>
  <inkml:trace contextRef="#ctx0" brushRef="#br0" timeOffset="6791.3883">19274 576 14669,'0'-20'577,"0"20"-33,0 0 834,0 0-257,20 0 32,-20 0-961,20 0-128,0 0-128,0 0-160,-1 0-577,1 0-1057,-20 20-2177,0-20-8233</inkml:trace>
  <inkml:trace contextRef="#ctx0" brushRef="#br0" timeOffset="6935.3966">19294 655 13004,'-20'21'192,"20"-2"1794,20-19 0,-20 0-705,20 0-384,-20 0-801,20 0-160,0 0-865,-1 0-2338</inkml:trace>
  <inkml:trace contextRef="#ctx0" brushRef="#br0" timeOffset="8161.4668">19711 357 9673,'20'0'864,"-20"0"1763,20 0-865,0 0-289,-20 0-160,19 0-704,21 0-225,-19 0-31,-1-19-257,-2 19-160,2 0-129,1 0-575,-21-20-1122,0 20-3235</inkml:trace>
  <inkml:trace contextRef="#ctx0" brushRef="#br0" timeOffset="8543.4885">19731 357 11114,'0'0'128,"0"0"1121,0 0-32,0 20 33,0 1-386,0-2-575,0 1-129,0 19-32,0-18-96,0 18 128,20-19 0,-20 0 1,0 0 95,20 0-64,-20-20 0,19 20-160,1-20-32,21 19-64,-21-19 96,-2 21-32,23-2-32,-21 1 32,-20 0-32,20 0 64,-20 0 160,0-1 545,-20-19-128,0 21 63,-21-2-127,3-19-97,-3 0-160,2 0-159,19 0-129,-20 0-257,20-19-511,1 19-706,19 0-2241</inkml:trace>
  <inkml:trace contextRef="#ctx0" brushRef="#br1" timeOffset="17848.0208">7364 5584 8872,'-20'0'1249,"0"0"-416,0-20 160,-1 20-160,-17 0 95,18-20-95,-21 20-352,23 0-193,-23 0 257,1 0-225,1 20-224,-1 0-160,0 19-64,-19 1-321,18 20-95,-17-21-353,37 21 96,-17 0 481,38-1 192,-21 1 0,42-1 32,-3 1 96,23-1 0,17-19 32,-17 20-64,38-20 128,-19-21-64,19 2 32,-20-21 128,22 0 256,-2-21 129,0 2 128,-39-21-193,19 0-160,-18 1 1,-23-21-161,2 0 0,-20 1-32,-20-1-64,2 1 0,-23-1-96,1 1 193,-19 18 159,0 22 256,-1-1-415,1 1-386,18 19-928,3 0-2178</inkml:trace>
  <inkml:trace contextRef="#ctx0" brushRef="#br1" timeOffset="18592.0634">10203 4749 11242,'0'-41'1313,"-20"41"-192,-21-19-416,3 19-417,-3 19 65,1-19-129,-19 41-128,0-22-96,19 21 0,0 1-32,1 18-32,-2-19-32,21 19-321,20 1 225,0-1 192,20 1-64,21 0 32,-2-21-160,21 21-160,-1-21-1,20-18 129,2-1 224,18-20 192,-20 0-32,0-20 289,0-1 95,-19-18-63,-21 0-161,2-1-96,-21-19 1,0 18-33,-20-38-96,-20 19-160,0-19-224,-21-1-33,2 20 994,-21 20 256,1 21-257,-1-1-351,1 20-449,0 20-353,18-1-1825,1-19-6310</inkml:trace>
  <inkml:trace contextRef="#ctx0" brushRef="#br1" timeOffset="19277.1024">13179 4829 10730,'-38'-40'704,"-3"19"-544,3 2-95,-3-1-97,1 20 544,1 0-32,19 0-448,-20 20-64,1-1 32,-1 21 193,-1 1-33,3 18-160,17 1-32,21-1-96,0 1-65,21 19-223,17-19-257,3 20-63,19-21 287,19-19 65,0-20 192,0 0 896,0-20 450,2-20 127,-2-21-32,-20 2-64,-19-21-256,-1 1-288,-19-1-1,-20-19 33,-20 19-577,-19-19-128,-21-1-545,-19 20 898,0 20-385,-20 1-161,19 39-864,20 0-2786</inkml:trace>
  <inkml:trace contextRef="#ctx0" brushRef="#br1" timeOffset="20027.1454">16137 5603 13580,'-38'-19'289,"18"19"-385,-1 0-225,-19 0 97,1 0 384,-1 19-32,1 1-128,-1 20 0,0 0-128,1 19 192,19-18-128,20 17 0,0 2 32,20-20-64,19 20 32,21-21-64,-1 1-64,20-20 128,-18 0 224,18 0 160,0-20 128,-19 0-31,-1-20-97,-19 0 0,-1-20 353,-19 20 128,0-39 96,-20 19-161,-20-19-255,0-1-225,-19-20-32,-1 21 33,-39 19-161,0 0-192,0 20-33,18 20-479,-18 20-962,19 0-2882</inkml:trace>
  <inkml:trace contextRef="#ctx0" brushRef="#br1" timeOffset="20820.1908">16277 7253 13100,'-20'-40'865,"-19"20"-449,19 0 33,-20 1-417,1 19 160,-1 0-128,-21 19-192,22 1-289,-21 20 225,21 19 0,-1 1-64,1 19-65,19-19 193,0 19 96,20 1-64,20-20 0,19-1-256,21 1-513,19-1-352,0-19-801,20 0-160,-18-40 1153,-2 19 1185,0-19 1474,0-19 736,-18-21-384,-2 0-33,-19-19-447,-1-1-353,-19 1-256,0-22-289,-20 3-351,-40-22-193,1 21-192,-1-21-1,-39 41 322,18 0 63,-18 19-32,20 19-352,-1 21-320,21 0-930,-1 21-2113,1-2-7624</inkml:trace>
  <inkml:trace contextRef="#ctx0" brushRef="#br0" timeOffset="31577.8061">19156 1987 5893,'19'-20'1506,"-19"20"63,0 0 65,0-20 287,0 20-255,0 0-673,0 0-385,0 0-191,0 0-97,0 20-64,0-20 225,0 40-33,0-20-31,0 39-321,-19-19 320,19 19-352,0 1 0,-20-19-64,20-3 32,0 2-128,0-19-160,0-2 32,0 1-481,0-20-480,0 0-961,0 0-545,0-20-8071</inkml:trace>
  <inkml:trace contextRef="#ctx0" brushRef="#br0" timeOffset="31851.8218">18958 2245 544,'0'0'12011,"0"0"-12459,0 20 288,0-20 256,18 0 545,-18 21 576,40 17-609,-19-17-448,-1 38-96,19-19-32,-19-1 1,0 1 31,-20-20 64,20-20 480,-1 20 257,1-20 192,0-20 64,0 0-640,0 0-161,-1-19-128,-19-1-224,20 1-96,-20 18-641,20 21-1377,-20-19-4772</inkml:trace>
  <inkml:trace contextRef="#ctx0" brushRef="#br0" timeOffset="32544.8614">21954 2007 10794,'0'-20'1761,"0"20"-511,0-20 287,0 20-256,0 0-256,0 0-737,0 20-384,0 0 321,0 0 95,0 19-96,0 21-64,0-20-160,0 19 32,0 2-96,0-23-96,0 23-96,0-42-96,21 21-193,-21-20-192,0-20-608,-21 19-1378,21-19-3330</inkml:trace>
  <inkml:trace contextRef="#ctx0" brushRef="#br0" timeOffset="32824.8773">21756 2305 11210,'0'19'32,"20"-19"0,0 21 64,-1-2 64,-19 21 257,40-20-321,-20 20-32,0-1-64,1-19 32,-3 0 0,2 0 0,1-20 1121,-1 0 353,0 0-449,-2-20-97,3-20-383,19 20-129,-20-39-127,-1 20-129,21-1-224,-20 19-192,19 2-577,-19 0-1633,0 19-3524</inkml:trace>
  <inkml:trace contextRef="#ctx0" brushRef="#br2" timeOffset="49897.854">1070 4232 9192,'-19'0'2050,"-1"20"-1665,20-20 928,-20 0 801,20 0-449,0 0-768,0 0-320,0 0-257,0 0 128,0 0 129,0 0-65,0 0-31,20 0-257,0 0 161,-1 20-193,21-20-32,0 0 32,-1 0-64,22 19-160,-23-19 64,23 0 32,-22 0-64,21 0 96,-40 0-224,19 0-32,-19 0-64,0 0-257,0 0-31,-20 0-33,19-19-127,-19 19-770,0 0-1921,0-20-4740</inkml:trace>
  <inkml:trace contextRef="#ctx0" brushRef="#br2" timeOffset="50249.8741">1428 4113 12299,'-20'0'417,"0"0"255,20 0 1282,0 0-320,0 0-1090,0 0-224,0 0 193,20 0-129,0 19-31,0-19-97,0 21 64,19-21-160,1 19-96,-1-19 64,1 20-192,1 0 64,-3 0 32,-17-20 65,19 20-130,-22 0 33,-18-1 33,21-19 63,-21 21 96,0-21 192,0 19-64,0-19 1,-21 21-97,-17-2 32,18 1-96,-21 0-96,2 0-96,-1 0-320,20 0-833,1-1-993,-1 1-4741</inkml:trace>
  <inkml:trace contextRef="#ctx0" brushRef="#br2" timeOffset="51966.9723">17964 4252 6117,'0'0'2755,"0"0"-1922,0 0 576,0 0 929,0 0-352,0 0-929,0 0-384,0 0-33,0 0-127,20 0-97,0 0-127,0 0-161,19 0-32,-19 0 0,41 0 32,-23 0-64,3 0-32,-3 0 0,3 0-32,-21 0-64,0 0-320,-1 0-97,1 0-191,-20 0-193,20 0-224,-20 0-257,0 0-415,0-20-1827</inkml:trace>
  <inkml:trace contextRef="#ctx0" brushRef="#br2" timeOffset="52254.9888">18302 4132 352,'-20'-19'9481,"20"19"-8584,0 0-33,20 0 1,-20 0 449,40 0-289,-21 19-481,21-19-256,-20 21-128,19-2-95,1 1-1,-20 0-32,19 0-32,-19 0-32,0 0-32,-20-20-1,0 19 33,0 2 161,-20-21 319,0 19 0,-19-19-127,-1 21 127,1-21-256,-1 19-224,20 1-352,0 0-961,-19 20-1250,39-20-3202</inkml:trace>
  <inkml:trace contextRef="#ctx0" brushRef="#br2" timeOffset="56187.2136">21061 4252 9801,'-20'0'1025,"0"-20"640,20 20 353,0 0-128,0 0-865,0 0-737,20 0 225,0 0-65,21 20-63,-23-20-193,23 0-128,-1 0-64,-1 0 64,1 0-96,19 0-160,-19-20-1,-20 20-383,-1 0-97,1 0-127,0 0-514,0-20-511,-20 20-898,0 0-6021</inkml:trace>
  <inkml:trace contextRef="#ctx0" brushRef="#br2" timeOffset="56482.2305">21379 4113 11434,'0'0'1057,"0"0"-640,0-20 608,20 20 512,-1 0-512,1 0-576,0 0-193,21 0 0,-3 0 128,3 20-288,-3-20-63,-17 0-66,-1 19 1,0 2-32,-20-2-32,0 1 64,0 0 128,-20 0-64,0 0 64,-1 0 1,3-20-1,-23 19 32,21 2-224,0-2-161,2 2-383,-3-2-866,1 1-1248,0 0-3684</inkml:trace>
  <inkml:trace contextRef="#ctx0" brushRef="#br2" timeOffset="59816.4212">792 5147 8808,'-20'19'865,"1"-19"-193,19 0 1891,-20 0-257,20 0-480,-20 0-801,20 0-321,0 0-95,0 0-353,0 0-224,0 0 449,20 0-65,0 20-192,19-20-160,2 0 32,-3 0-64,23 0 32,-22 0-160,1 0-288,-20 0-321,19 0-192,-19 0-95,-20 0-290,20 21-543,0-21-1507,-20 0-5444</inkml:trace>
  <inkml:trace contextRef="#ctx0" brushRef="#br2" timeOffset="60111.438">991 5067 8231,'-20'0'4581,"20"0"-5126,0 0 1218,0 0 672,20 0 128,0 20-800,0-20-353,0 0-192,19 20 1,1-1-65,-1-19-32,1 21 32,-20-2-96,21 1 0,-23 1 64,2-21-64,1 19 160,-21 1 160,0 0 96,0-1-95,-21 2-193,-17-1 32,-3-1-192,1 20-577,1-18-1729,-1-1-8328</inkml:trace>
  <inkml:trace contextRef="#ctx0" brushRef="#br2" timeOffset="61293.5056">17925 5126 6342,'-20'0'2754,"20"0"-1313,0 0 738,20 0 63,-20 0-801,0 0-480,20 0-320,-1 0-225,21 0-32,-20 0-256,0 0-128,19 0 32,-19 0-160,21 0 96,-3 0-192,-17 0 128,19 0-64,-22-19-32,23 19-193,-21 0-191,0-20-1090,-20 20-128,19 0-1953</inkml:trace>
  <inkml:trace contextRef="#ctx0" brushRef="#br2" timeOffset="61588.5225">18223 5007 5477,'0'0'5637,"0"0"-4035,0 0-129,0 0-416,20 0 32,-2 0-480,3 0-353,-1 0-192,20 20 0,-21-20-32,21 20 64,0-20 0,-1 20-32,1 0 256,-19-20-223,-3 20-33,-18-20-32,0 0 64,0 19 448,-18-19-159,-23 21-225,1-2-32,1 1-32,-1 1-96,1-2-352,-1-19-257,-1 20-896,23 0-1474,-2-1-3011</inkml:trace>
  <inkml:trace contextRef="#ctx0" brushRef="#br2" timeOffset="63153.612">20922 5087 6694,'-20'0'2050,"1"0"-545,19 0 513,0 0 0,0 0-481,0 0-480,0 0-224,19 0 32,1 0-96,0 20-225,0-20-63,19 0-193,1 0 0,21 0-63,-23-20-225,3 20 64,-2 0-128,1 0-257,-20 0-415,0 0 127,-20 0-352,19 0-416,-19 0-897,0 0-1026,0-20-2177</inkml:trace>
  <inkml:trace contextRef="#ctx0" brushRef="#br2" timeOffset="63449.6289">21181 4987 6662,'0'0'4580,"0"0"-4324,0 0 225,20 0 1248,-20 0-319,19 20-545,1-20-417,0 0 0,0 20-63,0-20-129,-1 20-160,21-20 0,-20 20-64,0 0-64,-1-20 128,-19 20-32,20-20 97,-20 19 127,0 2 288,-39-2-255,-1 1-97,0 1-96,1-2 32,19-19-192,-20 20-480,21 0-770,-1-1-1088,20 2-3235</inkml:trace>
  <inkml:trace contextRef="#ctx0" brushRef="#br3" timeOffset="74014.2331">753 7650 160,'-20'0'6374,"20"-21"-5766,-20 21 1186,20 0 1121,-20 0-897,20 0-865,-20 0 32,20 0 64,0 0-320,-19 0 64,19 0-224,0-19 31,0 19-319,-20 0-289,20 0-224,0 0 32,0 0-64,20 0 192,-1 0-160,1 19 0,20-19 128,-1 0-192,1 0 0,19 0-192,-18 0-33,18 0-95,-19 0 32,19 0-1,-19 0-191,0 0-385,-21 0-545,1 0-704,-20 0-512,0 0-2147</inkml:trace>
  <inkml:trace contextRef="#ctx0" brushRef="#br3" timeOffset="74345.2521">1070 7510 10153,'-19'-19'2082,"19"19"-1698,-20 0 705,20 0 641,0 19-705,-20-19-705,20 0-31,0 0 159,20 20-96,-20-20-159,20 21-65,19-21-32,-19 19 128,20 2-320,-1-21 224,-19 19-96,21 0 0,-21-19-32,18 21 32,-17-21 0,-1 20-64,-20-20 96,0 0 192,0 20-63,0-20 223,0 20 0,-41 0-223,21-20-97,2 19-160,-23 1-353,21 0-736,-20 0-1858,1 0-11306</inkml:trace>
  <inkml:trace contextRef="#ctx0" brushRef="#br3" timeOffset="75898.3411">18162 7710 11434,'0'0'1634,"0"0"-1154,0 0 353,-18-20 737,18 20-225,0 0-833,0 0-384,18 0-31,2 0 95,1 0-64,-1 0 0,18 0 0,3 0-160,-1 0 96,-21 0-96,21 0 96,0 0-64,-21 0 0,1 0-96,20 0-64,-19 0-32,-3 0-321,-18 0-159,0 0-706,0 0-1376,0 0-3812</inkml:trace>
  <inkml:trace contextRef="#ctx0" brushRef="#br3" timeOffset="76201.3584">18500 7591 5124,'0'0'609,"20"0"288,-20 0 1441,0 0-736,0 0-898,0 0-480,21 0-95,-21 0-33,18 0 320,2 19-64,21-19-31,-21 0-1,0 19 128,-1-19-127,-19 0-129,20 0-128,-20 21-32,0-21 64,0 20 192,0-20 1,-20 20-161,1 0 32,-1 0-96,-21-1 64,21-19-128,0 20-128,-19 0-641,-1 0-1825,1 0-6567</inkml:trace>
  <inkml:trace contextRef="#ctx0" brushRef="#br3" timeOffset="78697.5011">20982 7650 10730,'-20'0'1697,"20"0"-896,-20 0 1505,20 0-256,0 0-865,0 0-512,20 0-385,0 0 97,19 0 31,1 0-128,1 0-64,18 0 33,0 0-129,-19 0-32,0 0-128,-1 0-96,-19 0-289,20 20-351,-40-20-289,19 0-577,-19 0-704,0 0-705,0-20-2883</inkml:trace>
  <inkml:trace contextRef="#ctx0" brushRef="#br3" timeOffset="79007.5187">21339 7551 10826,'0'0'640,"0"0"-223,0 0 1216,20 0-351,-20 0-642,20 0-320,19 19 65,-19-19 191,20 21-95,-19-21-289,17 19-96,-18 0-32,1 2 0,-1-21-32,-20 20-32,0-20 0,0 20 96,0-20 225,-20 20-97,-21-20 64,21 20 0,-19-20-192,19 19-31,-20 1-130,21-20-31,-21 20-320,20 0-449,0 0-1505,20 0-3972</inkml:trace>
  <inkml:trace contextRef="#ctx0" brushRef="#br3" timeOffset="80882.6261">673 6895 10281,'-39'0'961,"19"0"32,0 0 897,0 0 32,20-20-545,-19 20-1089,19 0-256,0 0 193,19 0-65,1 0-32,0 20-64,20-20 64,-1 0-192,1 0 0,-1 0-96,22 0-257,-23 0-287,23 0-353,-41 0-545,19 0-1569,-19-20-5925</inkml:trace>
  <inkml:trace contextRef="#ctx0" brushRef="#br3" timeOffset="81150.6414">891 6776 12619,'-20'0'-672,"20"0"95,20 0 673,-20 0 513,41 20-225,-21-20-384,19 0-32,1 20 0,-1 0-64,1-20-96,0 19-128,-1 1 63,-39 0 257,20 0 97,-20 0 927,-20 0-319,0-1 192,-19 1-481,-1 0-608,-19 20-1217,19-20-2915</inkml:trace>
  <inkml:trace contextRef="#ctx0" brushRef="#br3" timeOffset="82322.7084">18004 6875 8295,'-40'0'1538,"40"0"-898,-19 0 289,19 0 320,0 0 193,19 0-481,1 20-321,0-20 33,20 0-128,-1 0-33,22 0-224,-2 0-64,-19 0-224,19-20 129,-19 20-225,-1 0-161,1 0-159,-20 0-449,-20-20-801,0 20-1024,0 0-3652</inkml:trace>
  <inkml:trace contextRef="#ctx0" brushRef="#br3" timeOffset="82617.7254">18261 6796 3939,'0'0'417,"0"0"-674,21 0 706,-1 0 1505,-20 0-97,20 0-543,0 0-353,-1 0 288,1 0-224,0 20-289,20-20-319,-21 20-225,21-1-160,-20 1 64,19 0-96,-19-20 32,0 20 0,-20-20 0,0 20 32,0-20 929,-20 0-160,0 20-321,-19-20-127,19 19-129,-20-19-192,1 20-96,19 0-352,0-20-481,0 20-1762,1 0-5316</inkml:trace>
  <inkml:trace contextRef="#ctx0" brushRef="#br3" timeOffset="84832.8521">20922 6875 8776,'20'0'4420,"0"0"-4004,19 0-255,1 0 511,-20 0 257,21 0-384,18 0-417,-19 0-128,-1 0-64,1 0 128,-20 0-128,19 0-321,-19-20-928,-20 20-1442,20 0-4580</inkml:trace>
  <inkml:trace contextRef="#ctx0" brushRef="#br3" timeOffset="85090.8667">21240 6736 10954,'0'0'1986,"0"0"-2114,20 0 512,0 20 769,19-20-160,-19 20-609,20 0-191,19-20 63,-39 20 160,21 0-31,-23-1-65,2 1-160,0 0-96,-20 0 96,-20-20 32,0 20-192,2 0-320,-43-1 480,22 1-192,-1 0-192,0-20-481,1 20-1088,19 0-3012</inkml:trace>
  <inkml:trace contextRef="#ctx0" brushRef="#br2" timeOffset="87082.9807">693 5981 7719,'-59'0'4420,"39"0"-4452,0 0 224,0 0 545,20 0 1153,0 0-865,0 0-929,0 0 64,20 0 96,-20 0-128,40 0-32,-20 20-32,-1-20-96,21 20 64,0-20-192,-1 0-288,-19 19-129,21-19-512,-3 0-1153,-17 0-2050</inkml:trace>
  <inkml:trace contextRef="#ctx0" brushRef="#br2" timeOffset="87356.9963">891 5921 12107,'-20'0'1473,"20"0"-2434,0 0 289,0 0 1088,0 0 289,0 0-385,20 0-192,1 20-96,-1-20 0,0 20-64,-1 0-160,1 0-160,0 0 128,0-1 95,0 1 162,-20 0 479,0 0 257,-20 0-161,20-20-127,-20 20-193,0-20-192,-19 20-384,19-1-961,-21-19-2627</inkml:trace>
  <inkml:trace contextRef="#ctx0" brushRef="#br2" timeOffset="88227.0461">18044 6100 10954,'0'20'2114,"0"-20"-993,0 0 96,0 0 449,0 0-225,0 0-448,19 0-416,1-20-129,20 20-96,-19 0-320,38 0 96,-19 0-256,-1 0-480,1-20-193,-20 20-384,-1 0-865,1 0-1217,-20 0-1666</inkml:trace>
  <inkml:trace contextRef="#ctx0" brushRef="#br2" timeOffset="88486.0611">18261 6001 10698,'-18'0'672,"36"0"-736,3 0 993,-1 0 1121,0 0-897,19 0-865,-19 20-224,20-1-32,-20-19 33,-1 20-33,1 0 0,-20 0 64,0 0 128,0 0 288,-39 0-31,19-20-129,-20 19-32,20 2 65,-19-21-33,19 19-224,0-19-192,-1 0-288,3 20-897,18-20-1634,0 0-4004</inkml:trace>
  <inkml:trace contextRef="#ctx0" brushRef="#br2" timeOffset="89049.0931">21181 5981 12619,'-61'0'1089,"43"0"-704,18 0 191,0 0 577,0 0 161,18 0-610,23 0-287,-1 0-385,-1 0 64,1 0-32,19 0-192,-19 0-737,19 0-897,-19 0-1281,-19-20-3363</inkml:trace>
  <inkml:trace contextRef="#ctx0" brushRef="#br2" timeOffset="89301.1077">21418 5861 8744,'-39'0'1505,"39"0"-800,0 0 192,20 0 704,-1 0-191,21 21-738,1-21-287,-3 20-33,23-1 0,-22 1 33,1 0-129,-20-20-160,-20 20-64,0 0 128,-20 0-32,0-1 96,-21 1-288,-18 20-64,19-20-64,-19 0-352,19 0-449,1 20-449,19-21-1344,0 1-5798</inkml:trace>
  <inkml:trace contextRef="#ctx0" brushRef="#br0" timeOffset="99595.6964">2143 3934 7847,'0'-20'448,"0"20"577,0-20 160,-21 20 225,21 0 191,0 0-480,0-19-384,-20 19-192,20 0-65,0 19-224,0 1-512,0 0 192,0 20 32,-18-1 0,18 2-256,0-2 127,0 21 65,0-1 96,0 1 0,0-20 0,0 0 0,-20 19 0,20-39 32,0 20 0,-21-21-32,21 1-32,0 0 0,0 0 32,0-20 0,0 20 96,21-20 1,-1 20 31,-2-20-64,23 19 32,17-19-32,3 0-32,-2 0-32,1 21 64,40-21-64,-21 0 32,20 19 32,-20-19-32,20 0 0,-20 0 128,20 0 97,1 0-33,-1 0 32,0 0-192,-18 0-32,18 0 32,-20 20-32,0-20-32,-20 20 32,1-20 32,19 0-64,-18 0 192,18 0-160,-20 0 33,1 0-1,-1-20-32,-18 20-32,18 0 64,-19-20-64,-1 20 32,-19 0-64,0 20 32,19-20-96,-19 0 160,0 0-64,0 0 0,0 0-64,19 0-32,-19 0 96,0 0 0,1-20-33,-1 20 66,-2 0-66,2 0 130,-20 0 63,21 0-32,-21 0 0,0-19 64,20 19-96,-20 0 64,0-21-96,20 2-64,-20-1 97,0 0-65,18-20-64,-18 20 0,21 1-33,-21-21 1,20 20 32,-20-20-96,20 0 0,-20 0 32,20 1-32,-1-1 64,-19-19-128,20-1 192,0 21 64,-20-21-224,0 20 224,0 0-32,0 20 32,0 1-32,0 19 96,0-21 0,0 21-160,0 0 64,0 0-64,0 0-32,0 0-64,0 0 0,-20 0 32,20 0 32,-20 0 31,1 0-63,-1 21 64,0-21-32,-21 0 160,3 0 0,-3 19-96,-17-19 33,-3 0-33,-18-19 96,0 19-32,-40-21-160,-1 21 96,-18 0 96,-22 0-64,2 0-32,-21 0 0,0 0 0,41 21-32,-1-21-385,19 0-896,41 19-449,0-19-320,-1 0 513,21 0 576,18-19-320,-18 19 672,19 0 65,1-21-1923</inkml:trace>
  <inkml:trace contextRef="#ctx0" brushRef="#br0" timeOffset="100606.7543">5319 4073 9737,'0'0'672,"0"0"-383,0 0 1056,0 20 449,0 0-769,0 20-737,0-1-224,0 1 64,0 0-96,0 0-160,0 0-609,0-21-1056,0 1-482,0 0-5700</inkml:trace>
  <inkml:trace contextRef="#ctx0" brushRef="#br0" timeOffset="101096.7822">5279 4808 13004,'0'0'-288,"20"0"-1250,-20 0 1602,20 21 224,-1-21 225,1 20-449,0-1-96,0 1-288,0 0 127,-20 0-63,0 0 192,0 0-128,0-1 512,-20 1-256,-20 0 289,20 0 383,1 0-31,19-20-64,0 20-193,0-20-256,0 20 129,39-20-161,-19 0-641,20 0-1633,-1 0-2850</inkml:trace>
  <inkml:trace contextRef="#ctx0" brushRef="#br0" timeOffset="101752.8199">5418 5643 14413,'-20'0'737,"20"-20"-641,20 20 513,1 0-129,17 0-192,-17 0-352,19 0-512,-22 20-257,23 0-128,-41 1 128,20 18-288,-20-20-32,0 1 737,-20 21 448,0-22 416,20 1 481,-21-1 0,21 2-160,0-1-1,0-1-255,0 1-321,21-20-96,-1 20-64,0-20-352,0 20-481,-1 0-192,1 0 641,-20-20 288,-20 19 224,1 1 512,-1 0 65,0 0-449,0-20-256,-19 20-192,-1-20-1025,19 20-3267</inkml:trace>
  <inkml:trace contextRef="#ctx0" brushRef="#br0" timeOffset="102221.8465">5439 6656 11530,'18'0'2851,"-18"-19"-2467,0 19-319,20 0 63,-20 19 704,0 2-479,-20-2-193,20 2 32,0-2 449,20 1-161,-20 0-288,21 0-160,19-20-64,-22 20-416,23-20-801,-21 0-1186,19 0-2081</inkml:trace>
  <inkml:trace contextRef="#ctx0" brushRef="#br0" timeOffset="102386.8561">5597 6677 15566,'0'59'417,"-20"-19"223,20 0 353,0-20-192,0 19-641,0 1-704,20-20-1570,-20 19-2979</inkml:trace>
  <inkml:trace contextRef="#ctx0" brushRef="#br0" timeOffset="102877.8842">5457 7292 14509,'0'0'705,"0"0"-3268,0 0 2051,20 0 576,1 0 929,-21-20-416,20 20-674,-20 0-415,0 0 384,0 0 96,0 0-160,0 20-513,-20 0 545,-1-20 224,1 20-32,2 0 224,-3 0 64,21 19-191,0-19-65,0 0-96,0 20-64,21-21-193,17 1-31,-17 1-257,-1-21 193,0 19 256,-2 2 128,-18-2 96,0 0 673,0 2 512,-18-1-128,-2 0-192,-21 0-224,3 0-321,-3-20-320,21 19-192,-20-19-865,21 0-2626</inkml:trace>
  <inkml:trace contextRef="#ctx0" brushRef="#br0" timeOffset="107124.1271">18719 3894 12171,'-20'0'609,"20"0"-1,0 0-736,0 20 352,0-20 737,0 20 0,0 20-641,20-20-159,-20 19 63,0 21 96,0-21-64,-20 21-192,20 20 0,0-21 0,0-19-64,-20 20 97,20-20-97,0-1 96,0 1 64,-19-20 32,19 0-32,0-1-128,0 2 64,0-21-96,0 19 192,19-19 225,1 0-65,-20 20-224,20-20 161,20 0-161,-21 0 0,21 0-32,0 0-64,-1 0 32,1 0-64,19 0 0,2 20 64,-2-20-32,0 0 64,21 0-96,-1 0-96,0 19 160,0-19-96,21 0 160,-20 0-128,38 0 0,-19 0 32,1 0-64,-1 0 0,-19 0 32,-1 0-96,-20 0 96,22 21-64,-2-21-256,0 0 288,0 0 32,20 0 0,-20 0 32,21 0 32,-20 0 32,-1 0 0,0-21 64,1 21-32,0 0-64,-1 0 32,-20 0-64,20 0 33,2 0-65,-2 0 0,0 0 64,0 0-32,-19 0 32,20-19-64,-40 19 32,19 0 64,-19 0 96,-1 0-96,1 0-160,-1 0 128,1 0 32,0 0-96,-21-20 32,21 20-32,-19 0 32,-1 0-96,18 0 160,-17 0-96,-1 0 0,0 0 0,-1 0 32,-19 0-32,20 0 96,-20 0 65,0 0-97,0-20-32,-20 1 32,20 19-64,0-40-32,0 20 32,0-20-32,0 0-353,20 1 289,-20-1 96,20 0-224,-20 0 64,20 0 64,-20-19 128,20 19-64,-20 1 96,0-1-192,0 0 160,0 21-32,0-22 0,0 22-128,0-1-33,0 20 161,-20 0-128,20 0 96,0-20-160,0 20 96,-20 0-96,20 0 96,-20 20 32,20-20 64,-20 0-32,1 0 64,-21 0-32,19 0 0,-37 0 0,17 0 0,-38 0-64,20 0 32,-21 0-193,-20-20 289,-17 20-64,16 0-32,-17-20 96,-1 20-64,-1-20-32,1 20 0,0-20 32,1 20-96,-22 0 0,1-19 96,-20 19 0,20 0 32,-19-21-64,18 21 256,-18 0 129,19-19-257,-1 19-64,2 0 64,19 0 64,-21 0 224,2 19 65,-21-19-65,21 21 33,18-21 95,21 19-384,20 1-288,39 0-256,-1 20-801,21-20-481,20-1-2626</inkml:trace>
  <inkml:trace contextRef="#ctx0" brushRef="#br0" timeOffset="115086.5824">15662 1570 10602,'0'0'1441,"0"0"705,0 0-833,0-20-192,0 20-192,0 0 0,20 20-160,0-1-225,19 1-352,1 20 1,-1-20-193,1 0 96,0 19-128,-1-19-289,1 0-95,-1-20-513,-19 20-544,21-20-1186,-21 0-1793</inkml:trace>
  <inkml:trace contextRef="#ctx0" brushRef="#br0" timeOffset="115296.5944">16000 1510 12523,'0'0'1089,"0"0"-1089,0 0 545,0 19 192,-21 22 288,1-22-161,0 41-479,0-20-257,1-1-64,-1 1-192,0 1-449,0-3-768,0-17-1346,20-2-3875</inkml:trace>
  <inkml:trace contextRef="#ctx0" brushRef="#br0" timeOffset="115822.6246">16237 1768 8359,'0'0'1890,"0"0"0,0 0-865,0 0-833,0 20-160,0-20 32,0 21 0,-19-21 0,19 19 64,0 0-63,19 2 95,-19-2 224,20 2 64,0-21 289,0 20-64,0-20-65,-1 0-31,1-20 32,0 20-289,0-21 64,-20 2-320,0-2 225,-20 2-33,0 0-96,0 19-288,1-21-96,-1 21-865,0 0-1410,0 0-3843</inkml:trace>
  <inkml:trace contextRef="#ctx0" brushRef="#br0" timeOffset="116247.6489">16575 1570 10890,'0'0'1826,"0"0"127,0 0-191,0 0-609,0 0-256,0 0-192,20 19-289,0-19-160,-1 0-128,21 0-31,-20-19-130,0 19-703,19 19-738,-39-19-2049</inkml:trace>
  <inkml:trace contextRef="#ctx0" brushRef="#br0" timeOffset="116420.6588">16595 1689 14573,'0'39'1057,"0"-19"-576,0-20 544,20 0-449,-1 0 641,1 20-544,0-20-545,0 0-929,19 0-1184,-19 0-3845</inkml:trace>
  <inkml:trace contextRef="#ctx0" brushRef="#br0" timeOffset="116767.6787">17210 1430 12459,'0'-20'1185,"-20"20"-256,20 0 897,0 0-737,0 0-352,0 0-193,0 0 257,0 41-96,0-22-65,0 40-319,0-18-289,0 18 96,0 1-833,20-1-832,-20-19-1634,20 0-10731</inkml:trace>
  <inkml:trace contextRef="#ctx0" brushRef="#br0" timeOffset="150314.5975">22689 4352 1601,'0'0'2178,"0"0"-608,0 0 127,0 0-159,0 0-257,0 0-32,0 0-64,0 0 96,0 0-128,0 0-160,0 0-160,0 0-128,0 0-257,0 0-95,0 0 159,0 0-256,0 0-160,0 0-64,0 0-64,0 0 0,0 0 32,0 0 0,0 0 0,0 0-32,0 0 96,0 0 97,0 0-193,0 0 0,0 0 64,0 0-32,0 0 32,0 0-161,0 0 33,0 0 96,0 0-96,0 0 64,0 0-32,20 0 64,-20 0-32,0 0 64,21 0-32,-21 0 64,18 0-96,-18 0 64,20 0-160,0 0 64,-20 0-32,21 0 32,-21-21 0,20 21 96,-20 0-32,18 0-32,-18 0 128,0 0-64,0 0 32,0-19-32,0 19 0,0 0-64,0-21 96,0 21-64,0-19 0,0 19 64,0-20-64,0 0-32,0 0 32,0 20 32,0-20 64,0 0-64,0 1-32,0-2 0,0 2 32,0-1 0,-18 0 0,18 1-64,0-22 128,0 22-128,0-21 64,0 20 65,0 0-1,0 0 0,0 1-64,0-21 0,-20 40 0,20-20-32,0 0-32,0 0 64,0 0-32,0 0-32,0-19 64,0 19 128,0-20-32,0 20 0,-21-19-96,21 18 64,0-18-64,0 19-32,0-20 0,0 20 96,0-19 65,-20-1-1,20 0 32,0 20 0,-20-19-64,20 19 32,0-20-31,0 0-97,-18 1 32,18-2-64,0 2 32,-21-1-96,21 0 96,-20 1-32,20-1 32,-20 0-64,20-19 32,0 19-32,0 0 64,-20 0-161,20 0 194,0 1-65,0 19-32,0-20-257,-20 0 513,20 1-288,0-1-256,-19 21 480,19-21-288,0 0 64,0 0 64,-20 20-96,20-20 128,-20 20 64,20 1 64,-20-1-320,20 0 128,-20 0-64,1 0-32,19 0-32,-20 1-65,20 19 161,-20-20-32,20 0 96,-21 20 0,1-20 64,20 0-64,-18 0 129,-2 20-194,20-19 65,-21 19-32,-19-20-64,21 20 64,-1-21-64,-20 21 32,1-19 64,-1-2 0,0 21 0,-19-19 32,18 0-32,-17 19-128,17 0-32,2-21-128,-1 21 224,0-20-161,1 20-31,-1 0 288,1-20-160,19 20 32,-20-20-320,1 20 31,19-20 129,-21 20-32,3-19 31,-3 19 193,1-20 32,21 20 64,-21-20-64,20 20 64,-19 0 96,19-20-95,0 20-66,0-20-31,20 0 64,-20 1 0,1-1-32,19-1-96,-20 2 64,20-1 32,0 0 64,-20-20 32,20 20 96,0 1 225,-21-20-65,21 18-224,0 1-96,0 0-64,0 0-96,0 20 128,0-19-96,0-1 64,21 20 32,-1-20-32,0 0 64,-20 20-64,19-20 32,1 20 32,20-20 0,-20 20-32,-1 0-33,21 0 65,-20-20-64,19 20 64,1 0-32,1 0 0,17 0 64,-17 0-32,-2 0-32,1 0 64,-20 0-64,-1-19 32,1 19 0,-20 0 32,0 0-32,0 0 129,0 0-65,0 0-96,20 0 0,-20 0-97,0 0-63,0 0-160,0 0-65,0 0-63,0-20 0,0 20-161,20 0 32,-20 0 97,0 0-65,20 0-576,-20-20-1377,0 20-1602</inkml:trace>
  <inkml:trace contextRef="#ctx0" brushRef="#br0" timeOffset="150660.6173">21776 914 10730,'-20'0'1345,"20"0"-1505,0 0 288,20 0 96,-20 0 289,20 19 63,-1-19-256,21 20-223,-20-20 31,21 21 32,-3-21-96,-17 0-96,19 20 32,-40-1 64,18-19 160,-18 20 609,0-1-96,0 2-289,-18-1-192,-2 0-128,0-1-32,-1 1-224,1 0-352,2 0-1090,18 0-1088,-21-20-1794</inkml:trace>
  <inkml:trace contextRef="#ctx0" brushRef="#br0" timeOffset="151410.6602">22412 994 10730,'-20'0'-32,"40"0"608,-20 0-63,18 0 127,2 19 545,1 1-704,-1-20 95,19 40-351,1-20-65,-20 0-64,19-1-32,1 21-64,0-20-96,-1-20-64,-19 20-257,0 0-864,1-20-1666,-21 20-3235</inkml:trace>
  <inkml:trace contextRef="#ctx0" brushRef="#br0" timeOffset="151634.673">22669 994 7527,'0'-20'320,"0"20"-384,0 0 64,-20 20 0,0-1 224,20 1 160,-19 20-255,-1 0-65,0-21 384,0 21-224,0-20-128,20 0-96,-19 0-768,19-20-3204</inkml:trace>
  <inkml:trace contextRef="#ctx0" brushRef="#br0" timeOffset="152067.6977">22809 576 9064,'0'-20'961,"0"20"-961,0 0 128,0 0 289,-21 0 255,1 20-63,20 0-417,-20 0-32,20 0 256,0-1-127,0 21-193,0-20 0,20 0-32,-20 20 0,0-21-32,20 2-192,1-2-385,-21 1-255,20-20-225,-20 21-1249,18-21-3716</inkml:trace>
  <inkml:trace contextRef="#ctx0" brushRef="#br0" timeOffset="152319.7121">22928 695 5701,'19'0'1858,"-19"0"384,0 20-897,0-20-448,0 20-192,0 0-417,20 0-192,-20-1-32,0-19-32,0 21 0,0-2-288,0-19-769,0 0-1441,0 20-2884</inkml:trace>
  <inkml:trace contextRef="#ctx0" brushRef="#br0" timeOffset="152601.7283">22987 556 5765,'0'0'801,"20"0"160,0 0 288,-1 20-192,1 0 352,0 0-640,0 0-257,0 20 1,-1-1 95,-19 1-159,20-20-257,-20 20-64,0-1 0,0-18 64,0-2-288,0 1-1057,-20-1-3203</inkml:trace>
  <inkml:trace contextRef="#ctx0" brushRef="#br0" timeOffset="156283.9389">23424 1013 2626,'0'20'1826,"0"-20"768,-20 0 1,20 0-353,0 0-449,0 0-319,0 0-129,0-20-320,0 20-384,0 0-449,0 0-160,0 0-32,20 0 32,-20 20-64,19-20-224,1 0-513,0 0-288,0 0-416,0 0-673,0 0-865,-20 0-2883</inkml:trace>
  <inkml:trace contextRef="#ctx0" brushRef="#br0" timeOffset="156426.9471">23424 1113 11370,'0'19'-64,"0"1"609,0-20 288,19 0 31,-19 0-575,20 20-930,0-20-2274</inkml:trace>
  <inkml:trace contextRef="#ctx0" brushRef="#br0" timeOffset="156910.9747">23781 497 3363,'-20'0'3395,"20"-21"-1890,20 21 385,-20 0-577,20 0-256,0 0-416,0 0-417,19-19-128,-19 19 32,20 0-128,-21 0-544,-19 0-930,20 0-1152,-20 0-3620</inkml:trace>
  <inkml:trace contextRef="#ctx0" brushRef="#br0" timeOffset="157538.0106">23781 476 3267,'0'0'3779,"0"0"-3459,0 0 1186,-20 0-129,20 0-512,0 0-96,20 0-161,-20 0-127,0 21 63,20 18 33,-20-19-161,0 20-256,0 19-128,0-19 65,20 20-33,-20 0 0,0 0-64,0 18 64,0 2 0,0 0 0,0-1-64,0-19 32,20 19 32,-20-19 32,19 19-32,-19-20 192,0 1 33,0 20-129,20-21-96,-20 1 0,0-1-64,0-19 0,0 20-96,0-20 32,0 20 96,20-21 0,-20 1-32,-20 0 0,20-1 32,-20 1 128,20 1 32,-19-3 0,19 2-128,0 0 0,0 0 65,0-1-97,0 1 64,-20 0 32,20-20 160,0 19-32,-20-18 65,20-2-129,0 1 32,0 0-64,0-1-32,0-19-128,0 21 64,0-21-64,0 20-32,20-20 0,-20 20 128,0-20-64,0 0 32,20 19 33,-20-19-65,19 0 64,-19 0-32,20 0-192,-20 0-225,20 0-287,0 0-513,19 0-929,-19 0-1922</inkml:trace>
  <inkml:trace contextRef="#ctx0" brushRef="#br0" timeOffset="158181.0474">24337 497 6566,'0'0'2114,"0"0"-289,0 0 65,19 0-224,-19 0 160,0 0-705,0 20-449,0-1-223,0 21-193,0 0-64,0-1-64,0 1-64,0 0-32,20 0-192,-20 0-545,0-1-1248,0-18-3140</inkml:trace>
  <inkml:trace contextRef="#ctx0" brushRef="#br0" timeOffset="160470.1783">17210 1232 9641,'0'0'-257,"0"0"-63,0 0-64,0-20 160,-20 20 1152,20 0 354,0 0-642,-20-20-223,20 20 287,-20 0 161,1 0-288,-1-20-257,-20 20-288,1 0-64,-21 0 96,1 0-64,-22 0 0,2 0-96,0 0-32,-20 0-160,-1 20-289,1 0-64,-20 0 321,-1 0 224,1-1 96,1 21 96,-1-20 96,20 20 0,-1-1 33,21-19-129,-1 20 0,21 0-96,0 20-64,19-21 32,19 1-32,1 0 128,20-1-160,0 1 128,0 1 32,41-3-64,-1 2-64,19 1-32,20-2-129,40 1-95,-19 0 160,19-40 160,19 19 0,-19 1 0,21 0 32,-1-20 0,-1 20-96,2-20 96,-2 0 32,22 0-96,-21 0 32,-1-20 96,-19 0 0,-19 0 128,-1 1 65,-20-1 191,-19-20-96,-1 20-255,0-19-1,-39 19 64,1-1-96,-1-19 0,-20 21 64,0-21-192,-20-20 288,-1 1 705,-38-21 192,-1 1-288,1-1-320,-20 2-129,0 17-160,-20 2-95,18 19-129,2 20 0,-20 0-193,40 20-960,-20 20-2466,18-20-10602</inkml:trace>
  <inkml:trace contextRef="#ctx0" brushRef="#br0" timeOffset="162555.2976">24218 1391 5124,'0'-20'4741,"0"20"-4197,0 0 930,0-19-65,0 19-608,0 0-513,0 0-384,-20 0-32,0 0-64,20 19 192,-21 1-64,3-1 32,-2 1-32,20 20 32,0 0 0,0 0-193,0-1-159,20 1 192,-2-20 256,23 0 128,-21 0 96,19-1-31,-19-19-65,20 0 64,-20-19-64,-1-1 96,-19 0 257,0-20 352,-19 1-129,-1 19-31,0-20-320,0 0-417,0 21-193,1-2-127,-1 1-961,20 20-1698,-20-19-1665,40 19-1506</inkml:trace>
  <inkml:trace contextRef="#ctx0" brushRef="#br0" timeOffset="162692.3053">24457 1570 14381,'0'19'1153,"0"-19"-1281,0 0 352,0 0-224,0 0-1793,18 0-3749</inkml:trace>
  <inkml:trace contextRef="#ctx0" brushRef="#br0" timeOffset="163119.3296">24793 1510 11370,'20'-40'4581,"-20"40"-4581,-20-19 448,0 19-256,1-21 225,-1 21-353,0 0-160,0 0-129,20 21-31,0-2-320,0 21 31,20-21-96,-20 2 449,20-1 288,0-1 32,-1-19-31,1 0 287,0 0 32,0 0 65,1 0-129,-21-19-256,0 19 0,18-20-128,-18-1-32,-18 2 96,18-1 32,-21 0 32,21 20-192,0 0-96,0 0 384,0 0 481,21 40 0,-21-21 31,0 22-319,0-2-289,18 1 32,-18 19-128,20-19-256,-20 0-289,20-19-448,-20 17-1249,0-17-4484</inkml:trace>
  <inkml:trace contextRef="#ctx0" brushRef="#br0" timeOffset="163767.3668">24317 2385 11851,'0'-21'448,"0"21"-448,0 0 320,-20-19-448,20 19 224,0 0-160,0 0-32,-20 0 192,20 0 32,-20 19 33,20 2 31,0 18-64,0-19-64,20 19-160,0 1-192,0-20 31,19 20 129,1-40 224,-20 19 161,21-19 127,-3 0 257,-17 0 512,-1-19-64,-20-1-417,0 0-159,-20-20 63,-1 20-223,-17-19-321,17 19-96,-19 0-353,0 1-512,21-2-2946</inkml:trace>
  <inkml:trace contextRef="#ctx0" brushRef="#br0" timeOffset="164943.434">24854 476 7174,'0'0'-32,"0"-19"128,18 19 641,-18 0 384,20-20 320,0 20-608,21 0-544,-23 0-161,23 0 64,-1 0 64,-21 0-32,21 0-128,-20 0 65,0 0 95,-1 0-128,-19 0 32,0 0-32,0 0-64,0 0 0,20 20 32,-20-1 0,0 2-128,0 18 64,0 1-64,-20 0 64,20-1 33,0 21-97,0 0 64,0-1 0,0 1-64,0 20 32,0-21 0,-19 21 96,19-21-96,0 21-32,-20-1 64,20-19 32,0 0-64,0 18 32,-20-18 32,20 0-128,0-1 128,0 1-64,-20 0 64,0-20-64,20 20 0,0-21 32,0 21-32,0-21-32,0 21-96,0-20 224,0-1-96,20 1-96,0-20 96,-20 20 0,0-21 0,0 21 0,0-19 64,20-2-128,-20 1 64,0 0 96,0 0-128,0-1 64,0 1-32,0 0 64,0 0 32,0 0-32,0 0 96,0 19-32,0-18-32,0-2-96,0 1 64,0 0-32,0-1-32,0 2 0,0 19 65,0-21 127,0 0 32,0 2 160,0-1 33,0 0-97,0 20-128,0-21-64,20 1-64,-20 0 64,19 0-95,1 0-33,-20 0 64,20-1-32,-20 1 64,0-20 352,0 0 385,0 20 224,-20-20-320,20 0 31,-20 0-127,-19 0-193,19 0-127,-20-20-161,1 20-96,-2 0-256,-17 0-705,17 0-897,3 0-4131</inkml:trace>
  <inkml:trace contextRef="#ctx0" brushRef="#br0" timeOffset="168431.6337">316 4073 11210,'-20'0'545,"0"0"255,20 0-223,0 0 64,0 0-321,0 20-64,0-20 64,0 0-31,20 20 159,20-1 353,-1 2-417,1-2-352,1 21 32,-2-20-32,1 20-64,-1-21-96,1 2 0,-20-2-256,19 2-545,-19-2-1570,-20-19-3586</inkml:trace>
  <inkml:trace contextRef="#ctx0" brushRef="#br0" timeOffset="168668.6473">614 4093 4804,'-20'0'8872,"20"0"-9160,-20 0-192,20 20 384,-19-1 192,-1 2 224,0-2-32,0 21-63,-19 0-33,19-1-32,-1-18-160,1 19-481,0-21-1825,20 1-2466</inkml:trace>
  <inkml:trace contextRef="#ctx0" brushRef="#br0" timeOffset="169123.6733">733 3676 5669,'-40'-21'4132,"40"21"-3940,0 0 865,-20 0 160,20 0 0,0 0-736,0 21-161,0-21 225,-19 20 191,19-1 1,0 1-161,0 20-287,0 0-161,0-20-64,0 20-32,19-21 32,-19 21-160,20-20-32,-20 0-449,20 0-768,0-20-1346,-20 0-2177</inkml:trace>
  <inkml:trace contextRef="#ctx0" brushRef="#br0" timeOffset="169303.6834">853 3815 12107,'-20'0'609,"20"20"-609,-21-1 1057,21-19-353,0 21-480,0-2-192,21 1-320,-21 0-449,0 0-736,20 0-2242</inkml:trace>
  <inkml:trace contextRef="#ctx0" brushRef="#br0" timeOffset="169556.698">912 3655 13741,'-21'0'-129,"21"0"129,0 0 833,0 21 256,21-21-128,-1 20-512,0-1-321,19 1-32,-19 0-64,0 20 96,0-20-96,-1 19 0,1-18 32,-20 18-64,0-19-128,0 20-769,-20-20-1922,1-1-10377</inkml:trace>
  <inkml:trace contextRef="#ctx0" brushRef="#br0" timeOffset="171474.8078">0 5027 9737,'0'20'704,"0"-20"-447,0 0 287,0 0 737,0 0 161,0 0-449,0 20-96,0 0-161,19-20-127,19 20-257,3-1-320,18 2 0,-19-2-32,19 1-128,-19 1-96,0-21-161,-1 19-319,1 1-257,-19-20-577,-1 20-1152,-20-20-4965</inkml:trace>
  <inkml:trace contextRef="#ctx0" brushRef="#br0" timeOffset="171741.8229">355 4987 5765,'-39'0'7911,"19"0"-8263,0 0 320,0 0 384,20 20 545,-19 0-32,-1 0-449,20 0 65,-20 20 95,0 0-223,0-1-225,20 1-64,0 0-224,0 0 128,0-1-321,0-19-447,20-1-738,0 2-1633,0-1-3299</inkml:trace>
  <inkml:trace contextRef="#ctx0" brushRef="#br0" timeOffset="172297.8546">474 4708 5413,'0'0'3683,"-18"0"-3299,18 0 673,0 0 449,0 0-161,0 0-928,0 0-193,0 21 416,0-21 129,0 20-96,0-1-65,0 21-319,0-19-161,18 18-96,-18 1 64,21-20-352,-1 0-353,0 0-448,-20-1-705,20-19-928,-1 0-7432</inkml:trace>
  <inkml:trace contextRef="#ctx0" brushRef="#br0" timeOffset="172629.8738">614 4749 8103,'0'0'320,"0"0"321,0 19-96,20-19 383,-20 0-351,20 21-545,-20-21-256,19 19-225,-19-19 321,20 21 128,-20-1 96,0-20 417,0 19 544,-20-19 128,20 20-512,0-20-353,-19 20-128,19-20-32,0 20-64,0-20-256,0 0 384,0 20-800,0-20 31,19 0-1184,1 0-770,0-20-1857</inkml:trace>
  <inkml:trace contextRef="#ctx0" brushRef="#br0" timeOffset="172993.8944">733 4630 9160,'0'0'929,"0"0"-705,0 19 993,0-19 481,20 20 128,-20-20-993,19 20-609,21-1-64,-19 2 32,-1-1-96,-2-1-64,2 2 64,1 19-32,-1-20 64,-20 19-63,0-19 63,0 0-32,0 0-577,-20 0-800,-1-1-1826,21 1-4004</inkml:trace>
  <inkml:trace contextRef="#ctx0" brushRef="#br0" timeOffset="175701.0494">57 7530 7655,'-18'0'1633,"-21"0"129,39 0 832,0 0-319,0 0-578,0 0-704,0 0-705,0 0-95,0 0 127,0 21 160,0-2-31,0 2-225,39-2-32,20 0-160,0 2 32,1-1-64,-21 0 0,21-20-128,-21 20-416,-19 0-193,20-20-224,-19 0-448,-21 0-1602,0 0-1794</inkml:trace>
  <inkml:trace contextRef="#ctx0" brushRef="#br0" timeOffset="175968.0647">355 7431 5445,'0'-40'5925,"0"40"-5797,0 0 1282,0-19 415,-19 19-992,19 19-192,-20-19-97,20 20-31,-20 20-33,0 0 97,0-1-97,1 1-223,-1 0-257,0 20 64,20-20-64,0-1-32,0 1-193,0-20-287,0 0-481,20 0-929,-20-20-2402</inkml:trace>
  <inkml:trace contextRef="#ctx0" brushRef="#br0" timeOffset="176689.1059">474 7213 96,'0'-20'6085,"0"20"-5124,0-20 1153,0 20 641,0 0-577,0 0-737,0 0-352,-18 0-256,18 0-352,0 0-33,0 0-32,0 20 33,0 0-65,0 0-160,0 0 33,0 19-65,18-19-32,-18 20-224,21-20 224,-1 19-288,-20-19-160,20 0-257,0 0-384,-1-20-448,1 20-1762,0-20-5701</inkml:trace>
  <inkml:trace contextRef="#ctx0" brushRef="#br0" timeOffset="176943.1203">713 7213 3651,'-20'0'8488,"20"0"-8488,-20 0 1153,20 0 1025,0-20-736,20 20-706,-20 0-480,20 0-63,-20 0-161,20-20-96,0 20-705,-20 0-1057,19-19-2370,-19 19-6534</inkml:trace>
  <inkml:trace contextRef="#ctx0" brushRef="#br0" timeOffset="177238.1374">713 7173 10441,'-20'20'257,"0"-20"896,20 20 1986,0-20-1570,0 0-992,0 20-449,0 0-64,0-1-64,0 1-32,0 0-96,20 0-32,0-20 31,0 20 33,0 0 0,-1-20 96,1 19-32,0-19 64,1 20 64,-1-20 289,-20 0 383,0 0-127,0 20-257,0-20-31,-20 0-385,-1 0 448,1 20-352,0-20-320,1 0-385,-1 0-672,20 0-1217,0 0-2755</inkml:trace>
  <inkml:trace contextRef="#ctx0" brushRef="#br0" timeOffset="177664.1618">891 7034 3331,'-20'0'9769,"20"-20"-9257,0 20 1474,0 0 224,0 0-1057,0 20-480,0-20-128,0 0-65,20 20-384,1 0 32,-1 20 96,0-21-159,-1 21-33,-19-20-32,20 20 32,0-1 32,-20 1-32,20-20-64,-20 20 32,0-1-64,0-19-97,0 20-383,-20-20-545,20 19-1762,-20-18-4900</inkml:trace>
  <inkml:trace contextRef="#ctx0" brushRef="#br0" timeOffset="196193.2214">23443 7431 960,'0'0'2211,"0"0"-418,0 0 33,0 0-449,20 0-192,-20 0-96,0-20-64,0 20 225,20 0-97,-20 0-32,0-20-449,0 20-415,20 0-193,-20 20 160,0-20-32,20 20-64,-20 0 64,0 20-160,20-1 96,-20 1 1,0 0 31,0 0 32,0-20-32,-20 20 192,0-20-63,20-1 127,0-19 65,0 0-289,0 0-64,0 0-64,0-19-64,0-1 0,0-20-192,20 20 0,-20-20-1,20 21 129,-1-21 32,-19 19-32,20 1 32,0 1 32,-20-1 0,21 20 96,-21 0-64,20 0 32,-20 0-64,18 0 225,-18 20-161,20-1 64,1 1-160,-21 1 32,0 19 0,20-2 0,-20-17 32,0 19-32,0 0-96,-20-21-32,20 1-1,0 0-255,-21 0-993,21-20-1026,0 20-3106</inkml:trace>
  <inkml:trace contextRef="#ctx0" brushRef="#br0" timeOffset="199336.4012">14510 2205 7879,'0'0'737,"0"0"864,0-20 225,0 20 224,0 0-481,0 0-512,20 0-672,-20 0-193,20 0-32,0 0-32,19-19-64,1 19 32,0-20 0,19 20-96,-18 0-128,18 0-96,-19 0-320,-1-20-578,1 0-351,-1 20-481,-39-20-704,20 20-4581</inkml:trace>
  <inkml:trace contextRef="#ctx0" brushRef="#br0" timeOffset="199624.4178">14827 1967 10537,'0'20'0,"0"-20"0,0 0 417,21 0 832,-1 0-224,19 20-673,1-20-224,0 0-95,-1 20-1,-19-20-32,20 20 0,-21-1 0,21 1 0,-40 0 0,20 0 0,-20 0 64,0-20 256,-20 20 256,20-1 33,-20 1-257,0 0-95,1-20-97,19 20-96,-20 0-64,0 1-96,0-2-673,20 0-1633,-20 2-3972</inkml:trace>
  <inkml:trace contextRef="#ctx0" brushRef="#br0" timeOffset="201150.5051">23979 7610 13004,'0'0'672,"0"0"1090,0 0 512,0 0-1121,0 0-384,20 0-385,-20 0 65,20 0-129,1 0-192,17 0-160,3 0 128,-21 19-288,19-19-480,-19 0-578,0 0-1024,-20 0-2306,0 0-6214</inkml:trace>
  <inkml:trace contextRef="#ctx0" brushRef="#br0" timeOffset="201308.5141">23999 7690 11947,'0'20'704,"20"-20"418,-20 20 543,21-20-1056,-3 19-385,2-19-384,-20 20-897,20-20-2050,1 0-8200</inkml:trace>
  <inkml:trace contextRef="#ctx0" brushRef="#br0" timeOffset="201820.5433">24376 7471 12203,'0'-20'1666,"20"20"-1250,-20-20 1570,0 20-673,20 0-576,-20 0-289,41 0-127,-23 0-161,2 0-64,21 20 0,-21 0-96,-2 0 0,3 19-32,-1-18 64,0 19-128,0-21-64,-20 21 64,0-20-33,0 20 65,-20-20 257,-20 19-225,19-19 256,-17 20 128,18-20-160,-1-1 32,1 1-288,2-20 161,18 20-97,0-20 192,18 20-96,2-20-96,21 20 64,-3-20-96,3 20-96,-1-20-705,-21 19-961,21-19-2722</inkml:trace>
  <inkml:trace contextRef="#ctx0" brushRef="#br0" timeOffset="215092.3024">456 8862 96,'-20'0'10153,"-1"0"-10185,21 0 0,0 20 801,0-20 768,0 0-832,0 0-545,0 0 225,0 0 63,21 0 321,-1 0-129,-2 20-319,3-20-1,-1 0 96,20 20-127,-1-20-225,1 19 0,-1-19-32,1 0-257,-20 21-255,19-21 32,-19 0-65,0 0-544,-20 0-512,21-21-738,-21 21-5636</inkml:trace>
  <inkml:trace contextRef="#ctx0" brushRef="#br0" timeOffset="215424.3213">693 8763 11306,'-20'0'0,"20"0"-96,-19 0 993,19 0 833,19 20-417,-19-20-641,20 20-287,20-1-129,-20 1-288,19 0 224,-19 0-160,21 0 64,-23 0-64,23-20-32,-1 19 32,-21-19 32,21 21-31,-20-21-33,0 0 64,-20 0 160,0 0 224,0 19-95,-20-19-225,20 20 32,-20 0 64,-20 20-160,21-20 32,-21-1-160,19 21-192,-17-20-1282,18 0-4227</inkml:trace>
  <inkml:trace contextRef="#ctx0" brushRef="#br0" timeOffset="227359.004">13279 9339 1473,'-19'0'1569,"19"0"257,0 0 96,0 0 256,-20 0-416,20 0-385,0 0-256,0 0-384,0 0-65,-20 0-223,20 0-193,0 0-64,0 0-32,0 0-32,20 0 33,-20 20-1,20-20 64,-20 0-96,19 0 0,1 0-64,0 0-32,0 0 0,19 0 0,1 0-64,1 0 64,17 0-64,-17 0 32,38 0-96,-20 0-32,1 0 0,-21 0-64,21 0 96,-1 0-96,20 0-97,2 0-31,-22 0 224,20 0 96,0 0 0,2 0 0,-2 0 32,0 0 64,0 0-96,20 0 32,-18 0-32,18 0 0,0-20 32,19 20 0,-19 0-32,21 0 128,-21 0 64,-19 0-31,-1 0 127,1 20 96,-22-20-320,-17 0-32,18 0-32,-39 20-64,20-20-192,-20 0-192,-1 0-417,1 0-513,0 0-864,-20 0-3811</inkml:trace>
  <inkml:trace contextRef="#ctx0" brushRef="#br0" timeOffset="229512.1273">13617 9598 10826,'0'0'1281,"0"0"-576,0 0 256,0 0 608,0 0-320,0 0-608,0 0-321,0 19-64,0-19 97,0 21-97,0-2-32,0 1 0,20 20 1,-20-20-129,0 19 32,20 1 32,0 0 0,-1-1 32,21 1 65,0-20-193,-1 0 128,22 0-32,-23 0 32,23-20 0,-22 0-96,1 0-64,-1 0-64,-19 0-192,0 0-545,-20 0-31,0 0-546,0 0-1056,0 0-3267</inkml:trace>
  <inkml:trace contextRef="#ctx0" brushRef="#br0" timeOffset="230718.1963">14888 9935 5028,'0'-19'1826,"0"-2"-64,0 21 640,0-19-320,0-1-160,0 20-577,0 0-480,-20-20-257,20 20-512,-20 0-96,-1 0-64,1 20-224,-18 0-32,17 20-32,1-21 31,0 21 225,1 20 0,19-21 96,0 21 0,0-20 0,0 20 0,19-21 0,21-19 0,1 20 0,18-20-160,-19-20 128,19 0 128,-19 0 0,19 0 96,-19-20 96,-1 0-95,-19 0-33,0-20 32,-20 21-96,0-22-32,0 2 0,-20 0 32,-20-21 32,1 20-288,-1 0 64,-19 20 64,-1 0-32,21 1 96,-2 19-32,3 0-64,18 19-64,-1 1 32,1 0 0,20 20 96,20-20 0,1 19 0,-1-19 0,-2 1 32,2-2 0,21 1 32,-21 0-64,19-20-192,1 0-609,-1 0-1025,1 0-1409,0 0-7047</inkml:trace>
  <inkml:trace contextRef="#ctx0" brushRef="#br0" timeOffset="231136.2202">15265 9578 9673,'-21'-20'1121,"21"20"32,0 0-256,0 0 32,-20 0-385,20 0-480,0 20-32,-20 0 32,20 20 321,0-1-1,0 1-288,20-20-64,-20 19-64,20-19-192,1 0-32,-1 0 31,19-20-479,-19 0-610,0 0-1088,0 0-4901</inkml:trace>
  <inkml:trace contextRef="#ctx0" brushRef="#br0" timeOffset="231376.2339">15443 9657 5541,'0'40'288,"20"0"417,-20-1 608,20-19 256,-20 20-768,20 0-545,-20-21-63,0 21 223,0-20 225,0 0 191,-20-20 161,0 0-32,20 0-416,-20 0-385,0 0-128,1-20-448,-1 0-1058,20-20-1088,0 21-2275</inkml:trace>
  <inkml:trace contextRef="#ctx0" brushRef="#br0" timeOffset="231488.2403">15384 9558 8167,'0'0'5125,"20"0"-6310,-20 0 833,0 20-513,19-20-929,1 0-6758</inkml:trace>
  <inkml:trace contextRef="#ctx0" brushRef="#br0" timeOffset="231698.2523">15522 9458 7334,'20'20'737,"0"0"897,0 20-545,1-20 224,17 20-352,-17 0-513,-1-1-191,0 1 95,-20-20-192,0 19 32,0-19-128,0 0-416,-20 0-1153,-21 0-4389</inkml:trace>
  <inkml:trace contextRef="#ctx0" brushRef="#br0" timeOffset="232167.2792">16079 9876 11274,'-41'-20'96,"21"20"-224,2 0 96,-3 20 64,-19-1 96,20 21-64,1 0 0,-1-20-32,20 20 161,0-1 63,20-19-96,-1 1-64,21-2 128,1 1-32,-23-20-31,22 0-65,-19 0-449,-1 0-768,0 0-1922</inkml:trace>
  <inkml:trace contextRef="#ctx0" brushRef="#br0" timeOffset="232304.287">15939 9995 12107,'-20'0'2466,"40"0"-2049,0-20 576,0 20-449,19 0-159,1 0-321,-19 0-289,19 0-1024,-22 0-2242</inkml:trace>
  <inkml:trace contextRef="#ctx0" brushRef="#br0" timeOffset="232549.3009">16356 9677 9737,'0'40'4292,"0"-20"-3972,0 0 865,0 19 257,0 1-353,0 0-353,20 19-479,-20 1-97,20-20-96,-20 19-256,0 1-481,21-21-384,-3 2-545,-18-22-640,20-19-1121,-20 20-3331</inkml:trace>
  <inkml:trace contextRef="#ctx0" brushRef="#br0" timeOffset="232758.3129">16475 9677 12203,'21'80'288,"-21"-21"-160,0-19 193,20 20 896,-20-1-609,0 21-672,0-20-480,0-1-321,18 1-736,-18-21-1795,0-19-2946</inkml:trace>
  <inkml:trace contextRef="#ctx0" brushRef="#br0" timeOffset="233184.3373">16317 9657 6854,'59'-40'1762,"-39"21"-1026,19 19 738,-19 0-673,21 19-33,-3 2-608,-17 18-224,19 21-320,-1-21 320,-19 21 64,0-20 64,0 0-64,0-1 96,-20 1 481,0-20 512,-20 0 352,0 0-32,20-1-384,-20-19-96,0 20-320,20-20-385,-19 0-192,19 21-128,19-21 128,1 19 32,20 1-96,-20 0-128,19 20-96,1-20-257,-1-1-224,-19-19-768,21 20-385,-41 0-448,20-20-801,-20 0-3075</inkml:trace>
  <inkml:trace contextRef="#ctx0" brushRef="#br0" timeOffset="233595.3607">16813 9398 5733,'19'41'2562,"-19"-2"-1312,0 0-706,0-18 97,0 19 512,0-20-513,0-1-223,20-19 159,-20 0 385,0 0 192,0 0-608,20-19-417,-20-1-128,0 0 64,21 0-128,-21-1-128,20 2 32,-20-1 31,20 20-95,-20 0 32,0 20 352,18-1 96,-18 2 33,0 19-129,21-20-128,-21 20 0,0-21-192,20 1-321,-20-20-1088,0 20-2787</inkml:trace>
  <inkml:trace contextRef="#ctx0" brushRef="#br0" timeOffset="233782.3713">17071 9498 9032,'20'0'5798,"-20"0"-5254,20 19 481,0-19-256,-1 0 32,1 0-641,0 0-64,-20 21-609,20-21-448,-20 0-1377,0 0-3395</inkml:trace>
  <inkml:trace contextRef="#ctx0" brushRef="#br0" timeOffset="233941.3804">17170 9418 12203,'0'40'352,"-20"0"-191,20-21 127,0 22-160,0-21-320,0 0-1762,20-1-2690</inkml:trace>
  <inkml:trace contextRef="#ctx0" brushRef="#br0" timeOffset="234114.3903">17348 9458 13773,'0'40'1953,"0"-21"-511,20 22 31,-20-21-576,0 19-705,0 1-736,0 0-1506,0 0-3780</inkml:trace>
  <inkml:trace contextRef="#ctx0" brushRef="#br0" timeOffset="234813.4304">23424 8067 7238,'-20'0'993,"0"20"-833,20-20 2627,0 0-353,20 0-704,-20 0-385,39 0-512,1 0 32,20 20-192,20 0-225,19 0-224,0 0-160,20 20 32,-1-21 129,22 21-1,-1-20-96,-1 0 64,-18 0-128,-1-1-448,-20-19-513,-40 0-833,-19 0-4548</inkml:trace>
  <inkml:trace contextRef="#ctx0" brushRef="#br0" timeOffset="242518.8711">6192 10472 4676,'-20'0'1377,"20"0"129,0 0 159,0 0 481,-20 0-352,20 0-577,0 0-448,0 0-161,-19 0 33,19 0-161,0 0-95,0 0-161,0 0-128,0 0 0,19 0 225,-19 0-193,20 0-32,-20 0 64,40 0-96,-20 0 32,1 0-32,17 0-64,3 0 64,-3 0-64,3 0 0,-1 0-64,19 0 128,-19 0-96,-1 0 32,21 0 32,-1 0 32,-18 0-96,18 0 0,-1 0 32,3 0 32,-2 0 0,-19 0-96,19 0 64,2 0-64,-3 0 160,3 0-128,18 0 32,0-20 0,0 0 0,0 20 32,-18-20-32,18 20-32,-20-19 96,1 19 0,-1 0-64,-19-21-96,19 21 96,2 0 0,-23 0-32,23 0 64,-2 0-96,1 0 0,19 0 128,-20 0-32,2 0-32,18 0 0,-20 0-32,-19 0 64,19 21-32,-19-21 0,19 0 0,-19 0 0,19-21-64,-18 21 128,-1 0-64,-21-19 64,21 19-96,-20 0 0,-20 0-64,0 0-32,0 0-128,0 0-417,-20 0-608,20 0-449,-20 0-576,0 19-5509</inkml:trace>
  <inkml:trace contextRef="#ctx0" brushRef="#br0" timeOffset="262991.042">7085 3219 1953,'0'0'1378,"0"0"-161,0 0 128,0 0 353,0 0 191,0-20-287,0 20 32,-19 0-97,19 0-352,0 0-224,0 0-192,-20 0-129,20-21-351,0 21 319,-20 0-480,0 0-160,0 21 32,0-21 0,1 20-320,-1 20 576,0-21-288,0 21 96,-1 0-64,3 0 32,18-1-64,18 21 32,-18-21 0,21 2-32,19-2 64,-20 0-64,19-18-32,1-1 64,0-1-96,-1 1 32,2-20 32,-3 0 32,-18-20-96,1 1 96,-1-1 32,0-1 0,-2 2-64,-18-21 96,0 0 0,0 1 32,0-1 0,-18 20 96,-2-20 97,0 21 63,-21-1-32,23 0-127,-23 0 95,1 0 0,1 20-224,19-20-64,-20 0-160,1 20-64,19 0-32,0 0 63,0 0-63,-1 20 32,21 0 96,0 0 64,0 0 0,0 20 96,21-21 32,-1 1 0,0 0 0,0 20 64,-1-40-32,21 20-96,-20-20 64,20 0-96,-21 0-32,21 0-64,-19 0-256,-1 0-449,-20 0-993,18-20-1986,-18 20-6245</inkml:trace>
  <inkml:trace contextRef="#ctx0" brushRef="#br0" timeOffset="263620.0781">7403 3079 4964,'0'-20'1602,"0"20"223,0 0 129,-20 0-256,20 0-449,-19 0-416,19 20-225,-20 0-191,20 1-33,0-2 161,0 1-1,0-1-159,0 2 31,0-1-128,20 0 33,-1 0-193,1-1-64,0 1-160,0 0-193,0-20-287,-20 0-994,19 20-2177</inkml:trace>
  <inkml:trace contextRef="#ctx0" brushRef="#br0" timeOffset="263981.0986">7581 3120 9384,'20'0'2082,"-20"0"-1121,0 0-32,0 19 513,0-19 63,0 20-800,0-20-353,0 40-160,0-20 96,0 0-192,20 0-63,-20-20-66,0 19-191,0 1-288,21-20-577,-21 0-1153,0 0-3011</inkml:trace>
  <inkml:trace contextRef="#ctx0" brushRef="#br0" timeOffset="264269.1153">7680 3099 8456,'41'0'768,"-41"0"-383,20 0 95,0 0 129,-1 21 736,1-21-704,0 19-321,-20 1 352,20-1 161,-20 2-192,0-1-289,20 0-224,-20 0-224,-20-1-1730,20 21-3619</inkml:trace>
  <inkml:trace contextRef="#ctx0" brushRef="#br0" timeOffset="267908.3234">9944 3219 8936,'-20'0'160,"20"-20"993,0 20-96,-19 0 64,19 0 289,-20 0-770,20 0-223,-20 0-161,0 20 128,0-20 161,1 20-289,-1 0-192,0-1-32,-1 1-32,1 20 0,20 0-32,0-1 96,0 1 160,20 0-128,21-1 161,-21 2-129,19-2-32,1 0-96,-1-18-64,1-1 96,0-20 0,-1 19-32,1-19 32,-1 0 32,-19-19 96,21-1-32,-21-1 64,19-18 65,-19 0-33,-20-2 0,0 2-96,0-1 0,-20-19-32,-19 39-32,-2-20 97,1 0-1,1 20-32,-1 1-64,-19 19-288,19-20 544,20 20-256,-19 20-288,-1-20 0,20 19-65,1 1 1,19 0-192,0 20 255,0-20 65,19 0 256,1-1 0,20 1-96,-1-20 65,1 0 31,0 20-96,-1-20-161,1 0-31,-1 0-288,-19-20-801,0 20-1602,-20 0-4164</inkml:trace>
  <inkml:trace contextRef="#ctx0" brushRef="#br0" timeOffset="268305.3459">10421 3099 9064,'0'-20'673,"0"20"1249,0-20 256,0 20-385,-20 0-447,20 20-962,0-20-224,0 20 64,0 1 513,0 18-321,0-20-159,0 22-65,0-21-96,20 0-64,-20-1-64,19 1-288,1-20-289,-20 20-544,20-20-1474,0 0-3170</inkml:trace>
  <inkml:trace contextRef="#ctx0" brushRef="#br0" timeOffset="268607.3634">10521 3139 12299,'0'0'-320,"18"0"544,-18 0-192,20 0 929,-20 0 192,21 0-993,-1 0 96,-20 20 129,0-20 159,20 19-191,-20 2-65,0-21 192,0 20 33,-20-20-289,20 20 64,0-20-192,0 0-63,0 20-1,0-20 96,20 0-192,-20 0-97,18 0-479,3 0-802,-1 0-1056,0 0-1249,-20-20-5190</inkml:trace>
  <inkml:trace contextRef="#ctx0" brushRef="#br0" timeOffset="268860.3777">10699 3059 7719,'0'0'2851,"20"0"-1314,-20 0 64,19 20-351,1-20 383,0 20-960,-20 1-385,20-2 64,0 1 33,-1 20-193,1-20-96,-20 20-96,0-21-288,0 21-289,0-20-384,-20 0-352,1 0-1313,-1 0-1763</inkml:trace>
  <inkml:trace contextRef="#ctx0" brushRef="#br0" timeOffset="271046.5027">12902 3278 7142,'0'-19'3940,"0"-1"-2947,0 20 384,0-20-288,-20 20-448,1 0-385,19 0-352,-20 0 0,-20 20-32,20-20 32,-1 20 32,3-1 64,-2 21 0,-1 0 32,1 0 32,20 19-64,0-19 0,20-1 0,21 2-160,-2-2 224,1-19-192,19-1 96,-19-19-65,19 0 65,1 0 32,-1-19 32,-18-1-64,-3 0 0,-17-20 64,-1 20 161,-20-19 95,0-1-64,-20 0 128,-1 1-95,-17-1-33,-23 0-32,22 20 288,-21 1-31,1-1 256,0 20-577,19 0-128,0 20-96,1-20 0,19 19 31,-1 1-31,21 20-160,0-20 128,41 0 128,-23 0 32,23-1 0,19 1-64,-21-20-32,1 0-288,19 0-257,-19 0-800,-19 0-1090,-3-20-1761</inkml:trace>
  <inkml:trace contextRef="#ctx0" brushRef="#br0" timeOffset="271393.5226">13339 3079 11434,'-20'-20'1794,"0"20"-769,20 0 128,-20 20-737,20 0 257,0 1-289,0 18-223,0-20-97,0 22 32,20-21-160,0 0-289,0-1-351,0 1-642,-1-20-1088,1 20-2306</inkml:trace>
  <inkml:trace contextRef="#ctx0" brushRef="#br0" timeOffset="271752.5433">13418 3099 15022,'0'0'512,"0"0"898,20 0-994,-20 0 321,21 0-193,-3 0-512,-18 0-32,20 21-96,0-21 96,-20 19-416,0-19-65,0 20 129,0-1 192,0-19 64,0 21 64,0-21 64,0 20-64,21-20 64,-21 0-32,0 20 32,20-20 32,-20 0-64,0 0 0,0 20 0,0-20 32,0 0 96,0 19-64,0-19-96,0 0-64,-20 0-192,20 20-577,-21-20-1025,21 0-1633,-20 0-4773</inkml:trace>
  <inkml:trace contextRef="#ctx0" brushRef="#br0" timeOffset="272034.5594">13617 3040 14093,'0'0'32,"20"19"897,-20-19 416,40 20 96,-21 0-608,1 20-545,20-20-159,-20 20-33,-1-20 0,1 20-32,-20-21 32,0 1-32,0 20 32,-20-20 32,1 0-224,-1 0 96,-20-1-128,20-19-577,1 20-1217,-1-20-5348</inkml:trace>
  <inkml:trace contextRef="#ctx0" brushRef="#br0" timeOffset="273094.6201">15939 3338 11530,'0'-20'929,"0"0"-224,0 0 320,0 1 0,-20 19 288,20-20-384,0 20-705,-19-20-224,-1 20-160,0 20-96,-20 0 128,21 19-32,-1 21 160,20-1-32,-20 1 0,40-1 32,0 1-225,19-1-127,1-18 256,19-22-32,2 1 0,18-20 224,-21-20 32,3 1-32,-2-1 0,-19-20-96,-1 0-32,-19 0 64,-20-19 128,0 19-64,-20-19 161,-19 19-225,-21 0-64,1 0-1,-20 1-63,18 19 96,-18 20 0,20 0 0,-1 20-64,21 0 128,19 19-96,20-19 96,0 20 33,39 0-33,1-21-32,0 21 0,19-20 0,0-20 0,2 20 0,-3-20 0,3 0-32,-22 0-64,-19 0-96,0 0-385,0 0-256,-20 0-480,0 0-833,0 0-1569</inkml:trace>
  <inkml:trace contextRef="#ctx0" brushRef="#br0" timeOffset="273823.6616">16516 3020 10698,'0'0'1313,"0"0"0,0 0 225,-20 0-225,20 0-288,0 0-801,0 20-160,-21-1 128,21 1 161,-20 21-65,20-2-224,0-20 32,0 22 32,0-21-64,20 0-64,1-1-64,-1-19 32,-2 20-160,3-20-289,-1 0-608,0-20-1153,0 20-2082</inkml:trace>
  <inkml:trace contextRef="#ctx0" brushRef="#br0" timeOffset="274083.6766">16654 3079 11306,'0'0'1153,"0"0"-512,-20 0 32,20 20-225,0-20 545,-19 21-545,19-2-63,0 1 31,19-1 33,1-19 63,0 21-224,0-21-128,0 20-96,19-20-288,-19 0-192,0 0-577,0 0-833,-1 0-672,-19-20-513,0 20-5285</inkml:trace>
  <inkml:trace contextRef="#ctx0" brushRef="#br0" timeOffset="274255.6865">16753 3120 3651,'0'19'7911,"0"-19"-7430,0 20 864,0-1-416,0 2 0,0-1-545,0 0-288,20 0-160,-20-1-352,0-19-769,0 20-1666,20-20-4580</inkml:trace>
  <inkml:trace contextRef="#ctx0" brushRef="#br0" timeOffset="274493.7001">16852 3020 12139,'20'0'1634,"1"0"-1058,-1 20 769,0-20-384,-2 19-64,3 1-609,-1 21-192,0-22 1,0 20-33,-20 2 0,0-21-128,0 19-193,0-19-287,0 20-289,-20-20-768,0 0-2820</inkml:trace>
  <inkml:trace contextRef="#ctx0" brushRef="#br1" timeOffset="278918.9532">7880 5762 5765,'0'0'2114,"0"0"-128,-20 0-481,20 0 225,-20 0 64,20 0-225,0 0-192,-20 0-288,20 0-128,0 0-64,0 0-288,0 0-289,20 0-192,0 0-96,0 0 64,19-20-32,22 1-32,-2 19-64,-1-20 32,3-20 0,18 20 64,0 0-96,-19 0-32,-1 1-64,-18-1-64,-3 20-160,3-20-129,-41 20-191,20 0-1,-20 0-256,-20 0-544,0 0-930,-1 20-543,-17-20-546,18 0-3682</inkml:trace>
  <inkml:trace contextRef="#ctx0" brushRef="#br1" timeOffset="279351.978">8059 5484 9288,'20'-20'192,"-20"20"545,0 0 961,18-19 63,-18 19-383,0 0-706,0 0-159,0 0 31,0 0 193,0 19-353,-18-19-255,-2 20 31,-21 0-160,21 20 0,-19-20 96,19 19-160,-20 1 32,1-20 64,19 20-32,0-20 0,20-1-96,0-19 64,20 20-32,0 1 192,0-1 0,-1-1 96,1-19-32,20 20-32,-19-1 289,17-19-161,3 21-96,-21-21-96,19 0-96,-19 20-96,20-20-352,-21 19-609,1-19-2082</inkml:trace>
  <inkml:trace contextRef="#ctx0" brushRef="#br0" timeOffset="285253.3155">0 5902 9288,'0'0'1666,"0"-20"480,0 20-160,0 0-737,0 0-608,0 0-225,0 0 289,0 0-65,0 20-31,0-1-161,19 1-159,19 0-161,3 0-32,18 0-32,1 19-256,-21-19-161,21 0-223,-40 0-65,19 0 97,-19 0-417,0 0-609,1-20-608,-21 0-1473</inkml:trace>
  <inkml:trace contextRef="#ctx0" brushRef="#br0" timeOffset="285507.33">316 5882 12940,'0'0'0,"0"0"-96,0 0 1185,-20 0 32,20 0-609,0 20-320,-20-1 97,0 1 159,1 0-64,-1 20-191,-20-1-129,20 1-32,-19 0 0,19 0-128,0-21-225,20 2-415,-21-2-1378,21-19-2467</inkml:trace>
  <inkml:trace contextRef="#ctx0" brushRef="#br0" timeOffset="285932.3544">515 5643 8167,'0'-20'1634,"0"20"-1602,-20 0 1089,20 0 865,0-20-1153,0 40-289,-21-20 321,21 20 160,0 0-128,0 1-481,-18 18-96,18 0-159,0-18-193,0 18-1,18-19-447,3-1-289,-21 2-384,20-1-769,20-20-2113</inkml:trace>
  <inkml:trace contextRef="#ctx0" brushRef="#br0" timeOffset="286342.3776">634 5663 12043,'-20'-20'1025,"20"20"-481,0 0 1218,0 0-705,0 0-673,0 0-287,0 0-65,20 0-64,-20 0-1,20 0-31,-1 20 32,-19-20-160,20 21-64,-20-21 96,20 19-32,-20 1 160,0-20 32,0 19 0,-20 1-32,20-20-32,20 0 31,-20 21-31,20-21 32,-20 20-384,20-20-193,-1 19 385,-19-19 192,20 20 32,-20-20 288,0 0 193,-20 19 95,20-19-287,-39 21-289,19-21-481,0 0-608,0 20-1569,1-20-6471</inkml:trace>
  <inkml:trace contextRef="#ctx0" brushRef="#br0" timeOffset="286717.3993">753 5564 12427,'-20'0'385,"20"0"127,0 0 1410,0 0-769,0 0-544,20 20-385,-1-20-32,-19 19 0,20 1 128,0 0-255,21 0-1,-23 1 128,2 18 64,1 0 0,-21-18-128,20 18 65,-20 0-161,0-18 64,-20 18-160,-1-19-705,1 20-1826,2-20-11242</inkml:trace>
  <inkml:trace contextRef="#ctx0" brushRef="#br0" timeOffset="289571.5625">1766 11684 17296,'0'0'-32,"0"0"-320,0 20 992,18-20 353,-18 0-256,41 20-225,-1 20-223,-1-21-289,1 21 384,19 0-288,-19-1-64,19 1-160,2 0 64,-2 0-160,-19-40-225,-20 20-608,-1-20-833,-19 0-2242</inkml:trace>
  <inkml:trace contextRef="#ctx0" brushRef="#br0" timeOffset="289794.5753">2163 11585 14894,'0'20'704,"-20"-20"-768,20 40 609,-21-1 736,1-19-801,2 20 33,18-1-449,-20-19-64,-1 20 0,21 0-160,-20 0-641,0-2-512,20 3-801,-20-21-1602</inkml:trace>
  <inkml:trace contextRef="#ctx0" brushRef="#br0" timeOffset="290119.5938">2400 11188 13580,'-19'19'-192,"-1"1"160,20 20 1025,-20-20 448,20 39-640,0-19-609,0 20-31,0-20-129,0 0-64,20-1-705,0-19-544,19 0-1026,-19 0-1953</inkml:trace>
  <inkml:trace contextRef="#ctx0" brushRef="#br0" timeOffset="290471.614">2499 11227 10954,'-18'0'4420,"36"0"-4612,-18 0 929,20-20 1056,0 20-1024,1 0-545,-1 20-256,-2-20 0,-18 0-128,21 20-192,-21 0 192,0 0 63,0-20 33,0 19 64,0 1-64,0 0 64,0 0-32,0-20-64,0 20 0,0 0 64,20-20-96,0 19-64,0 2-225,-20-2 65,0-19-64,-20 21 159,0-2 161,0-19 160,-19 21 32,-2-21-64,1 0-224,22 0-1505,18 0-2980</inkml:trace>
  <inkml:trace contextRef="#ctx0" brushRef="#br0" timeOffset="290753.6301">2718 11227 9577,'0'-20'896,"0"20"-479,0-19 1793,20 19-929,0 19-416,-20 1 96,20 0 96,-1 0-513,21 19-127,-20 1-225,-20 20-128,20-20 96,1 0-224,-21-21-192,0 21-257,0 0-992,0-20-1858,-21 0-3332</inkml:trace>
  <inkml:trace contextRef="#ctx0" brushRef="#br0" timeOffset="290970.6423">3015 11645 15054,'41'0'1729,"-21"0"-1440,0 0 960,-1 0-480,1 0-705,0 0-929,0 0-2947</inkml:trace>
  <inkml:trace contextRef="#ctx0" brushRef="#br0" timeOffset="291121.651">3056 11823 17264,'0'20'256,"20"-20"321,0-20 960,19 20-1217,-19 0-800,20-20-1922,-21 20-10859</inkml:trace>
  <inkml:trace contextRef="#ctx0" brushRef="#br0" timeOffset="291590.6778">3631 10830 12619,'-20'0'1250,"40"0"-738,0 0 353,20 0-192,-21 0-1,21-20-384,21 20-288,-23 0 0,3 0-352,-2-20-833,-19 20-1986,-20 0-6054</inkml:trace>
  <inkml:trace contextRef="#ctx0" brushRef="#br0" timeOffset="291972.6998">3631 10849 12523,'20'20'193,"-20"0"31,20 0 609,-20 20 288,20-1-193,-1 21-351,1 20-385,-20-1-96,0 20 0,20 20 97,-20-18-1,0 37-96,0-19-32,0 0 32,0 1 32,0-1 289,0-20 287,0-39-255,0 0-129,0-1-64,0-19-128,20 40-96,-20-21 0,0 20 32,0-19-32,21-21 0,-21 22 0,0-42 1,20 20-1,-20-18 32,18-1 0,2-20-96,-20 20 96,21-20-321,-1 0-415,0 0-545,-1 0-1250,21 0-3138</inkml:trace>
  <inkml:trace contextRef="#ctx0" brushRef="#br0" timeOffset="292528.7316">4325 10770 8520,'-18'0'1441,"18"-20"641,0 20 673,0 20-866,0-20-640,0 40-95,0-20-290,0 39-127,18-19-288,3 40-257,-1-20-224,-20-1-64,20 1-801,0-21-737,-1 1-2370</inkml:trace>
  <inkml:trace contextRef="#ctx0" brushRef="#br0" timeOffset="294619.851">18421 5564 14029,'-20'39'-160,"20"-39"160,20 40 64,-20 1-32,0-2-32,0 21 0,0-1-32,0 1 0,0-1 96,0 1 32,-20-1-32,0 1 224,20-21 161,-20 1 95,20 1 33,-19-22-33,19 1-288,0 0-127,0-20-65,0 19-32,0-19 32,19 21-32,1-21-64,0 0-64,0 0-1,19 0 97,1 20 0,19-20 33,-19 0-66,21 0-95,-2 0-192,20 0 96,-19 0 192,19 0 192,0 0-64,21 0 32,-21 19 128,20-19 1,0 0 31,0 0-288,21 0 96,-21 20-96,20-20 0,1 0-32,-1 0-96,-1 0-224,22 0-129,-21 0-31,0 0-1,1 0 193,-3-20 224,-17 20 96,19 0 0,-20-19 128,1 19 256,-1 0-31,0 0-161,-18 0-160,18-20-32,-20 20-32,0 0-96,20 0-161,-20 0 1,20 0 160,-18 0 96,-22 0 64,20 0-32,-19 0 160,-1 0-64,-18 0-64,-3 0 0,-17 0 0,-1 0 32,-20 0 257,0 0 287,0 0 193,0 0-577,0-21-128,-20 21 32,20-19-64,0-1-320,0 0-32,0 1-128,0-2 31,20-18 33,-20 18 320,0-18 160,20-21 224,-20 20-192,19-19-160,-19-1-32,0 0-192,0-18-577,0 18 385,0 0 416,0 20 192,0 20-192,-19 1-32,-1-1-128,20 20-64,-20 0-161,-1 0-287,-17 20-289,18-20 64,-21 19 705,-18-19 192,-1 0 64,1 20 160,-20-20 128,0 0 129,-20 20-225,-2-20 64,2 0-255,-1 0-33,-17 0-64,-3-20-897,1 20 672,-21-20 193,2 20 96,-21-19 225,21-1 639,-22 20 161,2-20-224,-2 20-224,2 0-321,-20 0-288,18 0-32,22 0-128,-1 0-64,-1-20-257,21 20-63,1 0 384,-2 0 192,21-20 96,20 20 64,-1 0-64,21 0 32,-2 0-256,-18 0-384,20 20-770,-1 0-543,21 20-2691</inkml:trace>
  <inkml:trace contextRef="#ctx0" brushRef="#br0" timeOffset="295581.9063">4187 11724 13869,'-20'0'64,"0"0"96,0-20 448,1 40-127,-1-20-257,0 20-192,0 19-32,0-19 0,20 20-32,20 0-32,0 0-96,0-40-257,19 19 129,-19-19 256,20 0 128,-1 0 289,2-40-97,-1 21 0,-40-1-64,18-20 33,-36 20-33,-2 0 96,0 1 193,-21-1 127,23 20-384,-23 0-384,21 0-416,20 0-609,0 20-801,0-20-1858</inkml:trace>
  <inkml:trace contextRef="#ctx0" brushRef="#br0" timeOffset="295727.9146">4465 11764 14669,'-20'19'1378,"20"-19"-1442,0 0 192,0 0-545,0 0-3650,0 20-6760</inkml:trace>
  <inkml:trace contextRef="#ctx0" brushRef="#br0" timeOffset="296078.9347">4704 11645 12555,'-20'-20'1282,"-1"20"-1154,1 0 769,2 0-289,-2 20 1,-1-1-353,1 1-256,20 0 0,0 0 0,0 0 0,0 0-32,20-1 64,21-19 32,-23-19 0,2 19 0,1-20 0,-1 0 64,0 0 32,-20 20 1,0-20 63,0 0-32,0 1-32,-20 19 289,20 0-65,-20 0-256,20 19-64,-21 1 0,21 0 64,0 20 0,21-1-320,-21 1-192,20-20-353,0 20-608,-2-21-1153,3 2-1250</inkml:trace>
  <inkml:trace contextRef="#ctx0" brushRef="#br0" timeOffset="296446.9557">4961 11625 14958,'-20'0'-64,"1"0"32,-1 20 608,0-20 65,20 39-481,-20-19-128,20 20-32,0-20-128,0 19-449,20-39-63,20 20 383,-21-20 65,1-20 64,20 0 128,-19 1 96,-3-1 289,-18-20 127,20 20 225,-20 0-289,-20 1 225,20-1 256,-18 20-481,-3 0-256,21 20 0,0 19 193,-20 1 159,20 0 225,0 19-481,20 1-352,-20-20 64,39 19-608,-19-19-321,0 0-384,-20-1-1762,21-19-10987</inkml:trace>
  <inkml:trace contextRef="#ctx0" brushRef="#br0" timeOffset="296900.9817">4625 12578 9769,'0'0'7303,"0"0"-7175,0 0-64,0 0-64,-20 0-224,20 0-129,-21 40-95,21-20 288,0 19 128,0-19 64,0 20-32,21-20 32,-1 19-32,-2-39 192,23 21 449,-1-21-65,-22 0 65,23-21-97,-21-18 161,0 19-129,-20-20-63,0 0-129,-20 1-256,0-1-192,-21 20-224,3 1-545,-3-2-672,-17 2-2083</inkml:trace>
  <inkml:trace contextRef="#ctx0" brushRef="#br0" timeOffset="297716.0283">5121 10711 11242,'0'0'993,"0"0"-737,0 0 385,18 19 96,-18-19-129,41 0-320,-21 0-95,19 0-97,21-19 0,-21 19-96,1-20 64,0 20-64,-19 0 128,-3 0 128,2 0-96,1 20-31,-21-1-33,0 1 64,0 20 0,0 19-64,0 1-32,0 0-32,20 19-32,-20 1 32,20-1 0,-2 20 0,3 1-32,-1 20 160,-20-21 65,20 20-97,-20 20-64,20-20-32,-20 0-64,19-20 32,-19 0 0,20-19-64,-20-20 96,0 20 64,0-1 288,20 0 161,-20 0-97,0 1-224,0-20-96,0 0 1,0-21 31,20-19 160,-20 0-96,0 0 65,0 0 287,0-20-384,0 0 193,-20 0-289,0-20-96,0 20-32,1 0-609,-21 0-192,-1 0-672,3 0-1474,-23 0-5797</inkml:trace>
  <inkml:trace contextRef="#ctx0" brushRef="#br0" timeOffset="301345.2359">6034 3417 12587,'0'20'513,"19"-20"-449,1 0 128,0 0 0,0 0 129,19 0 127,1 20-288,0-20 0,-1 0-32,1 0-128,-19 0 33,17 0-33,-17 0-97,-21 0-287,20 0-545,-20 0-256,0 0 64,0-20-1153,-20 20-192,20-20-641,-21 1 416,-17-1 2499,17 20 1569,1-20 1570,0 20 160,2 0-737,18-20-416,-21 20-449,21 0-159,0 0-834,21 0-352,-3 0 97,2 20-97,21-20-96,-3 0 0,3 20-64,-21-20-32,19 20 96,-19 19 64,0-19 32,-20 0 32,0 20 129,0-21 191,0 1 65,-20 1-97,0-2-128,1-19-223,-1 0-97,0 20-449,0-20-736,20 0-2851</inkml:trace>
  <inkml:trace contextRef="#ctx0" brushRef="#br0" timeOffset="303044.3331">7721 11526 4580,'0'-21'2754,"0"2"-255,0 19-353,0-21-160,0 21-417,-20-19-384,20 19-320,0-21-192,-21 21-257,21 0-128,-18 0-384,-2 21-64,-1-2-160,1 21 224,0 20 32,2 0-32,18 19 0,0-19-97,18-1 193,2 20-96,21-39 64,-3-21-64,23 22 32,-2-41 64,21 0 160,-21-20 64,-18-1-63,18-17-97,-19-2 64,-22-20 32,3 20-96,-21 1-160,-21-1 544,-17-19-255,-3 19-1,3 0 0,-23 20-256,2-20-96,-1 21 0,-19 19-129,20 0 1,18 0 160,-17 19-96,17 21 224,21 0-160,20 0 127,20-1-63,0 1 160,19 0-96,1-20 64,19-1 33,2 1-1,18-20 32,-19 0-128,-21 0-129,22 0-287,-23-20-833,-17 20-1602,-1-19-3587</inkml:trace>
  <inkml:trace contextRef="#ctx0" brushRef="#br0" timeOffset="303501.3592">8316 10909 9480,'-20'0'1762,"1"0"-929,-1 0 0,20 0 0,-20 20 95,0 0-351,20 0-1,-20 20 65,20-1-192,-19 1-193,19 0-128,19 0-64,-19-1-64,20 1 0,0-20-32,0 0-32,0-1-160,19-19-417,-19 0-800,0 0-1442,0 0-3459</inkml:trace>
  <inkml:trace contextRef="#ctx0" brushRef="#br0" timeOffset="303672.369">8395 11028 10313,'-19'20'1249,"19"1"-1056,0-2 703,0 21-415,0-20-321,19 20-128,-19-21-448,20 21-577,-20-20-673,20-20-2049</inkml:trace>
  <inkml:trace contextRef="#ctx0" brushRef="#br0" timeOffset="303933.384">8476 10889 13100,'0'0'1153,"0"0"-1025,18 0 1410,2 20-129,-20 0-448,41 0-577,-21 19-256,-1 1-64,1 1-64,-20-2-32,20 1-352,-20 0-257,0-1-640,0 1-1153,-20-1-993,-19-19-4325</inkml:trace>
  <inkml:trace contextRef="#ctx0" brushRef="#br0" timeOffset="305167.4545">8932 11625 16367,'0'0'512,"0"0"-800,0 0 769,0 0-97,20 0-96,0 0-96,0 0-416,19 0-384,-19 0-1250,0 0-2818</inkml:trace>
  <inkml:trace contextRef="#ctx0" brushRef="#br0" timeOffset="305307.4625">8952 11783 15054,'0'20'96,"0"0"256,40-20 513,-21 0-288,21 0-449,0 0-993,-21 0-3395</inkml:trace>
  <inkml:trace contextRef="#ctx0" brushRef="#br0" timeOffset="306139.5101">9587 10750 12587,'20'0'1025,"-20"0"-800,39 0 319,-19 0-160,21 0 225,-3 0-449,3 0-96,-2 0-288,1 0-1313,-20-20-2884</inkml:trace>
  <inkml:trace contextRef="#ctx0" brushRef="#br0" timeOffset="307538.5902">9626 10790 7943,'0'0'1409,"0"-20"-95,0 20 63,0 0-128,0 0-160,0 0-608,20 0-193,-20 0 160,0 0 1,0 20 95,20 0-95,-20 0-225,0 19-128,21 1 0,-21 0-64,0 20 32,20 19 0,-20-19-32,0 39 0,0-20 0,0 20 64,0 2-192,-20-2 96,20 0-96,0 20 96,0-39-64,0 19 64,0-20-32,0 1 32,0-1 0,0-20 64,0 1-64,0-20 32,0 20 32,-21-21 128,21 21-192,0 19 32,0-19 0,0-1-64,0-18-224,0 18 160,0-19 32,0 0 128,0-20-64,0 19 32,0 1 96,0-20 96,0 20-95,0-21-65,-20 1-64,20 0 64,-20 0-64,20 0 32,0-20-32,0 20 96,0-20-32,0 19 32,0-19-96,0 0 32,0 0-64,0 0-160,0 0 512,0 0-224,0 0-32,20 0 32,-20 0-64,0 0 129,20 0-354,1 0 1,17 0-256,-18 0 63,21 20 1,-21-20-193,19 0-704,1 0-2626</inkml:trace>
  <inkml:trace contextRef="#ctx0" brushRef="#br0" timeOffset="314584.9932">10242 11148 1825,'0'-20'5157,"0"20"-3427,0-20 832,0 20-448,-21 0-352,21 0-577,-18 0-320,18 0-545,-20 0-192,-1 20-128,21 0-32,-20 0-32,0 19-192,20 1-32,0 0 31,0-21 65,20 1 32,0 20 0,21-40 32,-23 20 128,23-20 96,-1 0 96,-21-20-32,21 0-32,-20 0 64,0 0 33,-20-19 95,0 19 96,0-20 225,-20 1-161,-20 19 65,20 0-225,-19 0-256,-1 0-192,19 20-128,-17 0-673,17 20-769,21 0-2562</inkml:trace>
  <inkml:trace contextRef="#ctx0" brushRef="#br0" timeOffset="315105.0228">10122 11664 10762,'0'0'2242,"-18"0"-288,36 0-705,-18 0-64,20 0-256,0 0-577,21 20-192,-23-20-32,23 0-31,-21 0-65,19 0-64,-19 0-353,-20 0-384,0 0-352,0 0-448,0 0-2115</inkml:trace>
  <inkml:trace contextRef="#ctx0" brushRef="#br0" timeOffset="315478.0443">10122 11724 11691,'0'0'544,"0"0"417,0 20 1153,0 0-929,0-1-865,0 1-256,-18 0 65,18 0 31,0 0 32,0 0-32,0-20-64,0 19-32,0-19 96,0 0 33,0 21 63,18-21-224,2 0-64,21 19 64,-21-19-64,19 40-417,-19-20 33,0 0 0,0 20 159,-20-21 161,0-19 160,0 20 321,-20-20 127,0 20 97,-21-20-65,23 0 33,-23 0 352,1 0-641,1 0-320,19 0 0,20 0-384,0 0-449,0 0-1185,0 0-1313,0 0-8072</inkml:trace>
  <inkml:trace contextRef="#ctx0" brushRef="#br0" timeOffset="316178.0843">10203 12618 13965,'-20'0'-128,"-1"0"-705,1 0 480,0 20-191,2-1 480,-3 1 64,21 20 0,0-20 224,0 19 417,0-19-257,21 21-288,-3-22-96,22-19 96,1 20-32,-2-40 161,21 20 255,-41-19-64,21-1 353,-20-1 224,-20 1 192,0-19-160,0 19-288,-20-20-65,-20 20-447,21 1-514,-21-1-351,-1 0-385,3 20-833,17 0-2530</inkml:trace>
  <inkml:trace contextRef="#ctx0" brushRef="#br0" timeOffset="317108.1375">10480 10790 8071,'0'0'288,"0"-20"898,-20 20 992,20 0 192,0 0-769,0 0-736,20 0-384,0 0-65,1 0-192,-3 0-96,2 0-32,21 0-31,-21 0-1,19 0 0,1 0-128,-20 0 96,-1 0-32,1 20-32,0-20 32,-20 20 64,0 0 64,0 19-64,0 1 32,0 20-32,0-1-32,0 1-64,0 20 32,20-1 32,-20 20-96,20-20 96,-1 22-96,-19 18 64,20 0 0,-20 0 0,0 0 0,0-20 0,20 20 64,-20-20 160,0-39-128,0-1 0,0-18-96,20 19-96,-20 19 128,0-20-320,20 1 512,-20-1-128,0 1-32,0-21 257,0 2-33,0-1-96,0-21 0,0 1 97,0 0 191,0 0 1,0 0-1,-20-20 0,20 0-159,0 0 31,-20 20 96,0-20-159,0-20-33,1 20 0,-1-20-288,-20 0 0,1 20-160,-1-20-320,-19 20-513,19 0-769,-1 20-1441,2 0-13197</inkml:trace>
  <inkml:trace contextRef="#ctx0" brushRef="#br1" timeOffset="325603.6234">8237 5345 6886,'-20'0'448,"0"-19"193,20 19-96,-19-20 415,-21-1 706,20 21-96,-1-19-674,-17 19-479,-23-20-353,2 20-64,-20 0-160,-1 0 0,-38 20-33,19-1-191,-21 22-32,-19-22 287,19 20 65,2 2 32,-1-2 321,0 1 63,19 0 128,21 19-63,-20-19-33,39 20-224,-19-1-32,20 1 97,-2 0-1,23-21 0,38 21-32,0-1 0,18-19-95,22 20-258,19-21-255,22 21-32,18-20-65,-20 0 65,20-21 223,21 22 258,-2-22 159,21 1 160,21-20-256,-22 20-96,22-20 0,-2 0-64,1-20 64,0 0 32,-20 1 32,-1-1-32,2-20 0,-41 0 0,-20 0 0,0 1-32,-19-1-64,-1 0 96,-18-20 128,-3 1 129,-17-1 159,-1 1-128,-20-20-127,-20-1-129,-19 0 96,-22 1 192,-18-1 129,-20 21-97,0 18 192,-41 2 1,21 20-321,1-1-192,19 20-160,18 0-480,22 20-1634,19-1-1954</inkml:trace>
  <inkml:trace contextRef="#ctx0" brushRef="#br0" timeOffset="328942.8144">12863 11585 3235,'-20'0'4868,"20"0"-4195,0 0-33,0-20 514,0 20 383,0 0 32,20-20-63,-20 1-97,0 19-128,0-21-384,-20 21-480,20-19-257,-20 19-224,0 0-32,-21 0-129,3 0 65,-3 40-32,3-1 160,-3 1-96,1 19 256,21 21-224,-1-21-64,20 21-449,0-2 161,20-17-417,19-21 96,22-1 257,-3 1 384,1-20 128,2-20 128,-2-20 192,1 0-32,-21 0 33,21-19-225,-39-21 96,-3 0-32,2 20 609,-20-19-129,-38-1-319,17 1-225,-19-1-32,-19 1 32,19 39-160,-19-20-32,-1 40 32,21 0-32,-2 0-32,1 20-1,22 0-63,-3 0 96,21 20 32,0-1 32,21-19 64,17 0-64,3 0 32,-3 0 32,23-1-64,-21-19-320,-1 0-481,1 0-833,-20-19-1825</inkml:trace>
  <inkml:trace contextRef="#ctx0" brushRef="#br0" timeOffset="329267.833">13179 11048 2850,'-18'-20'9898,"18"1"-8970,-20 19-95,0 19 288,-1 1-288,21 1-577,-20 18-96,20 1-31,0 0 351,0-1-224,0-19 129,20 20-289,-20-1-64,21-19-96,-1 0-385,0 0-255,19-20-578,-19 0-832,0 0-2754</inkml:trace>
  <inkml:trace contextRef="#ctx0" brushRef="#br0" timeOffset="329454.8436">13319 11108 9769,'0'20'3011,"0"0"-2883,0 0 1025,0 0 288,0-1-640,0 21-609,20-20-128,-20 0-64,20-1-160,-20 1-352,19-20-834,-19 0-736,20 0-3043</inkml:trace>
  <inkml:trace contextRef="#ctx0" brushRef="#br0" timeOffset="329656.8552">13459 11088 7110,'18'-19'2370,"2"19"-1793,-20 0 2434,20 0-641,-20 19-896,21 1-450,-1 0-191,-20 20-96,0-1-417,0-19-192,0 20-96,0-1-224,0-19-352,-20 20-481,-1-20-609,1 19-2113</inkml:trace>
  <inkml:trace contextRef="#ctx0" brushRef="#br0" timeOffset="330413.8986">12307 11326 6149,'0'-39'3908,"-21"19"-2819,1 20-192,20-20 128,-18 20 224,-2 0-704,-1 20-417,-19 19-96,21 1 0,-21 39 128,20 1 320,0 0-255,1 19-33,-1 0 0,20 1 0,0-1-96,20-19 0,19-1-288,21-20-352,-1 1-962,20-1-1889</inkml:trace>
  <inkml:trace contextRef="#ctx0" brushRef="#br0" timeOffset="330997.932">13795 11247 12299,'-19'0'993,"19"0"-1185,0 0 256,19 20 224,-19 19-32,20-19 129,20 40 287,-19-21 1,17 22 96,-18-2-289,21 1 65,-23 19-193,3 1 33,-21-21-129,0 20 64,-21 1-160,3-20 0,-2-1-160,-21-19-288,21 0-320,-19-1-674,19-39-1184,0 20-4677</inkml:trace>
  <inkml:trace contextRef="#ctx0" brushRef="#br0" timeOffset="331518.9617">14113 11108 9224,'-39'0'1826,"39"0"-417,0 0 641,0 0-192,0 0-321,0-20-704,19 20 0,1 0-320,20 0-225,-20 0-96,39 0 192,-19-19-191,-1 19-161,2 0-161,-21 0-415,-2-21-929,-18 21-513,0 21-1442,0-21-4579</inkml:trace>
  <inkml:trace contextRef="#ctx0" brushRef="#br0" timeOffset="331658.9698">14252 11088 8456,'0'20'2978,"20"0"-1953,-20 0 801,0 0 384,19 19-704,-19-19-1026,0 20-384,20-1-833,-20 1-1120,0 0-3492</inkml:trace>
  <inkml:trace contextRef="#ctx0" brushRef="#br0" timeOffset="332824.0364">14789 11625 10634,'-41'0'4516,"41"-20"-3331,0 20 160,-20 0-160,40 0-224,-20 0-672,21 0 255,17 20 129,3 0-257,-1-1-160,19 21-63,0 0-161,1-20-193,-1 19 322,2-19-258,-23 0-223,3 0-256,-21 0-193,0-20-608,-1 19-545,-19-19-1473,0-19-3908</inkml:trace>
  <inkml:trace contextRef="#ctx0" brushRef="#br0" timeOffset="333033.0482">15186 11545 12235,'-21'0'2627,"1"0"-2531,0 0-96,0 40 352,1-20 64,-21 20-95,0 19-225,1 1 0,-1 19-32,1-20-32,-1 0-64,19-18-288,21-21-449,0 20-801,0-40-992,21 0-4453</inkml:trace>
  <inkml:trace contextRef="#ctx0" brushRef="#br0" timeOffset="333336.0656">15364 11108 5957,'0'-20'3459,"0"1"-1505,0 19 160,-20 0-544,0 0-225,1 0-576,-1 39-289,20 1-224,-20 0 161,20-1-257,0 1-160,0-1 64,0 1-128,20 0-128,0-20-257,19-1-576,-19 2-800,0-21-1571</inkml:trace>
  <inkml:trace contextRef="#ctx0" brushRef="#br0" timeOffset="333725.0878">15463 11148 14381,'0'0'128,"20"0"-192,19-20 128,-19 20 192,20 0-127,-19 0-97,-3 20-96,2-20 0,-20 20-33,0 0-223,0-20 128,0 19 224,-20 1 32,2-20 128,18 20-192,-21-20 32,21 20-96,0 0 96,21-1-64,-3 1 64,2 0-32,1-20-32,-1 20 32,0 0 32,-20-20-32,18 20 64,-36-20 609,18 0 192,-20 19-513,-21-19-96,21 0-192,-19 0-128,19 21-640,0-21-1154,0 19-2915</inkml:trace>
  <inkml:trace contextRef="#ctx0" brushRef="#br0" timeOffset="334900.1549">15781 11069 13004,'-20'0'1665,"20"0"-992,0 0-385,20 0 449,0 0 64,-1 19-417,21 1-96,0 20-31,-21-20-33,21 19-96,-20 1-96,-20 0-352,0-1-801,0 1-2018,-20 19-5510</inkml:trace>
  <inkml:trace contextRef="#ctx0" brushRef="#br0" timeOffset="336370.2392">15939 11386 1825,'0'-20'1217,"20"20"1410,-20 0 31,0-20-351,0 20-418,0 0-255,0-20-97,0 20-287,0 0-225,0 0-449,0 0-512,0 0-32,0 20 96,0-20-96,0 20 225,0 0-97,-20 19 0,20-18-128,-20-2 64,1 2-288,19-2-737,-20 2-641,20-2-896,-20-19-5317</inkml:trace>
  <inkml:trace contextRef="#ctx0" brushRef="#br0" timeOffset="339438.4147">16496 11823 15726,'-21'20'801,"42"-20"-641,-1 0 1602,-2 0-577,23 0-544,-21 20-481,19-20-416,1 0 160,0 0-1410,-21 20-2209</inkml:trace>
  <inkml:trace contextRef="#ctx0" brushRef="#br0" timeOffset="339597.4238">16516 11982 16303,'0'20'128,"0"-20"320,18 0 1346,23 0-961,-1 0-385,-1 0-448,1 0-1281,-20 0-1089,-1 20-3331</inkml:trace>
  <inkml:trace contextRef="#ctx0" brushRef="#br0" timeOffset="340704.4871">6014 11744 7238,'0'20'1538,"0"-20"-609,20 0 1089,-20 0-289,19 19-319,21-19-450,0 0-383,19 0-193,20 0 33,2 0-129,-2-19-256,0 19 32,-20-20-64,1 20-96,-21 0-416,1 0-417,-20 0-288,1 0-289,-21 0-864,0 0-737,0 0-2915</inkml:trace>
  <inkml:trace contextRef="#ctx0" brushRef="#br0" timeOffset="340984.5032">6589 11605 10025,'0'0'224,"20"0"129,-20 0 672,20 0 160,0 0-449,19 0-255,1 20-225,-19-20-192,17 20-32,-17-20 0,-1 19 0,0 1-32,-2 20 32,-18-20-64,0 0-128,-18 19 96,18-39 0,-20 20 96,0 0 64,-21-20 0,23 20-96,-3-20 0,1 0-769,-20 0-1601,21 0-3844</inkml:trace>
  <inkml:trace contextRef="#ctx0" brushRef="#br0" timeOffset="341302.5213">6014 11664 11146,'0'0'96,"0"0"-192,20-19 192,-20 19 545,0 0-257,0 0-448,0 0 32,0 19 64,-20 1 0,20 0 32,-20 20 64,-1-20 161,1 19-33,2-19-32,-2 20-96,20-20 64,-21-1-64,21 21 1,21-21 31,17 2-160,-18-1 32,41 0-449,-22-20-1056,21 20-2082</inkml:trace>
  <inkml:trace contextRef="#ctx0" brushRef="#br0" timeOffset="343544.6496">10004 12360 3555,'0'0'801,"0"0"896,0 0 706,-20 0 127,20 0-480,-20 0-256,20 0-417,0 0-128,0 0-320,0 0-513,0 0-127,0 0-193,20 0-32,0 0-128,19 0 96,1 0-96,19 19-64,2-19-385,-2 0 1,0 0-225,-19 0-288,0 20-1025,-1-20-2210</inkml:trace>
  <inkml:trace contextRef="#ctx0" brushRef="#br0" timeOffset="344172.6855">4287 12240 3619,'-20'-20'7911,"-1"20"-6950,1 0 64,20-20 417,0 20 223,0 0-672,20 0-576,1 0 255,19 20-127,19-20-257,20 0-96,0 0-32,22 0-32,-2 0-160,0 0-64,0 0-256,-20 0-801,0 0 128,-20 0-1858,-18-20-7302</inkml:trace>
  <inkml:trace contextRef="#ctx0" brushRef="#br0" timeOffset="345076.7372">17528 11526 14381,'-20'0'545,"20"0"-289,0-21-96,0 21 64,20 0 0,-1 0-127,1-19-65,20 19 32,-40-21 0,20 21 0,-20 0 64,0 0-32,-20 0-288,0 0-32,-20 0 95,1 21 33,-1-2-32,1 2-96,19-2 0,0 21 128,20 0 0,0-1 64,20 1 0,19 0 32,1-1 64,0 21-32,-21-20 32,21-21 0,-20 2 160,-20-2 192,0 0 257,-20 2-96,0-1-321,-19 0-544,-1-20 320,-19 20-225,39-20 1,-21 0 0,21 20-256,20-20-641,0-20-769,0 20-833,41-20-1569</inkml:trace>
  <inkml:trace contextRef="#ctx0" brushRef="#br0" timeOffset="345257.7476">17706 11724 14894,'0'40'640,"0"-21"-352,21 1 1026,-3 0-193,23 0-609,-1 0-320,-1 0-95,21-1-129,-21-19-417,1 21-512,0-21-993,-1 0-1281,-19-21-6310</inkml:trace>
  <inkml:trace contextRef="#ctx0" brushRef="#br0" timeOffset="345415.7566">17984 11684 15182,'-59'20'576,"39"20"-512,0-20 97,0 19 287,1 21-288,-1-21-352,20 1-897,-20 0-352,20 0 31,20 0-1472,-20-21-3653</inkml:trace>
  <inkml:trace contextRef="#ctx0" brushRef="#br0" timeOffset="345732.7747">18421 11605 13773,'-20'0'96,"0"20"-160,0 0 800,-19 19 545,19 1-416,0 0-673,-1-1-192,21 21-192,21-21-64,19-18-32,-1-2 64,21 0 224,-21-19 0,1-19 64,19 0 96,-39-21 160,0 20 96,-20-20 161,0 0 64,-20 1 31,-18 19-287,-3 0-289,1 0-385,1 0 1,19 20-513,0 20-992,20-20-1538,20 20-5734</inkml:trace>
  <inkml:trace contextRef="#ctx0" brushRef="#br0" timeOffset="345892.7839">18858 11684 15566,'0'0'1346,"0"-20"-1282,0 20-96,-20 0-513,20 0-896,0 20-2019,20-20-5476</inkml:trace>
  <inkml:trace contextRef="#ctx0" brushRef="#br0" timeOffset="346252.8045">19096 11625 13676,'0'-20'1250,"-21"20"-578,3-20 1250,-2 20-1473,-21 0-289,21 0-160,-19 20 0,19 0-289,20 0-255,-20 19-97,20-19-127,20 0 127,0 0 160,1-20 385,17 0 64,-18 0 64,21 0-32,-23 0 96,3-20 161,-21 0 287,20 0-127,-20 0-193,0 1-128,0-1-64,0 0 96,0 0 64,0 20 32,0 20-224,0-20 289,20 40-97,-20-21-96,0 21 64,0 0-96,20-1-128,-20 21-801,19-20-736,1-21-1122,0 2-7879</inkml:trace>
  <inkml:trace contextRef="#ctx0" brushRef="#br0" timeOffset="346628.826">19454 11565 11947,'-41'-20'1057,"21"20"-449,0 0 161,1 20-96,-1 20-257,20-20-352,0 19 0,0 1-32,0 0 64,20-20 481,19-20-225,-19 19 1,1-38 127,19 19 65,-22-20-161,3 0 160,-21-20-255,0 20-33,0-19 0,0 19-128,0 0-96,0 0 321,0 0-161,0 20 32,0 20-352,0 0 288,0 0 321,0 20-1,0 19-192,0-19-128,0 19-63,0 1-290,0-21-511,20 20 95,-20-18-1441,0-1-1761,-20-20-7528</inkml:trace>
  <inkml:trace contextRef="#ctx0" brushRef="#br0" timeOffset="347147.8556">16893 12817 12203,'0'0'1666,"0"0"-385,20 0 1185,0 0-576,-20 0-865,39 0-609,-19 0-384,0 0-96,19 0-672,1 0-385,-20 0-1698,0 0-3075</inkml:trace>
  <inkml:trace contextRef="#ctx0" brushRef="#br0" timeOffset="347342.8666">16972 12895 13292,'-21'21'1185,"21"-21"-160,21 20-160,-1-20-256,20 20-449,-1-20-961,1 0-1890</inkml:trace>
  <inkml:trace contextRef="#ctx0" brushRef="#br0" timeOffset="347767.8911">17846 12657 12619,'0'0'769,"0"-19"-673,0 19 513,-20 0-513,20 0 0,-20 19 96,0 1 129,-1 0 223,1 0 193,2 20-193,18-21 193,0 22 32,0-21 160,18-1-289,23-19-352,-1 20-63,19-20-161,1 0-96,-21 0-128,21-20-321,-21 20-672,1 0-833,-19 0-1986</inkml:trace>
  <inkml:trace contextRef="#ctx0" brushRef="#br0" timeOffset="347998.9044">18024 12657 11498,'-20'40'32,"20"-20"353,0 0 1376,0 0 1,0 19-993,0 2-481,20-2-96,-20 21 65,0-20-289,20 19-417,-20-19-416,0 0-544,19-21-1506,-19 1-7687</inkml:trace>
  <inkml:trace contextRef="#ctx0" brushRef="#br0" timeOffset="348189.9153">18401 12916 1249,'20'0'17360,"-20"0"-16687,0 0-321,0 20 257,0-20-673,0 0-833,0 0-256,0 0-1538,20 0-8744</inkml:trace>
  <inkml:trace contextRef="#ctx0" brushRef="#br0" timeOffset="348769.9484">18958 12757 10473,'38'-40'3139,"-38"40"-1825,0-20 159,-20 0-896,2 0-449,-23 20-160,21 0 0,-19 0 0,-1 20 32,0 0-32,1 0 0,19 0-33,0 0-31,20 19 96,0-18 0,20-1 96,20-1 65,-1-19-65,1 20 32,-1-20-32,1-20 64,1 1 256,-23 19-63,2-20-1,0-1-256,-20 1-64,0 1-32,0-1-64,0 20 96,-20 0-160,20 0 32,0 0 192,0 20 32,0-1 0,-20 22 33,20-2 31,0 0 96,20 2-256,-20-1 96,0-1-448,20-19-193,-20 20-351,21-20-802,-21 0-1025,20-20-5957</inkml:trace>
  <inkml:trace contextRef="#ctx0" brushRef="#br0" timeOffset="349001.9616">19274 12677 14733,'0'0'609,"0"0"448,20-20 865,-20 20-705,20 0-737,-20-19-255,40 19-193,-21 0-64,1-20-545,0 20-800,1 0-1186,-1 0-2145</inkml:trace>
  <inkml:trace contextRef="#ctx0" brushRef="#br0" timeOffset="349297.9786">19373 12638 10249,'-19'0'1794,"-1"0"-1474,20 19 1025,-20 1-384,20 0-480,0 0-129,0 0 193,0 0 159,0-1-95,0 1-289,20 21-64,0-22-127,-1 1-65,1 20-32,0-20-32,1 20 64,-1-21-96,0 1-32,-20 20 160,18-20 160,-18-20 705,0 20-160,-18 0 128,-2-20-97,0 0-95,-21 0-321,21 0-352,1 0 1,-21 0-514,20-20-800,0 20-1378,1 0-3234</inkml:trace>
  <inkml:trace contextRef="#ctx0" brushRef="#br0" timeOffset="352003.1334">7701 5882 8904,'-21'20'1666,"21"-20"-738,0 0 1122,0 0 32,0 0-352,0 0-737,0 0-449,0 0 193,-18 19-321,18-19 129,-20 20 0,-1 20-193,1-20-32,0 0 0,2-1-31,-3 1 31,1 0-96,20-20-96,-20 20-32,20 0-64,20-20 161,-20 20-97,41-20 128,-3 20-224,3-20 192,-3 0-192,23 0-32,-2 19 96,-19-19-32,0 0-32,-21 0-160,1 0-96,-20 0-193,20 0-415,-20 0-290,0 0-159,-20 0 0,20 0-673,0 0-1345</inkml:trace>
  <inkml:trace contextRef="#ctx0" brushRef="#br0" timeOffset="352291.1497">7820 6021 11434,'0'-20'609,"0"20"-385,0 0 481,-20 0 288,20 20 192,0-1-192,0 1 128,0 20-192,0-20 32,0 20-32,0 19-481,0-18-192,-20 18 0,20-19-63,0-1-225,0 1 96,0-20-128,0 0-97,0-20-479,0 20-673,0-20-1314,0 0-2626</inkml:trace>
  <inkml:trace contextRef="#ctx0" brushRef="#br0" timeOffset="352667.1713">8097 6260 10249,'0'0'3844,"-18"0"-4068,18 0 864,0 0 994,0 0-161,-20 19-768,20-19-353,0 0 65,0 20-257,0-20-128,0 0 0,0 20-96,20-20 32,-20 0 0,0 0-64,18-20 160,-18 20 32,0 0 0,0 0 96,0-20 64,-18 20-224,18 0-32,-20 0-96,0 0-448,20 0-770,0 20-1793,-21-20-2946</inkml:trace>
  <inkml:trace contextRef="#ctx0" brushRef="#br0" timeOffset="353236.2039">8435 6040 11723,'0'-19'192,"-20"19"416,20-20 610,-20 20 415,1 0-576,-1 0-929,0 0-96,0 20 96,0-1-32,1 1-96,-1 0-32,20 20 32,0-20-32,0 0-128,20-1-224,-1 2 224,1-2 0,20-19 95,-20 0-31,-1 0 96,1-19 96,0 19 129,-20-21 31,0 2 32,0-1-96,0 0 33,0 0-33,0 0 32,0 20 64,-20 0 161,20-20-129,0 40-224,0-20-256,0 20 320,0 20 321,0-1 31,0 1 1,0 1-161,0 18-96,0 1-128,0-21-32,0 1-96,0-20-128,20 0-352,-20-1-449,21-19-1121,-21 0-3011</inkml:trace>
  <inkml:trace contextRef="#ctx0" brushRef="#br0" timeOffset="353735.2325">8634 6001 9384,'0'0'1570,"-20"0"576,20 0 0,0 0-416,20 0-770,-20 0-191,20 0-32,20 0-385,-21 0-63,1 0-97,20-20-128,-19 20-192,-3 0-257,-18 0-576,0 0-992,0 0-2532</inkml:trace>
  <inkml:trace contextRef="#ctx0" brushRef="#br0" timeOffset="354138.2555">8634 5981 11306,'0'0'2531,"0"20"-2499,0-20 929,-20 20 64,20-20 32,0 39-609,0-19-256,0 0-96,20 0 192,-20 0-127,0 19-97,20-18 0,-20-2 0,20 1-64,-20-20 64,0 21 64,20-21-256,-20 19 192,0-19 0,19 20-64,1-20 0,0 0 0,-20 20-128,41-1-32,-41-19-32,18 21-97,2-1 129,-20-1 128,-20 1 32,20-20 128,-39 20 257,19 0 319,-20-20 257,1 20-544,-1-20 223,0 0 97,21 0-577,-1 0-64,0 0-480,20 0-1282,-21-20-2690</inkml:trace>
  <inkml:trace contextRef="#ctx0" brushRef="#br0" timeOffset="359023.5349">7880 12438 2017,'0'21'10955,"0"-21"-10475,0 0-320,0 20 1218,0-20 255,0 20-608,0 20-384,0-1-321,0 21-352,0-1 416,19 1-384,-19 0 0,0-1-192,20-19-352,-20 0-385,20-20-1313,-20-1-2531</inkml:trace>
  <inkml:trace contextRef="#ctx0" brushRef="#br0" timeOffset="359346.5534">7761 12598 16879,'-20'0'225,"20"0"-289,0 0 384,0 0 833,0 0-640,20 0-417,-20-20-32,19 0-96,1 1 32,0-2-32,0-18-321,0 19 449,-20-1-288,20 21-96,-1-19 128,1-1 128,-20 20-64,20 0 128,-20 0 224,20 0 0,1 20-32,-21-1-31,18 2-97,2-1-96,21 19-353,-21-18-896,-2-2-3491</inkml:trace>
  <inkml:trace contextRef="#ctx0" brushRef="#br0" timeOffset="388877.2424">23503 3417 1057,'-20'0'2146,"0"0"128,20 0-160,0 0-545,0 0-544,-20-19-192,20 19-64,0 0-65,0 0 97,0 0 128,0 0-96,0 0 96,0 0-257,0 0-223,0 0-97,0 0-288,-19 0 32,19 0-32,0 0 64,0 0 0,19 0-63,1 0 31,0 0-160,0 0 160,20 0-96,-21 19-32,21-19-129,1 0-63,-3 0-64,23 0 64,-22 0 160,1 20 32,-20-20 0,19 0 64,-19 0-64,0 0 32,-20 0 0,20 0 64,-20 0-96,0 0-32,19 0 0,-19 0 0,0 20 64,20 0 32,-20 0 0,0 0-32,20 19 0,-20 1 0,20 19 0,-20 1 0,21 0 64,-3 0-32,2 19-64,0 1 0,1-1 64,-1 20 352,-20-19-256,18 20 32,-18-1-32,21-20-128,-21 0 129,20 1-129,-20-20 64,0-1-64,0-18 0,0-2-129,0 1-223,0-40-513,0 0-1953,0 0-4197</inkml:trace>
  <inkml:trace contextRef="#ctx0" brushRef="#br0" timeOffset="389541.2804">23722 3259 576,'0'0'833,"20"0"-161,-20-20 97,19 20 64,-19 0 64,0 0 288,0 0 160,0 0 65,0 0-129,0 0-32,0 0-320,0 0-705,0 0-128,0 0-96,0 0-64,-19 0-32,19 0-32,-20 20 160,0-20-32,-21 19 32,3 1 96,-3-20 288,2 20 257,-21 0-96,20 0-129,1 0-224,19 0 129,0-1-193,-1 1-96,3 0 128,18 0 224,18 0-31,-18 19-129,21-19-224,-1 1-128,20 18-224,-21 0-705,21-18-1730,0 18-7655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1:55.8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 2662 5285,'-20'0'2178,"-19"20"-64,39-20-321,-20 0-159,20 0-449,0 0-1089,0 0-32,0-20 256,20 20-95,0 0-129,19 0 32,1 0-64,1 0 0,-2 0-96,1 0 128,-1 0-160,1 0 0,0 0-96,-1 0-32,-19 0-193,0 0-287,0 0-65,-20 0-128,19-19-1697,-19 19-2595</inkml:trace>
  <inkml:trace contextRef="#ctx0" brushRef="#br0" timeOffset="302.0172">634 2543 3651,'-20'-20'1986,"20"20"-1121,0 0 352,0 0 224,0-20 129,0 20-834,0 0-415,20 0-65,-20 0 192,20 0-31,-1 20-33,1-20-160,0 20-64,0 0-160,19 0 65,-19-1-33,0-19 0,1 20 0,17 1 0,-18-2-32,-20 1-64,21 0 32,-21-1 64,-21 2 0,1-1 32,-18 0 64,-3-1-128,21 0-192,-19 2-705,-1-1-4196</inkml:trace>
  <inkml:trace contextRef="#ctx0" brushRef="#br0" timeOffset="2865.1639">336 3616 2274,'-40'0'11595,"40"0"-12076,0 0 481,20 0 96,0 0-64,19 0 0,1 0-32,1 0-160,-2 0-128,1 0 0,-1-20-97,1 20-640,0 0-320,-21 0-2178,1 0-3010</inkml:trace>
  <inkml:trace contextRef="#ctx0" brushRef="#br0" timeOffset="3189.1823">555 3477 4772,'-20'0'609,"0"0"-33,20 0 1474,0 0-192,0-20-193,20 20-576,-20 0-384,20 20-353,-1-20-191,21 0-33,-20 20 32,19 0-96,1-1-32,0-19-64,-1 20-192,-19 1 0,21-2 95,-23 1 129,-18 0 0,20-1 32,-20 2 0,0-1 225,0-1 255,0 1 97,-20 0-257,2 0-224,-23 0-64,21 0-352,-19 0-1634,-1-1-7655</inkml:trace>
  <inkml:trace contextRef="#ctx0" brushRef="#br0" timeOffset="16115.9218">256 5207 8680,'-39'0'2082,"-1"0"-1410,20 0 513,1 0 385,19 0 63,-20 0-704,20 0-768,20 19 223,-1-19 32,1 0-159,20 0-97,19 20-192,1-20 160,-1 0-64,2 0-64,-2 20-96,-19-20-128,-1 0-193,1 0-544,-20 0-736,-1 0-513,-19 0-4261</inkml:trace>
  <inkml:trace contextRef="#ctx0" brushRef="#br0" timeOffset="16418.9389">495 5147 4356,'0'0'2818,"20"0"-2561,-20 0-129,20 0 96,0 19 865,-1-19-192,1 0-481,0 20-288,20 1 64,-21-2 33,1 1 31,20-20-96,-20 20 128,-1-1 321,1-19 512,-20 21 96,0-1-544,-20-20-97,20 19 1,-19 1-97,-1-1-95,-20 2-193,20-1-96,-19-20-256,19 20-1506,0-1-4003</inkml:trace>
  <inkml:trace contextRef="#ctx0" brushRef="#br0" timeOffset="18109.0358">316 6160 11883,'-40'19'320,"20"-19"-160,1 0 1025,-1-19 193,20 19-161,-20 0-833,20 0-352,0 0 321,20 0-97,0 19-160,19-19-64,1 0 32,-1 0-64,21 0-192,-19 0-193,18 0-351,-19 0-385,-1-19-129,-19 19-1056,0 0-1858</inkml:trace>
  <inkml:trace contextRef="#ctx0" brushRef="#br0" timeOffset="18440.0547">474 6021 2690,'-18'0'7655,"18"-20"-7463,0 20 33,0 0 1152,0 0-128,0 20-416,18-20-513,3 0-160,19 19-96,-20 1-31,19 0-1,1-20 0,-1 20-32,1 0 32,0 0-64,-21 0 64,1-1 0,0 2 96,-20-2 256,0-19 289,0 20-129,0-20-223,-20 21-161,-19-2 32,-1 1-64,20 0-96,-19-1-64,-1 2-737,20-1-2145,0-1-9610</inkml:trace>
  <inkml:trace contextRef="#ctx0" brushRef="#br0" timeOffset="20282.1601">256 7114 7014,'-19'0'1666,"19"0"-769,0 0 1313,0 0-449,-20 0-479,20 0-290,0 0-319,0 0-192,0 0-193,0 0-64,0 0-96,20 0-64,-20 0-96,0 0 96,19 0 32,-19 19 0,20-19 33,0 0-97,20 0 128,19 0-192,-18 0-32,18 21-32,-19-21-257,-20 0 33,19 0-385,-19 0-128,20 0-191,-21 0-130,-19 0-639,20 0-1570,-20 0-4677</inkml:trace>
  <inkml:trace contextRef="#ctx0" brushRef="#br0" timeOffset="20686.1831">515 6994 2434,'-20'20'7335,"20"-20"-7335,0 0 736,20 0 898,-20 0-193,20 0-480,0 20-384,-1-20-257,1 0 0,0 20-159,20 0-33,-21-20-64,21 19-64,-20 2 0,19-21 0,-19 19-32,0-19 0,1 21 64,-21-21 64,0 19 0,0-19 32,-21 20 288,1 0 33,0-20-193,1 20-64,-21 0-192,20-1-32,-19 1-448,-1 0-930,20 0-2625</inkml:trace>
  <inkml:trace contextRef="#ctx0" brushRef="#br0" timeOffset="23873.3654">14609 7730 8680,'-39'19'1954,"39"-19"-481,-20 0-192,20 0 193,0 0 63,0 0-768,40 0-577,-21 0-32,41 0-128,-1 0-32,2 0 0,38 0-32,19-19 96,21 19-96,1 0-32,18 0-96,20 0 0,21 0 32,-1 0-33,2 0 33,-1-20 160,-21 20 64,20 0 161,-40 0 63,2 0-64,-22 0 33,-19 0-161,-19 0-353,-1 0 482,-20 20-289,-19-20 32,-1 19-64,-18-19 0,-1 0-97,-1 0 33,-19 0-416,-20 0-1698</inkml:trace>
  <inkml:trace contextRef="#ctx0" brushRef="#br0" timeOffset="31222.7859">375 8763 6982,'-20'-20'1474,"1"20"255,19 0 193,-20-20-192,20 20-129,-20 0-448,20 0-256,-20 0-256,20 0-353,0 20-96,0-20-64,0 0 64,20 0-63,20 0-129,-1 0 32,22 20 0,-23-20-32,23 0-32,-2 0-481,-19 0 33,-1 0-97,1 20-224,-20-20-448,0 0-609,-1 0-1985</inkml:trace>
  <inkml:trace contextRef="#ctx0" brushRef="#br0" timeOffset="31554.8048">574 8644 11530,'-19'0'32,"-1"0"-704,20 0 704,0 0 576,0 0 161,20 0-256,-1 0-257,1 0 64,0 19-160,20-19-96,-1 0 32,-19 21-96,20-21 65,-21 19-65,1-19 96,0 20 320,1-20 225,-21 20-33,0 0 225,0-20 0,0 20-129,-21 0-159,21-1-321,-20 1-32,-19 0-96,19 0-128,0 20-480,0-21-65,-19 2-448,19-2-480,0 1-481,0 0-3972</inkml:trace>
  <inkml:trace contextRef="#ctx0" brushRef="#br0" timeOffset="40852.3366">4386 10094 12011,'-20'0'576,"20"0"-704,0 0 577,0 0 928,20 0 128,19 0-544,21 21-352,-21-21-65,21 0 65,-1 0-32,22 19-225,-22-19-160,20 20-160,0-20 0,-19 0-64,-1 0-480,2 0-1026,-43 0-1921</inkml:trace>
  <inkml:trace contextRef="#ctx0" brushRef="#br0" timeOffset="52088.9793">14570 8008 4292,'0'0'-417,"20"0"321,-20 0 96,19 0 577,1 0 960,-20 0-576,20 0-481,0 0 161,19 0 224,-19 0-96,21 0-65,-21 0-63,18 0-65,23 0-127,-22 0-225,21 0-64,19 0-96,-20-21-64,2 21 0,18 0 32,0 0-64,0 0 64,20 0-32,0 0 32,0 0 64,1 0 1,-1 0-97,0 0-129,-18 0-127,18 0 96,-20 0-128,0 0-321,20 0 97,-20 0 352,21 0 160,-1 0 256,0-19 288,2 19-31,-2 0 127,-20 0-255,0 0 31,-20 0 193,2 0-385,-23 0-160,23 0-32,-2 0-32,-19 0 0,19 0 0,-19 0 32,-1 0 0,1 0 32,1 0 32,-3 19 225,3-19 31,-21 0 256,0 0-159,-20 0-65,19 0-160,-19 0 33,0-19-97,0 19-32,0 0-32,0 0-64,0 0 32,0 0-64,0 0-32,0 0-416,0 0-737,0 0-1026,-19-20-4291</inkml:trace>
  <inkml:trace contextRef="#ctx0" brushRef="#br0" timeOffset="64483.6883">2659 11207 11947,'0'80'128,"20"-21"-64,-1 1-96,1 20 737,-20-21 256,20 1 64,-20-1-417,0-19-224,0 0 129,0-20 63,0-20 97,20 0 96,-20-20-225,0 0-512,0-20-64,0-19-96,0-1 160,0 0-160,0 1-320,20-1-33,-20 20 353,19 0 128,1 1-32,0 19-32,0 20-64,-20 0 192,20 20 64,1 0 160,-21 19 1,0 21-161,18-21-64,-18 22 96,0-21-160,0-21 128,0 1-64,0-20 32,20-20 353,-20 20-353,20-40-64,1 0-96,17 0-64,-17 1-129,-1-1 65,0 20 32,19 0 0,-19 1 32,-20 38 352,20-19 385,0 40-225,-20 0-32,0-20-256,0 20-32,20 0-32,-20-21 33,0 21-258,0 0-95,0-20-96,0 0-481,0-20-897,19 20-2434</inkml:trace>
  <inkml:trace contextRef="#ctx0" brushRef="#br0" timeOffset="64756.7038">3473 11386 14189,'0'20'320,"0"-1"1282,0 2 576,0-2-1281,0 21-801,0-19-128,20-2-257,-20 1-383,19 0-449,-19 0-865,20-20-512,-20 0-3620</inkml:trace>
  <inkml:trace contextRef="#ctx0" brushRef="#br0" timeOffset="64901.7122">3412 11128 11851,'0'-20'2434,"0"0"-2946,20 20 608,-20-19 224,21 19-672,-21 0-3140</inkml:trace>
  <inkml:trace contextRef="#ctx0" brushRef="#br0" timeOffset="65218.7302">3691 11526 4548,'19'59'8071,"-19"-59"-8071,0 20 65,20-20 992,-20 0 1569,0 0-1985,0-20-481,0 0-160,0-19-192,0-1-193,0 19-608,20-19-672,0 21 960,1-1 769,-1 20 801,-2 0 961,2 20-417,1-1-192,19 21-32,-21-19-160,1 19-512,0-1-417,-20 1-128,20 0-257,-20-1-415,0-19-1154,0 20-1569,0-20-3171</inkml:trace>
  <inkml:trace contextRef="#ctx0" brushRef="#br0" timeOffset="66195.7861">3015 12360 14798,'21'-21'672,"-1"1"-223,-20 1 832,-20-1-769,-1 0-63,3 20-257,-23 0-192,1 20-32,22-20 0,-3 20 32,1-1-64,0 1 0,0 20 0,0 19 0,20 2-33,0 18 33,20-19-256,0-1 0,20-19 64,-1 19-1,1-38 225,19-1 64,2-1 321,-2-38 31,-19 19-128,19-41 129,-19 2-257,-1-1 256,-19-20-32,0 21 33,-20-21-65,0 1-256,-20 19-32,-19 0-224,-1 0 64,-19 21 32,-1-2 32,1 21 0,-2-20-289,2 20 385,19 0-160,1 20-160,19 1-64,20-2 95,0 21 129,0 0 64,41-20 64,-23 0-32,43-1-64,-23 2-224,23-2-225,-2-19-448,1 20-736,-21-20-1314,1-20-5830</inkml:trace>
  <inkml:trace contextRef="#ctx0" brushRef="#br0" timeOffset="66643.8117">3453 11863 1889,'-41'0'5349,"41"20"-5156,-18-20 1953,-2 19 0,20 2-769,-21 17-384,21 3-32,0-1-289,0-1-479,0 1-65,21-20-192,17 0-129,-18 0-447,1-1-417,19-19-513,-1 0-1184,-19 0-7014</inkml:trace>
  <inkml:trace contextRef="#ctx0" brushRef="#br0" timeOffset="66889.8259">3671 12062 9224,'39'39'737,"-39"1"288,0 0 1089,20-1-545,-20-19-896,20 20-385,-20-20 1,0-1 287,-20 1-31,20-20-129,0 21-32,-20-2-159,1-19-65,-1 0-160,20 0-289,-20-19-543,0-2-1122,0-18-2659</inkml:trace>
  <inkml:trace contextRef="#ctx0" brushRef="#br0" timeOffset="67003.8323">3592 11883 13388,'19'0'513,"1"-20"-930,-20 20 609,20 0-224,0 0-993</inkml:trace>
  <inkml:trace contextRef="#ctx0" brushRef="#br0" timeOffset="67205.8438">3811 11823 16815,'18'20'-32,"-18"0"961,20 0 609,-20-1-898,21 2-447,-21 17-258,20 3-159,0 19-673,-20-21-1088,0 21-1443,0-21-2593</inkml:trace>
  <inkml:trace contextRef="#ctx0" brushRef="#br0" timeOffset="69981.0025">8435 10830 8712,'21'0'1089,"-1"0"961,-20-20 192,0 20-64,0 0-897,-20 0-608,-1 0-385,-19 0-128,-19 0 32,-20 0-192,0 0 64,-20 20-64,0-20 0,-1 0 0,-19 19 0,20 1 32,0 0 97,-1 0-65,1 0 0,39 0-64,1 0 0,18-1-64,41 2 0,0-2-129,0-19 129,41 20 64,18-20-160,1 0 64,19 0 0,-20 0 96,20 21 0,2-21 96,-2 19-96,-20 21-480,-19-20-193,0 0 128,-21 19 161,-19-19 96,-19 20 64,-21-20 288,0 19 0,-19 1 192,-2-20 0,2 19 97,19-18 287,-19 19 193,39-21-385,0 2-95,20 18-65,40-19 160,1 20-63,17-20-1,22-1-320,-1 1 0,21-20 0,0 20-64,-1-20 64,-20 0-64,20 0 161,-40-20-482,1 20-544,-41-20-576,1 20-1762,-20 20-8392</inkml:trace>
  <inkml:trace contextRef="#ctx0" brushRef="#br0" timeOffset="76726.3885">7245 12141 6342,'0'0'2498,"0"0"-2434,0 0 769,0 0 1057,0 0-513,0 0-705,0 0-127,0-20-1,0 20-159,0 0-1,0 0-96,-20 0-223,20 20-33,0-20-32,0 20 0,0 0 0,-21-20 0,21 19 0,-20 1 32,20 0 64,0 0-32,0 0 32,0 0-32,20 19-128,-20-39 160,0 21-32,21-21-32,-1 19 96,0-19-64,-2 0-32,3 0-288,-21 0-481,20-19-416,0 19-608,-20 0-1282,20 0-4100</inkml:trace>
  <inkml:trace contextRef="#ctx0" brushRef="#br0" timeOffset="77173.4139">7245 11923 3523,'0'0'6534,"-20"0"-4580,20 0 64,0 0-192,0-21-225,0 21-800,0 0-641,20 0 0,-20-19-64,20 19-288,-20-20-577,18 20-1024,3 20-2756</inkml:trace>
  <inkml:trace contextRef="#ctx0" brushRef="#br0" timeOffset="78089.4663">7680 12081 3395,'-18'0'480,"18"0"33,0 0 1248,-20 0 449,20 0-416,0 0-1025,0 20-577,0-20-160,0 0-32,0 0-96,0 0-192,0 0 96,0 0 95,20 0 194,-20 0 159,0 0 160,0 0 129,0 0-97,0 0 1,0 0 63,-20 0-192,20 0-320,0 0-320,0 0-673,0 0-2274</inkml:trace>
  <inkml:trace contextRef="#ctx0" brushRef="#br0" timeOffset="78602.4957">7662 12319 6790,'0'0'1473,"0"0"609,0 0 289,0 0-770,0 0-736,0 0 0,0 0 64,0 0-257,-20 0 1,20 0-225,0 0-320,0-19 353,0 19-225,0 0 128,0-20-95,0 20-129,0 0-256,0 0 192,0 0-160,0 0-160,0 0-97,20 0-287,-20 0-1186,0 0-2530</inkml:trace>
  <inkml:trace contextRef="#ctx0" brushRef="#br0" timeOffset="79517.5481">7998 12319 1665,'0'20'2402,"-18"-20"-224,18 0-544,0 0 64,0 21 159,0-21-736,0-21-320,0 1-128,-21 1 63,21-1-31,0 0-256,0 0-161,0 0-32,0 0 321,0 1-161,0 19-416,21 0 32,-21 0-64,18 0 0,2-20-32,1 20-128,19 0-353,-22 0-832,3 20-929,-1-20-3171</inkml:trace>
  <inkml:trace contextRef="#ctx0" brushRef="#br0" timeOffset="80037.5779">8435 11942 11210,'-20'0'1506,"20"0"-1506,-20 0 960,20 0 162,-19 0-610,19 19-480,-20 2 96,0 19 96,20 0 513,-20-1-160,0 1-193,20 0-160,0-1 161,0 1-193,0 0-160,20-21-64,0 1-128,0 1-33,0-21-287,-20 19-481,39-19-1121,-19 0-2947</inkml:trace>
  <inkml:trace contextRef="#ctx0" brushRef="#br0" timeOffset="80340.5953">8594 12161 8488,'20'20'4900,"-20"-20"-4996,0 19 705,0-19 1312,0 20-1056,20 0-673,-20 20-192,0-20 33,20-1-194,-20 1-671,0-20-1218,0 0-1410,0 0-5892</inkml:trace>
  <inkml:trace contextRef="#ctx0" brushRef="#br0" timeOffset="80483.6034">8614 12062 13516,'0'0'1538,"-20"0"-1186,20 0 1025,0 0-992,20 0-674,-20 0-735,20 0-1891,0 19-7751</inkml:trace>
  <inkml:trace contextRef="#ctx0" brushRef="#br0" timeOffset="80996.6327">8832 12300 4516,'0'0'6982,"0"0"-6341,0 0 1569,0 0 160,0 19-1056,0-19-770,0 20-160,20 1-31,-20-21-129,-20 19-160,20-19-224,-20 20-577,20 0-448,-18-1-1570,-3-19-5380</inkml:trace>
  <inkml:trace contextRef="#ctx0" brushRef="#br0" timeOffset="81298.6501">9051 12260 13068,'20'40'384,"-20"-21"-320,20-19 1185,-20 20-63,0 1-802,0-2-320,19 1-64,-19 19-32,0 2 32,0 19 32,0-21 32,0-19 0,0 20 288,-19-21 289,19 1-128,0-20-161,-20 0-224,20 0-352,-20 0 128,0-20-1089,0 1-2211</inkml:trace>
  <inkml:trace contextRef="#ctx0" brushRef="#br0" timeOffset="81458.6592">9011 12081 13612,'20'0'225,"-20"-19"-193,0 19 64,0 0-288,20 0-417,-20 19-1057,0 1-1857</inkml:trace>
  <inkml:trace contextRef="#ctx0" brushRef="#br0" timeOffset="81781.6777">9190 11883 10634,'19'0'1409,"-19"0"-1249,0 0 1538,20 0-353,0 19-544,0 2-417,1 17 193,-3 3 255,-18-1 1,20 19-64,1-19-161,-1 19-159,-20 1-193,0-20-256,0-21-32,0 22-160,0-22-321,0 1-640,-20 0-512,20-1-1666,0 2-8136</inkml:trace>
  <inkml:trace contextRef="#ctx0" brushRef="#br0" timeOffset="82035.6921">9508 12161 15086,'19'0'672,"-19"0"65,20 0 1249,0-20-1025,0 20-417,0 0-576,-1 0-512,1 0-737,-20 0-2307,20 0-9736</inkml:trace>
  <inkml:trace contextRef="#ctx0" brushRef="#br0" timeOffset="82178.7004">9547 12240 13452,'20'20'737,"0"-20"-449,0 0 1122,-1 0-129,1 0-929,21 0-800,-21-20-1570,-2 20-1986</inkml:trace>
  <inkml:trace contextRef="#ctx0" brushRef="#br0" timeOffset="82539.721">9905 11961 12523,'0'0'385,"0"0"544,0 0 1313,19 0-865,-19 21-608,0-21-193,20 20 353,-20 0-160,20 20-353,-20-1-95,0 1-97,0 0-96,20-1 32,-20 1-96,0 0 0,0-1 0,0-18-128,0-2 64,0 1-224,20 0-288,-20-1-353,19-19-737,-19 21-1921,0-21-9610</inkml:trace>
  <inkml:trace contextRef="#ctx0" brushRef="#br1" timeOffset="85130.8692">7125 12737 4548,'0'20'1922,"-20"-20"-321,20 19 33,0-19 191,0 0-351,0 0-161,0 0-128,0 0-224,0 0-160,0 0-449,0-19-96,0 19-63,0 0 63,20 0-128,-20 19 0,41-19-128,-23-19 0,23 19 0,-1 0 32,19-20 32,0 20-160,1 0 32,-1 0 96,2 0-128,18 20-64,-20-20 32,1 0 32,-1 0 96,20 0 32,-19 19-64,20-19 0,-1 0 32,0 0 32,20 0-32,-19 0 32,20 0-96,-1 0 96,-20 0-64,20 0 64,-20 0-32,21 0-32,-21 20 32,1-20 0,19 0 0,-20 21 0,21-21 0,-21 0 160,0 0 32,20 20-32,-18-20 0,-22 19-96,20-19-64,-39 20 0,19-1-96,1-19-96,-21 21 192,1-21-64,-1 0 0,1 20 96,1-20-32,-2 0-384,-19 0-1570,0 0-2210</inkml:trace>
  <inkml:trace contextRef="#ctx0" brushRef="#br0" timeOffset="97344.5677">11017 10412 3299,'0'0'1153,"0"0"-417,-20-19 546,20 19 447,0 0-1056,0 0-225,0 0-352,0 0-128,0 0-96,0 0 32,0 0-96,0 0-32,0 0 128,0 0 128,0 0 64,0 0 288,0 0 289,0 0 224,0 0-33,0 0-319,0 0-97,20 0-95,-20 0 63,0 0 1,0 0 191,0 0 1,0 0-33,0 0-159,-20 0 63,20 0-256,-21 19-96,21-19-31,-20 20-33,0 0 0,1 20-32,-1-21-32,0 41 0,0-20 0,0 40 32,1-1 288,-1 20 96,20 1 65,-20 19-33,20 0-191,20-20-97,0 1 32,-20-20-224,19-1 96,1-19-128,20 19 160,-20-19-128,-1-21 64,1 1-96,0 0-256,-20-21-353,21-19-160,-1 21-544,-20-2-2050</inkml:trace>
  <inkml:trace contextRef="#ctx0" brushRef="#br0" timeOffset="98439.6304">11691 11028 8039,'20'-19'2242,"-20"19"-961,0-21 545,-20 21-352,20 0-578,-20 0-319,20 0-417,-20 0-224,-19 0-64,19 21 96,-20 18-64,21 1 32,-21 20 32,20-1-64,-1 1 96,3-1 0,18 1-32,18 0 0,3-1-32,19 1 31,-1-20-63,1-20-128,19 19 64,-19-39 64,19 20 192,-19-20 160,19-20 65,-18 1 63,-1-21 32,-22 0-223,3 1-33,-21-1 192,0 0-64,0 0 1,0-20-161,-39 1-160,19-1-193,-41 21 97,22-1 128,-21 0-32,1 20 32,0 20-192,19 0-96,0 20 96,21 0-321,-1 20-95,0-20 351,20-1 161,20 1 128,0 20 64,19-20-64,1-1 64,-1 1 1,1 0-33,0-20 0,-1 20-192,1-20-257,-19 0-960,-3 0-2146,2 0-6567</inkml:trace>
  <inkml:trace contextRef="#ctx0" brushRef="#br0" timeOffset="98758.6487">12068 10691 7046,'-39'-21'3780,"39"42"-3556,-20-1 128,20-1 833,-20 21 97,20 0-610,0-1-415,20 1-97,-20 0-160,20-20 0,0 19-577,19-18-512,-19-2-480,20-19-1570,-21 0-5444</inkml:trace>
  <inkml:trace contextRef="#ctx0" brushRef="#br0" timeOffset="98981.6615">12266 10849 8359,'0'40'321,"20"0"-289,-20-20 544,21 19 738,-1 1-450,0 1-607,-20-22 63,19 1 288,-19 0 33,0 0 160,-19 0 32,19-20-225,-20 0-416,0-20-576,-1 20-705,1-20-1121,2-20-2178,-23 0-3266</inkml:trace>
  <inkml:trace contextRef="#ctx0" brushRef="#br0" timeOffset="99198.6739">12307 10691 1089</inkml:trace>
  <inkml:trace contextRef="#ctx0" brushRef="#br0" timeOffset="99717.7034">12406 10691 11306,'20'0'192,"0"0"161,-20 20 992,19-1 128,1 21-608,0-20-544,-20 20-129,20-1 0,0 1-32,-20 0-96,19-1 0,-19 1-32,0-20-96,-19 20-512,-1-20-962,20 0-3074</inkml:trace>
  <inkml:trace contextRef="#ctx0" brushRef="#br0" timeOffset="100042.7221">12286 10691 12203,'-20'0'1089,"20"0"-705,0 0 257,0 0-1089,0 0-1218,0 20-4932</inkml:trace>
  <inkml:trace contextRef="#ctx0" brushRef="#br0" timeOffset="100567.7521">11294 10730 7847,'0'-19'609,"0"19"-353,-20 0 224,20 19 513,-20 1 192,1 20-352,-1 19-32,0 1-64,0 40 31,0-21-287,20 21-321,0-1-64,20 0-128,0-20-32,20-18-705,-1-2-544,22 1-865,-3-1-3171</inkml:trace>
  <inkml:trace contextRef="#ctx0" brushRef="#br0" timeOffset="101130.7844">12724 10711 1153,'20'-20'12555,"-20"20"-12458,0 0 159,18 20 448,-18-1 257,21 1-384,-1 20-353,0 19-160,20 1 32,-40 19-32,19 2-64,1-2 32,-20 20-64,0-20 32,-20-19-32,20 0 32,-19-1 64,-21-19-96,20-20 64,0 20-352,-1-20-705,21-20-801,-18 0-4355</inkml:trace>
  <inkml:trace contextRef="#ctx0" brushRef="#br0" timeOffset="101369.798">12882 10611 11146,'40'-19'897,"-20"-2"-96,0 21 672,-1 0-704,1 0-609,20-20-288,-19 20-545,17 0-192,-17 0-416,-21 0-1345,20 0-3108</inkml:trace>
  <inkml:trace contextRef="#ctx0" brushRef="#br0" timeOffset="101498.8054">13021 10611 10890,'0'80'1281,"20"-60"-352,-20 19-128,0 1 256,21 0-673,-21-1-480,18-19-1313,-18 0-3652</inkml:trace>
  <inkml:trace contextRef="#ctx0" brushRef="#br0" timeOffset="101960.8319">13299 11108 3843,'0'0'12268,"0"0"-12140,20 20 96,0 0 673,0 0 128,19 19-32,1 1-705,19 0-128,-18-1-160,17 1-32,-17 0-320,-1 0-225,-1 0-352,1-21-576,-40-19-545,20 21-1697</inkml:trace>
  <inkml:trace contextRef="#ctx0" brushRef="#br0" timeOffset="102177.8441">13657 11088 16335,'-20'20'64,"0"20"-320,-1-20 224,-17 39 416,18 1 97,-21-1-385,21 1-256,-19-1-65,39 2-479,0-42-1346,0 21-2338</inkml:trace>
  <inkml:trace contextRef="#ctx0" brushRef="#br0" timeOffset="102547.8654">13815 10691 10537,'-20'0'1410,"20"0"-1058,-19 20 865,19-1 129,0 1-514,-20 0-415,20 20-33,0-1 0,0 1 97,0 0-289,20 19-128,-20-19-32,0 1-256,19-22-417,1 1-416,0 0-576,0-20-1410,1 0-5893</inkml:trace>
  <inkml:trace contextRef="#ctx0" brushRef="#br0" timeOffset="102711.8748">13955 10909 12587,'0'20'1025,"-21"0"-288,21 0 897,0-1-898,21 2-543,-21-2-322,20 1-191,-2-20-256,3 0-930,-1 0-2626</inkml:trace>
  <inkml:trace contextRef="#ctx0" brushRef="#br0" timeOffset="102854.883">13975 10790 12908,'-20'-20'2434,"20"20"-2242,0 0-32,0 0-288,0 0-993,20 0-2146,-20 0-7910</inkml:trace>
  <inkml:trace contextRef="#ctx0" brushRef="#br0" timeOffset="103050.8941">14054 10730 7238,'0'20'5734,"0"-20"-5510,20 20 801,-1 20 160,1-20-544,-20 19-513,20-19-64,0 20 0,-20-20-64,0 19-96,0-18-929,0-2-865,0 1-1057,0 1-4099</inkml:trace>
  <inkml:trace contextRef="#ctx0" brushRef="#br0" timeOffset="103337.9104">14173 10631 12139,'39'20'0,"-19"-1"32,0 2 737,19 18 448,1 21-320,-19-20-545,17 39-32,3 0 1,-21-19-65,0 20 64,-20-1-64,0 1-63,0-21-129,-20 1-32,20-20-128,-20 0-225,-1 0-287,21-1-609,-20-19-929,2 0-4164</inkml:trace>
  <inkml:trace contextRef="#ctx0" brushRef="#br0" timeOffset="103893.9422">13438 10631 8231,'0'0'737,"0"0"-225,-20 0 353,20 20 929,-20-1-673,0 2-640,1-1 95,-1 39 161,0-19-1,0 39-351,0 1-225,1-1-64,-1 21-64,20-1 0,-20-20 64,40 1 32,-20 0 32,20-1-31,-1-19-65,-19-1-64,20 1-64,0-21-161,0 1-159,0-20-513,-1 0-800,1 0-1538,-20-20-5862</inkml:trace>
  <inkml:trace contextRef="#ctx0" brushRef="#br0" timeOffset="108561.2094">15204 11306 16976,'-18'0'1473,"18"0"-1217,0 0-384,0 0 96,0 0 256,18 20-224,22-20 192,1 0-576,-2 0 128,1 0-609,0 0-1922,-21 0-5797</inkml:trace>
  <inkml:trace contextRef="#ctx0" brushRef="#br0" timeOffset="109131.2419">15840 11188 15630,'-20'0'-64,"20"0"-160,-19 19 224,19 21 64,0-20 64,0 19-32,19 1-96,21 0-128,-20-20-32,19-1 32,1 2 0,1-21 96,-3-21 128,-18 21 0,1-19 96,-1-21 225,0 20-1,-20-20 32,0 21-159,-20-1-321,20 0-193,0 0 129,0 20-512,0 20 95,0 20 289,20-1-224,-20 1-129,18 19-96,3 2-640,-1 18 512,0-39 609,-20 19 192,0 1 321,0-40 992,-20 19 641,20-19-161,-41-20-287,23 0-225,-22 0-288,-1-20-545,-18 1-288,19-1-128,1-20-320,-1 20-545,0-19-31,21 19-674,-1 0-1761,20-20-3331</inkml:trace>
  <inkml:trace contextRef="#ctx0" brushRef="#br0" timeOffset="109487.2621">16297 10412 12587,'-20'-19'1538,"20"-2"-1250,-20 21 449,20 21 416,-20-2-192,20 1-609,-19 20-128,19-1 449,0 21-225,0 0-319,0-21 63,19 2-160,-19 18-96,20-19 160,0-20-352,0-1-65,-20 1 1,20-20-513,-20 0-1345,19 0-2530</inkml:trace>
  <inkml:trace contextRef="#ctx0" brushRef="#br0" timeOffset="109702.2746">16455 10651 9480,'0'40'3972,"0"-20"-3363,0-1 416,0 1 0,0 0-481,0 20-480,0-20-64,20-20-320,-20 19-673,21-19-1025,-1 0-2338</inkml:trace>
  <inkml:trace contextRef="#ctx0" brushRef="#br0" timeOffset="109859.2835">16496 10511 15726,'-21'0'353,"21"0"-577,0 0 224,0 0-33,21 21-415,-21-21-1922,20 19-4357</inkml:trace>
  <inkml:trace contextRef="#ctx0" brushRef="#br0" timeOffset="110047.2943">16654 10810 12235,'20'39'481,"-20"-19"-193,0-20 1602,0 20-449,-20 0-1025,20-20-288,-20 20-224,20 0-704,-19 0-674,-1-1-1761</inkml:trace>
  <inkml:trace contextRef="#ctx0" brushRef="#br0" timeOffset="110328.3104">16832 10790 13164,'0'59'769,"20"-39"-737,-20 20 768,20 0 834,-20 20-673,0 0-769,21-21-128,-21 1-32,0 0 32,0-1 64,0-39 225,0 20-97,-21-20 353,21 0-417,-20 0-160,0-20-256,1 0-385,-1-19-768,0-1-1858,0-19-5894</inkml:trace>
  <inkml:trace contextRef="#ctx0" brushRef="#br0" timeOffset="110451.3174">16773 10631 14862,'40'0'-32,"-40"0"32,19-20 96,1 20-160,-20 0-353,0 20-2882</inkml:trace>
  <inkml:trace contextRef="#ctx0" brushRef="#br0" timeOffset="110927.3447">16951 10472 6630,'0'0'3107,"0"0"-2114,0 0 1217,0 0 64,21 0-801,-1 20-608,0-1-192,19 21-129,-19 1-255,0-2-65,0 0-64,-20 2-64,0-2-288,0-19-128,0 20-129,-20-20-672,0-1-1922</inkml:trace>
  <inkml:trace contextRef="#ctx0" brushRef="#br0" timeOffset="111648.3859">17249 10452 7366,'0'-40'2114,"0"40"-864,0 0 864,0-19-289,0 19-383,0 0-385,0 0-769,0 0-192,0 19 353,0 1 95,20 0 97,0 20-1,1 0-159,17-1-97,-18 21-160,21 20-128,-2-1 0,1 20-63,-20 0-33,19 1 64,-19 0-32,-20-1-32,0-20 32,0 20-32,-20-19 32,1-20-32,-1-1-64,0 1 64,-20-1 96,21-19-160,-1 0-193,0-20-1120,-1-1-1089,21 2-3396</inkml:trace>
  <inkml:trace contextRef="#ctx0" brushRef="#br0" timeOffset="112698.4459">17547 10273 12812,'-19'0'2242,"19"-20"-1441,0 20 1056,0 0-191,0 0-257,0 0-960,19-19-385,1 19 0,20 0 32,-1 0 32,1 19-96,1-19 0,-23 20 0,2 0-160,1 20 128,-21-20-160,0-1 0,-21 21-33,-17-20 193,17 0 32,1 0 0,0 0 65,0-1 63,20-19 0,20 21 224,0-21-128,21 0-95,-3 0-65,3 0-192,-1 0-193,-1 0-415,-19 0-642,0 19-639,0-19-2179,-20 20-9641</inkml:trace>
  <inkml:trace contextRef="#ctx0" brushRef="#br0" timeOffset="115839.6257">5795 10532 12395,'-20'39'609,"0"-18"-449,20 18 320,0 21 641,0-21-352,0 21-577,20-20-192,0 19-288,-20-39-481,20 20-192,0-20-960,-1-1-3524</inkml:trace>
  <inkml:trace contextRef="#ctx0" brushRef="#br0" timeOffset="116141.6429">5239 11207 8199,'-39'20'7111,"19"-20"-6566,20 0-129,20 0 641,19 0 288,1 0-576,39 0-321,2-20-63,18 20-1,19 0-32,1 0-159,21 0-33,-2 0-192,1 0 96,1-19 0,-21 19-128,-1 0 128,-19-20-32,-39 20-288,-21 0-129,-19 0-319,1 0-642,-21 0-1248,-41 20-3588</inkml:trace>
  <inkml:trace contextRef="#ctx0" brushRef="#br0" timeOffset="116768.6788">5139 11526 11306,'-38'0'3043,"38"0"-2723,0 0 545,0-21 352,20 21-32,-2 21-352,23-21-544,-1 19-321,19 1 64,-19 20 0,-1-20 0,1 19-417,-20 1 1,1-20 96,-21 20 159,0-21 33,-21 1 192,-19 0 97,0 0-129,1 0 256,-1 0 64,1-1 97,19-19 224,0 0-257,40 21-416,0-21 96,-1 0 96,41 19-160,-21-19 0,21 0-288,-19 19 128,18-19-705,-39 0-256,18 21-448,-17-21-1730,-21 0-8040</inkml:trace>
  <inkml:trace contextRef="#ctx0" brushRef="#br0" timeOffset="118204.7609">5874 11704 3427,'0'0'6406,"20"20"-5509,-20 0 512,0 0-256,0 19-576,0 1-289,0-20-224,0 19 32,0-18 96,0-2 289,0-19-33,0 0-224,0 0 385,0 0-193,0-19-224,0-2-256,0 2 64,0-21 0,0 0-32,0 20-320,0-19 96,21 19 64,-1 0 128,-2 20 32,2 0 192,1 0-96,-1 20-32,0 20 0,-1-1 0,1 1-32,-20 0 0,0-21 32,20 2 32,-20-2 32,0-19 192,0 0 193,0-19 95,0 19-384,20-21-288,-20 2-256,20-1-257,-1-20 33,1 40 192,-20-20 255,20 20 129,0 0 193,-20 20 383,20 0 129,-20 0-129,0 0-287,0-1-161,21 2-192,-21-2-417,0 0-191,18 2-578,-18-21-928,0 20-3203</inkml:trace>
  <inkml:trace contextRef="#ctx0" brushRef="#br0" timeOffset="118659.7869">6311 11386 7366,'-20'0'4261,"20"0"-3845,0 0 225,0 20 1152,0-20-672,0 0-736,0 19-65,0 2-96,0-2-160,0 2-64,0-2 0,20 21-320,-20-20-129,21-20-127,-1 20 63,-2-20-127,-18 0-545,21 0-1474,-1-20-5957</inkml:trace>
  <inkml:trace contextRef="#ctx0" brushRef="#br0" timeOffset="118875.7992">6470 11505 1921,'0'21'7495,"20"-21"-6630,-20 19 769,0 21 95,0-20-511,0 0-738,20 0-256,-20-1-64,0 1 97,-20 0-129,20-20-32,-20 20-160,20-20-353,0 0-351,-19 0-482,19-20-1088,0 0-2819</inkml:trace>
  <inkml:trace contextRef="#ctx0" brushRef="#br0" timeOffset="119013.8071">6411 11406 1473,'20'0'12075,"-20"0"-12043,0 0 0,0 0-32,20 0 96,-20 0-160,19 0-961,1 19-2690</inkml:trace>
  <inkml:trace contextRef="#ctx0" brushRef="#br0" timeOffset="119264.8216">6589 11346 12107,'20'0'256,"0"0"-160,0 20 609,-20 0 416,19 0-256,1-1-609,0 21-128,0-19-96,-20 19 0,0-21-288,0 21-128,-20-20-321,20 0-64,-40 0-1985</inkml:trace>
  <inkml:trace contextRef="#ctx0" brushRef="#br0" timeOffset="122354.9981">6490 11605 1057,'0'-20'1121,"0"20"-769,0 0 705,0 0 480,0 0-191,0 0-385,0 0 64,0 0 160,0 0-353,0 0-63,0 0-64,0 0-289,0 0-31,0-20 127,0 20 97,0 0-97,0 0-31,0-20 95,0 20-63,0 0-129,0 0-128,0 0-64,0 0-256,0 20 32,0-20 32,0 20 0,0-20 32,0 20-32,0 20 64,20-21-96,-20 1 64,0 20-64,0-20 64,0-20-32,20 20 0,-20-1 0,0-19 193,0 20 223,-20-20-96,0 0-160,20-20 33,-20 20 63,1 0 0,-1-19-256,0 19 64,0 0-192,20-20-64,-21 20-64,21 0-385,0 0-352,0 0-448,0 0-609,0 0-2531</inkml:trace>
  <inkml:trace contextRef="#ctx0" brushRef="#br0" timeOffset="122688.0173">6470 11446 12043,'0'0'544,"0"0"962,0-21 960,0 21-1665,20 0-801,-20 0-673,0 0-2402</inkml:trace>
  <inkml:trace contextRef="#ctx0" brushRef="#br1" timeOffset="135018.7227">11035 12438 6085,'0'0'1153,"-18"0"-512,-2 0-64,-1 0 223,1 0 417,0 0 97,1 0-97,-1 0-64,0 0-256,0 0-417,0 21-384,1-21-192,19 0 0,0 0-96,0 20 96,0-20-64,19 20 32,1-1 64,0-19 128,20 21-64,-1-21 64,22 0-32,-2 0-32,20 0 0,20 19 32,0-19-64,0 0 32,1-19 32,19 19-64,0 0-96,21 0-225,-21-21 161,39 21 64,-18 0-64,-2 0 96,1-19 0,20 19-1,-20 0 97,1 0-64,-2 0 64,21-20-64,-21 20-96,2 0-160,-1 0 160,-1 0 160,2 0 32,-2 0-64,1 0 96,1 0 64,-21-20-32,80 20-96,-21 0-128,20 0-192,1 0-225,-80 0 129,-20 0 352,1 0 64,-1 0 224,0 0 128,0 0 65,-20 0 31,-18 0-96,18 0-224,-20 0-96,1 0 0,19 0-64,0 0 64,21 0 33,-21 0 127,0 20 0,-19-20 128,19 0 1,-18 0-65,-2-20-96,0 20-32,-19 0 64,0 0-128,-1 0-64,-19 0 0,20 0-64,-21 0-32,1 0-128,0 0-609,-20 0-1441,21 0-7271</inkml:trace>
  <inkml:trace contextRef="#ctx0" brushRef="#br0" timeOffset="137556.8678">18441 11247 9480,'0'0'2947,"0"0"-1698,-20 0 801,20 0-64,0 0-160,20 0-705,-20 0-480,19 0 127,21 0-319,1 0-257,17 0-192,3 20 32,-2-20 0,0 0 0,1 0-32,-1 0-352,-19 0-609,-1 0-256,-19-20-577,-20 20-865,0 0-1633</inkml:trace>
  <inkml:trace contextRef="#ctx0" brushRef="#br0" timeOffset="137756.8793">18739 11108 12684,'0'-20'320,"0"20"449,0 20 1216,0 0-319,-20 20-1218,20-1-127,0 1-193,0 19 32,0 1-288,0-20 0,0 0-577,20 0-864,0 0-1923</inkml:trace>
  <inkml:trace contextRef="#ctx0" brushRef="#br0" timeOffset="139899.0017">19989 10691 10794,'-19'0'640,"-1"20"353,0-1 192,-21 1-608,3 20-321,17 0-192,-19-1-32,1 1 64,39-20-64,-20 0-128,0 0-224,20-20-417,0 0-1185,0 0-2434</inkml:trace>
  <inkml:trace contextRef="#ctx0" brushRef="#br0" timeOffset="140223.0203">19790 10412 8359,'20'-59'2755,"-20"39"-769,0 0 128,0 20-1057,0 0-192,0 0-577,0 0-256,20 0 128,-20 20 64,21 19-31,-1 1-97,18 20 64,-17 19 32,19-19-32,-1 20 0,-19-21-32,20 21 193,-21-21-321,21-19 32,0 0-32,-21-21-32,1 2-160,0-2-161,0-19-287,1 0-1250,-21 0-1922</inkml:trace>
  <inkml:trace contextRef="#ctx0" brushRef="#br0" timeOffset="140852.0562">19393 11306 8712,'-20'0'5861,"1"0"-4932,19 0-384,0 0 31,19 0 321,1 0-160,21 0-417,17 0-96,3 0 97,-2 0-1,40 0-96,0 0 0,21 0-96,-1 0-31,0 0-162,1 0 258,-21 0-257,-20 0-32,0 0-193,-39 0-415,-1 0 31,-39 0-961,0 20-1473,-20-20-2914</inkml:trace>
  <inkml:trace contextRef="#ctx0" brushRef="#br0" timeOffset="141312.0825">19533 11565 16303,'-41'0'1089,"23"0"-1057,18 0 0,18 0 32,3 0-32,-1 0-96,20 0 32,-21 20-32,21 0 64,0 0-32,-21 0-416,1-1-193,-20 21 96,0-20 321,-20 20 160,-19-21 160,-1 21 289,1 0 287,-1-20 97,20-1-193,-1 2-191,21-2-353,0 0 224,21-19-128,19 21 96,-1-21-704,21 0 256,-1 0-673,1 0-416,-21 0-1186,2 0-4900</inkml:trace>
  <inkml:trace contextRef="#ctx0" brushRef="#br0" timeOffset="142510.1511">20148 11764 10954,'20'0'1794,"-20"0"-2083,0 0 610,0 19 511,0 21-127,0-20-96,0 20-289,0-21-160,0 21-160,-20-21-32,20 2-192,0-1 224,0-20 64,0 0 256,0 0-128,0-20 1,0-1 255,0-17-32,0 17-320,20-18-256,-20 19-96,19-20-224,1 20-33,0 1 289,0-1 224,1 20-32,-21 20 32,0-1 224,20 1-256,-20 0 0,0 20 0,0-20 32,0-1 0,0 2 0,0-21 0,0 0 192,18-21 129,3 21-129,-21-19-160,20-1 0,0 0-32,0-20 0,19 40 96,-19-20 224,0 20-256,0 0 64,-20 20 513,0 0-289,0 0-95,0 20-33,0 0-160,0-21-288,0 21 256,0-20-737,19 0-352,-19-20-705,0 20-1473</inkml:trace>
  <inkml:trace contextRef="#ctx0" brushRef="#br0" timeOffset="142994.1788">20644 11486 8103,'0'0'1281,"0"0"-992,0 0 1825,0 0-705,0 0-544,0 0-449,0 19 449,-20-19-64,20 21-353,-20-2-288,20 21-32,0-20-192,0 0-64,0 0-384,20 19-449,0-39-64,0 20-705,19-20-2626</inkml:trace>
  <inkml:trace contextRef="#ctx0" brushRef="#br0" timeOffset="143224.192">20784 11585 10602,'18'40'1345,"-18"-20"-769,0-1 513,0 21-448,21-20-481,-21 20-160,0-21-32,0 1 0,0 0 32,-21 0-32,21-20-128,-18 0-224,18 0-289,-20-20-576,20 20-1570,-20-40-5092</inkml:trace>
  <inkml:trace contextRef="#ctx0" brushRef="#br0" timeOffset="143344.1989">20723 11526 13388,'21'0'1506,"-21"-21"-1859,0 21 866,20 0-417,-20 0-1377,20 0-2819</inkml:trace>
  <inkml:trace contextRef="#ctx0" brushRef="#br0" timeOffset="143585.2126">20883 11406 9865,'19'0'2338,"1"0"-2434,0 0 993,20 19 288,-21 2-352,1-2-673,0 2-96,0 19 64,-20-1 64,21 1-64,-21-20-192,-21 19 64,21-19 0,-20 0-192,20 0-801,-20 0-833,0-20-3779</inkml:trace>
  <inkml:trace contextRef="#ctx0" brushRef="#br0" timeOffset="144112.2428">20585 11346 8776,'0'0'2754,"-20"0"-2337,20 0 1697,0 0-577,20 0-832,-1 0 32,1 0-161,20 0-63,-1-20-65,22 20-192,-2 0-31,20 0-33,-19 0-160,-1 0-32,2 0-192,-23 0-257,3 0-544,-21 0-96,0 0-576,-20 0-2051</inkml:trace>
  <inkml:trace contextRef="#ctx0" brushRef="#br0" timeOffset="147952.4623">1369 9100 5893,'-20'0'6726,"0"0"-6309,-1 0-65,21 0 129,-20 0 800,20 0-160,0 0-897,0 0-224,0 0 96,0 0 64,20 0 161,1 0-97,-1 0 0,19 0 0,21 0-64,-1 0-128,1 0 65,40 0-97,-1 0 32,0 0-64,19 0 128,1 0-96,-20 0-64,1 21 192,-40-21-385,-1 0-127,-39 19-289,0-19-95,-20 0-97,0 0-1057,-20-19-4836</inkml:trace>
  <inkml:trace contextRef="#ctx0" brushRef="#br0" timeOffset="154918.8608">22392 10750 14958,'0'0'640,"-21"0"-768,1 0 0,-19 0 32,-41 20 32,21-20-192,-40 20-129,20 0 289,-21 0 320,20-1 321,21-19-193,0 20 1,39 0-129,20 0-320,0 0 96,39 0 96,21 19 0,-21-18 0,41-2-32,0 22 0,-1-41 32,-19 19 32,-21 1-128,-19 0-32,-20 0-128,-20 0-64,-39 0 96,-2-1 96,-18 1 64,20 20 320,19-20 321,0-1 192,40 1-225,20 0 129,0 0 64,41 0-513,-2 0 64,20-20-159,20 19-129,-20-19-96,-19 0-193,-1 21-735,-39-21-1635,1 0-4003</inkml:trace>
  <inkml:trace contextRef="#ctx0" brushRef="#br0" timeOffset="156167.9323">21756 11645 14253,'-20'0'801,"20"0"-321,0 0 609,0 0 96,0 19-224,0 21-128,0 0-417,0-1-159,0 1-97,0 0-192,20-1-64,-20 1-321,20-21-608,-20 2-320,20-21-609,-20 0-1409,19 0-5637</inkml:trace>
  <inkml:trace contextRef="#ctx0" brushRef="#br0" timeOffset="156391.9451">21975 11645 14093,'-21'0'608,"1"0"-544,2 19 577,-3-19 288,1 20-192,0 0-289,0 0 161,20 0 223,0 0-255,0-1-289,0 1-192,20 0-32,0 0-192,0 0-288,1-20-257,17 0-608,-17 20-1442,-1-20-2273</inkml:trace>
  <inkml:trace contextRef="#ctx0" brushRef="#br0" timeOffset="156571.9553">22133 11724 8103,'0'0'8969,"0"-20"-8008,0 20 736,20 0 65,0 0-801,0 0-801,0 0-352,-1 0-481,1 20-960,-20-20-1378,0 20-4741</inkml:trace>
  <inkml:trace contextRef="#ctx0" brushRef="#br0" timeOffset="156700.9628">22114 11803 2274,'-20'20'12171,"40"-20"-12299,-1 0 961,1 0 768,20 0-1024,-20 0-737,19 20-1442,1-20-3394</inkml:trace>
  <inkml:trace contextRef="#ctx0" brushRef="#br0" timeOffset="156882.9732">22491 11744 10249,'20'0'5862,"-20"0"-5574,0 0 1121,0 20 833,0-1-1152,-20 1-834,20 20-224,0 0-801,20 0-352,-20-21-961,19 0-3299</inkml:trace>
  <inkml:trace contextRef="#ctx0" brushRef="#br0" timeOffset="157588.0136">21835 10234 13580,'20'0'1858,"-20"0"-1986,0 0 1057,0 19 160,0 1-705,-20 20 33,20-20 127,20 19-191,-20 1-257,0-20 32,0 0-64,0-20 128,0 20 160,0-20 449,20-20-192,-20 0-481,20 0-32,-20-20 64,21 21-128,-3-21-160,-18 20-32,20 0-96,1 0-65,-1 20 161,0 0-32,-20 0 384,18 20 96,-18 0-95,21 0-33,-21 0-160,0 19 128,20-18-192,-20-2-64,0 21-1025,0-20-705,0 0-1858,20-1-3170</inkml:trace>
  <inkml:trace contextRef="#ctx0" brushRef="#br0" timeOffset="159024.0957">22947 10670 15502,'-19'0'449,"19"0"-353,0 0 416,0 21 1,-20 18-65,0 1 65,0 20 63,-1 19 1,3-19-97,-2 19-96,20-19-255,0 0-33,0-21-32,20 1-128,-2 0-353,3-21-223,19 1-193,-1 0-737,-19-20-1024,0 20-2787</inkml:trace>
  <inkml:trace contextRef="#ctx0" brushRef="#br0" timeOffset="159615.1293">23364 10909 16399,'-21'-20'513,"3"0"-449,-2 0 192,0 20-224,-21 20-128,23 20 64,-3 20 0,-19-1 64,40 1-32,0 20-128,0-21-385,40-19 257,-1 19-96,2-39-97,-1 20 417,-22-40 256,3 0 385,19 0 31,-1 0-223,-19-20 159,20 0 1,0 0-97,-40-19-95,19-1-193,-19 0-256,-19 1-224,-1-21-193,0 0 97,-20 21 224,1-21 224,-1 20 32,-19 20 0,-2 20-64,23 20 192,17 0-96,21 20-128,0 0 96,39-1-96,2 1 0,-1 0 0,-22-20-160,3 0-160,19-20 96,-20 20-257,19-20-608,1 19-1761,-20-19-6696</inkml:trace>
  <inkml:trace contextRef="#ctx0" brushRef="#br0" timeOffset="159933.1477">23821 10551 8936,'0'-59'897,"20"19"-257,-20 20 1955,-20 0-513,20 1-545,-20-2-864,0 21-513,20 0-64,-20 21 321,1-21 31,-1 39-128,20 1-63,0-20-97,0 20-64,20 20-64,-1-41 64,1 21-288,20 0-289,-20-20-448,-1-1-576,1 1-1089,-20-20-3268</inkml:trace>
  <inkml:trace contextRef="#ctx0" brushRef="#br0" timeOffset="160135.1591">24019 10571 8744,'0'40'3940,"0"-20"-3620,0 0 513,0 20 416,0-20-705,0 19-448,0-19-32,-20 20 33,20-40-1,0 20 64,0-20-128,0 19-352,0-38-513,-20 19-384,0-20-673,20 0-2626</inkml:trace>
  <inkml:trace contextRef="#ctx0" brushRef="#br0" timeOffset="160243.1653">23959 10492 15598,'20'-20'-224,"-20"20"224,0 0 769,20-20-705,-20 20-1506,20 0-3490</inkml:trace>
  <inkml:trace contextRef="#ctx0" brushRef="#br0" timeOffset="160452.1774">24098 10372 14285,'21'0'1089,"-21"0"-160,20 0 897,-20 0-833,18 21-449,-18-2-352,21 21-64,-1 0-96,-20 0 0,20-1-192,-20 1-576,0 19-289,0-18-128,-20-22-577,20 21-544,-41-20-3107</inkml:trace>
  <inkml:trace contextRef="#ctx0" brushRef="#br0" timeOffset="160922.2043">23959 11346 8648,'0'-20'6214,"0"0"-5894,0 20 801,0 0-384,0 0-33,0 0-319,0 20-225,0 20-64,0 0-192,-19 0-257,19 0-447,0 0 191,19-21-192,-19 21-608,20-40-1410,-20 20-4708</inkml:trace>
  <inkml:trace contextRef="#ctx0" brushRef="#br0" timeOffset="161109.215">24119 11406 12619,'0'-20'897,"0"20"-865,-21 0 1218,1 20-226,-18-20-127,17 19-160,1 2-96,20-21 31,-20 19 1,20 2-321,20-21-224,21 19-288,-23-19-705,22 21-1217,1-21-3651</inkml:trace>
  <inkml:trace contextRef="#ctx0" brushRef="#br0" timeOffset="161548.2401">24495 10511 16207,'-20'0'480,"20"0"-800,0 0 384,0 0 160,0 0 97,20 21 31,1 18 32,-1 1 1,0 0-225,19 20-128,-19-1-32,0 20-64,-20 21-96,0-21 31,0 1 33,0 0-96,0-1 160,0-20 32,-20-19 0,20 0-128,-20 0-609,-1-21-480,3 2-833,-2-21-2242</inkml:trace>
  <inkml:trace contextRef="#ctx0" brushRef="#br0" timeOffset="162111.2723">24655 10472 9192,'0'0'513,"0"-20"-257,0 20 1185,0 0-127,19-20-257,1 20 128,0 0-32,0 0-385,0 0-607,-1 0-129,1 0-32,-20 20-32,20-20 0,-20 20 32,0-20 160,0 20 160,-20-20 0,20 19-95,-20 2 31,20-21-160,-19 19 32,19 1-32,0 1 32,0-21 0,19 19-32,1-19 33,0 20-161,0-20-65,1 0-223,-3 20-577,2-20-1249,0 0-3939</inkml:trace>
  <inkml:trace contextRef="#ctx0" brushRef="#br0" timeOffset="164278.396">21776 11843 544,'0'0'1730,"-20"0"31,20 0-447,0 0-418,0 0-31,0 0 128,0 0 0,0 0-96,0 0-288,0 0-225,0 0-128,0 0-32,0 0-128,0 0 65,0 0 159,0 0 160,0 0 129,20-20 352,-20 20 128,0-20-449,20 0-351,-1 20-161,1-19-64,20-1-32,-20 0-32,19 0 32,-19 0 0,1 0-64,-1 20-192,-20-19-321,0 19-1152,0 19-2724</inkml:trace>
  <inkml:trace contextRef="#ctx0" brushRef="#br0" timeOffset="164920.4329">21875 12339 11530,'0'0'865,"0"0"-833,0 0 833,0 0 320,0 21-32,0-2-416,0 21 160,0-21-32,0 22-385,0-21-31,0 20-353,0-1-64,-20 1 32,20-1-192,0 1-193,0-20-319,20 0-321,-20 0-1025,0-20-1858</inkml:trace>
  <inkml:trace contextRef="#ctx0" brushRef="#br0" timeOffset="165280.4533">21716 12479 11627,'-19'0'576,"19"0"-672,-20 0 993,20-20 544,0 20-672,20-40-321,-1 20-63,1-19-161,0 18-64,0-18-96,0 19 224,-1-20 97,1 40-97,-20-20-192,20 20-96,-20 0 32,20 0 32,0 20 96,-20 0-128,39 0-32,-19 0 0,21-1-128,-21-19 64,19 20-32,1-20 0,-20 0-384,-1 0-1442,-19 0-4260</inkml:trace>
  <inkml:trace contextRef="#ctx0" brushRef="#br0" timeOffset="167028.5533">20268 7213 14189,'-21'-40'512,"21"21"-95,0-2 31,0 2 545,21-2 64,-21 2-96,0-1-384,0 20-449,0 0-352,-21 0-609,1 39 64,-20 1 96,1 20 257,-1 0 96,1 19 128,-1 0 192,0 1 64,21-20 96,19-1 0,19 1-32,21-20 0,19-20 64,1-1 65,-1-19-33,22 0-32,-2 0-64,0-19 0,-20-21-32,-19 20-64,0-21 96,-1-18-160,-39 19 64,0-19-160,-20-1-32,1 1-192,-21-1-97,-19 1 161,-21 19 256,21 20 96,0 1 128,-2 19 193,2 19-129,39 1-256,0 0-96,20 20 0,20-1 96,0 1-32,19-20 96,22 19-64,-2-19 64,1 0-64,-1 0-192,0-20-481,-19 0-928,0-20-1410,-21 0-6406</inkml:trace>
  <inkml:trace contextRef="#ctx0" brushRef="#br0" timeOffset="167261.5669">20723 6816 12812,'-20'-20'1857,"2"20"-1184,18 0-257,0 20 257,-21 0 256,21 19-385,0 1-319,0 0-161,21-1 64,-3 1-128,2-20-96,1 19-385,19-18-448,-1-21-768,-19 0-1314,20 0-5990</inkml:trace>
  <inkml:trace contextRef="#ctx0" brushRef="#br0" timeOffset="167454.5779">20942 6935 5252,'20'39'8040,"-20"-19"-7624,20 20-223,-20 0 191,0-21 161,19 21-33,-19-19-224,0 18 65,0-19 223,0-20-127,-19 20-65,19-20-256,-20 0-480,0-20-1090,0 0-1985,0 0-5830</inkml:trace>
  <inkml:trace contextRef="#ctx0" brushRef="#br0" timeOffset="167584.5853">20863 6875 14958,'0'0'2146,"0"-20"-1858,20 20 32,-20 0 97,19 0-321,1 0-352,0 0-962,0 0-1440,0 0-2147</inkml:trace>
  <inkml:trace contextRef="#ctx0" brushRef="#br0" timeOffset="167778.5963">21061 6776 7559,'0'-20'6053,"0"20"-5636,0 20-1,21-20 513,-1 20-481,-2 20-223,2-1-193,1 1 0,-1 0-32,0 19 32,-1-19-64,-19 20-96,0-20 64,0-21-193,-19 21-960,-1-20-2178</inkml:trace>
  <inkml:trace contextRef="#ctx0" brushRef="#br0" timeOffset="168241.6229">21756 7154 10826,'-20'0'1281,"0"-21"-1025,1 21 577,-1 21 608,-20-2-223,19 1-418,-17 20-351,17-1-97,1 21-224,20-20-32,20 19-32,1-19-96,17-1-160,23-19-96,-22 1-32,1-2-161,0-19-384,-1-19-1249,-39 19-4196</inkml:trace>
  <inkml:trace contextRef="#ctx0" brushRef="#br0" timeOffset="168378.6307">21616 7372 13869,'0'0'1793,"21"0"-2273,19 0 512,-1 0 192,1-20-128,19 20-96,-19 0-1409,21 0-2371,-43 0-6213</inkml:trace>
  <inkml:trace contextRef="#ctx0" brushRef="#br0" timeOffset="168608.6439">22114 7034 12267,'19'0'673,"-19"0"-289,0 40 1698,0-21-544,20 42-289,-20-22-609,0 40-319,0 1-225,0-1-64,0-19-449,0 19-223,0-20-481,0-18 0,20-1-321,0-20 33,-20-20-1922</inkml:trace>
  <inkml:trace contextRef="#ctx0" brushRef="#br0" timeOffset="168853.6579">22213 7054 14349,'19'20'32,"1"-1"32,-20 2 833,20 38 224,0 1-32,-20 19-705,20 0-191,-20 1-97,0 19-32,0-19-32,19-20-320,-19-1-385,0-19-160,20-20-192,-20 19-544,20-39-737,-20 0-1282</inkml:trace>
  <inkml:trace contextRef="#ctx0" brushRef="#br0" timeOffset="169192.6773">22033 7074 16687,'-18'-20'769,"36"0"-961,3 0 320,19 20 320,19 0 385,20 0-448,1 20-257,0 0-192,-22 19 32,-17 1-193,-2 20-383,-19 0-161,-20-1 0,-20 1 161,20-21 544,-39 21 224,19-40 705,-21-1-33,23 1-31,18 1-64,0-2-289,0 2-63,18-2-161,2 0-128,21 22 64,-21-21-256,-1 20-577,21-21-416,-20 1-224,0 0-769,-1 0-1890</inkml:trace>
  <inkml:trace contextRef="#ctx0" brushRef="#br0" timeOffset="169610.7012">22629 6776 10441,'20'20'129,"0"0"-162,-20 19 162,0 21 31,0-20 128,0 19-448,0 1-641,0-20 673,0-21 192,0-19 320,0 0 737,0 0 65,0-19-578,0-2-127,20-18-161,-20-1-192,20 0-160,1 1-352,-3-1 95,2 20 450,0 0 127,1 20 96,-21 0 481,20 20 320,-20 0-320,18 20-417,-18-1 33,0 1-257,21-20-128,-21 20-32,20 0-128,-20-21-32,20 2-577,-20-2-1216,20 1-2660</inkml:trace>
  <inkml:trace contextRef="#ctx0" brushRef="#br0" timeOffset="169799.712">22947 6935 15086,'40'20'801,"-20"-20"-577,19 0 897,-19 0-192,0 0-289,20 0-351,-40 0-321,19 0-545,-19 0-672,0 0-2627</inkml:trace>
  <inkml:trace contextRef="#ctx0" brushRef="#br0" timeOffset="169985.7227">23086 6855 12427,'0'40'1185,"0"0"385,0-1 416,20 1-1185,-20-20-641,0 20 32,0 0-224,20-21-353,-20 2-543,19-2-1186,1 1-2787</inkml:trace>
  <inkml:trace contextRef="#ctx0" brushRef="#br0" timeOffset="170203.7351">23364 6816 13132,'0'20'1858,"0"-1"-705,0 1 640,0 0-383,0 0-289,0 20-641,0-1-352,0 1-192,20 19-704,-20-19-2499</inkml:trace>
  <inkml:trace contextRef="#ctx0" brushRef="#br0" timeOffset="173080.8995">22768 6618 1153,'0'0'1761,"0"0"449,20 0 929,-20 0-672,0 0-962,-20 0-480,20 0 96,0 0 32,0-21-256,0 21-32,20-20-192,-20-20-225,21 20-128,-1-39 33,-2 19 31,3-19-224,19-21-128,-1 20-64,-19-19 0,0-1-128,-20 21 0,20 19 0,0 20-161,-20 0-640,19 20-896,-19-19-1186,0 38-2659</inkml:trace>
  <inkml:trace contextRef="#ctx0" brushRef="#br0" timeOffset="173541.9259">22610 6438 10025,'0'-20'2691,"0"20"-2403,0 0-224,0 0 256,0 20 33,19 0-65,-19 0-128,20 0 288,0 19 65,-20-19-1,20 20-63,0-19 63,-20-2 417,21-19 0,-21 0 128,18 0-96,2-19-128,21-2-481,-3 1-160,23-20-288,-22 20-384,1 1-834,-20-1-575,0 0-2115</inkml:trace>
  <inkml:trace contextRef="#ctx0" brushRef="#br1" timeOffset="207379.8613">5637 12379 352,'-20'20'1057,"20"-20"-481,0 0 1602,-20 0-608,20 0-801,0 20-417,0-20 0,0 0 513,0 0 416,0 0-63,0 0-129,0 0 64,0 19-192,-20-19-161,20 0-223,0 0-161,0 0-127,0 0-33,0 0 128,0-19-64,0 19-63,0 0-129,0 0 64,0 0-96,0 0-32,0 0 0,0 0 0,0 0-32,20-20 96,-20 0-32,20 20 97,-20-19-321,20-2 512,-1 1-320,21-19-32,-20-1-32,0 20 64,19 0-32,-19 1-32,0-1 64,0 0 64,-1 0 0,1 0 65,0 0-65,1 1-160,-1-1 96,-2 0-32,2 0 32,21 0-64,-21-1 192,19-17-96,-19 17 192,20 2-31,-21-21-257,21 20 96,0 0-32,-1-19-32,1 19 64,1 0-128,-2 0 64,1-20 0,-1 21-64,1-21 128,0 0 32,-1 20-256,1-20 160,-1 0 288,1 21 33,19-21-161,-18 0 64,-1 20-64,-1 0-32,1 0-96,-20 1-64,-1-1 0,-19 0 97,20 20-33,0-20-32,-20 20-128,0 0 96,20 0-193,-20 0-479,0 0-577,0 0-737,0 0-1954</inkml:trace>
  <inkml:trace contextRef="#ctx0" brushRef="#br1" timeOffset="208368.9181">5755 11446 2402,'-19'-21'2530,"19"2"-480,-20 19-64,20 0-64,0 0-289,0 0-351,-20 0-322,20 0-383,0 0-193,0 19 1,20 2 31,0-2-128,-1 2 129,21-2-65,0 21-96,-1-20-127,22 20-33,-2 19 64,-19-19-64,19 20 64,0-21-160,1 21 64,-1-21 32,2 1-384,-23 0 576,3-20-288,-1 0 64,-21 0-128,1 0 0,-20-1-32,0-19-64,20 20 32,-20-20-353,0 0-512,0 0-1441,0 20-4068</inkml:trace>
  <inkml:trace contextRef="#ctx0" brushRef="#br1" timeOffset="209488.982">19930 12379 11050,'-41'0'1345,"41"0"-544,0 0 929,0-19-289,0 19-352,0-21-320,20 1-449,1 1 353,-1-1-33,19-20-223,1 20-193,0-19-64,-1-1 32,21-20-192,19 21 64,-20-1 0,22-20-96,18 1 481,-20-1 127,20 1-159,-19 19-65,-1-20-320,-19 21 32,-1 19-64,-19-20 0,-1 20-128,1 1 32,-19-2 0,-1 2 64,-2 19 0,-18-21-128,20 21-1,-20 0-159,0-19-192,0 19-257,0 0-288,0 0-448,-20 0-2275</inkml:trace>
  <inkml:trace contextRef="#ctx0" brushRef="#br1" timeOffset="210109.0176">20168 11605 4484,'-20'-20'1025,"0"20"768,0-20-223,20 20 192,0 0 31,-20-20-640,20 20-544,0 0 160,0 0 320,0 0-160,0-19-65,0 19 1,0 0-192,0 0 32,-19 0-97,19-21-63,0 21-97,0 0-128,0 0-192,0 0-128,0 21 32,19-21-64,1 19-32,0 1 225,20 0-161,-1 0-65,1 20 162,19-1-129,-18 1 32,18 19 0,21 1 0,-21-20-129,0 19 65,1-19 64,-1 0-352,2 0 256,-22-1-64,1-19 128,-1 0 96,-19 0-128,-20-20-64,20 20-321,-20-20-640,-20 0-833,0 0-4035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5:50.3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1527 2225 1057,'20'0'1217,"0"0"-641,-20-20 257,0 20 352,0 0 256,0 0-384,0 0-256,0 0-224,0 0 159,0 0 225,0 0 32,0 0 192,0 0-128,0 0-160,0 0-32,0 0 0,0 0-192,0 0-385,0 0 0,0 0-128,0 0 97,0 0-129,-20 0-96,20 20-32,-20-20 32,0 0 64,0 0-64,1 0-32,-21 0 0,0 0 0,1 20-128,-2-20 96,-17 0 32,17 0 0,1 0-32,1 0 64,19 0-32,0 0-289,0 0 514,1 20-321,-1-20-1,20 0 33,0 0 96,-20 0-128,20 0-32,0 0 64,0 0 64,0 0 0,0 0-32,0 0 64,0 0 32,0 0-64,0 21 0,0-21 0,0 19-32,0 0 64,0 2-32,-20-2 0,20 21-64,0 0 96,20-20-96,-20 19 64,0 1 96,20 19-96,-20 1 0,20-1-32,-1 2 0,-19-2 0,20 1-32,0-1 64,-20 21 0,20-21 0,0 1 0,-20 0 32,19 19-64,-19-19-96,0 19 96,0 1 96,0-20 96,0 18-64,0-18 128,0 0-63,0 0-65,0-1-96,-19 1-64,19-1 64,0 1 0,0-1 0,0 1 0,19 0-32,-19-21 64,0 22-32,20-2 32,-20-19 0,0-1-32,0 1 0,0 0 0,0-1-32,0 1 32,0 0-32,0 0 32,0-1 0,0 1 0,0 20-64,0-20 64,0 0-129,-20-1 225,20 1-160,0 0 128,0 0 33,0 0-1,0-1-32,0 1-32,-19 0 32,19 0-128,0-1 0,19-19 32,-19 20-32,0-20 64,0 19 32,0-19 0,20 20-32,-20 0-32,0-20 64,0 19-32,0 1 64,0-19-160,0 18 128,0-20-64,0 22 32,0-21 0,0-1-64,-20 1 64,20 20 0,0-20 0,0-1 64,0 1-128,20 0 64,-20 0 0,0 0 0,0 0 0,0-1 32,0 1 32,0 0-64,-20 0 32,20 0-64,0 20-32,0-40 32,0 19-353,0 2 577,0-21-320,0 0 32,0 19 32,0-19 32,0 0 64,0 0 32,0 0 32,0 0 225,0 20-129,0-20-128,0 0-32,0 21-64,0-21-32,0 0-64,0 19-33,0-19 65,0 0 96,0 20-32,0-20 64,0 0 0,0 0 0,0 0 129,0 0-97,0 0 0,0 20-32,20-20-32,-20 0-32,0 0 32,0 0 32,0 0-32,0 0 64,0 0 32,20 0 0,-20 0-32,20 0-32,-20 0 0,21 0-32,-1 19 0,-2-19 96,2 0-128,21-19-192,-2 19 0,1 0-417,0 0-352,-1 0-704,1 0-706,-20 0-7590</inkml:trace>
  <inkml:trace contextRef="#ctx0" brushRef="#br0" timeOffset="2236.1277">4208 3259 7943,'-21'0'929,"21"0"-32,0 0 640,0 0 289,0 0-128,0 0-866,0 0-447,0 0 127,0 0-63,21 0-65,-21 0-64,18 0 65,2 0-65,21 0 32,18 0 65,1 0-65,19 0-224,0 0 0,0 0-32,2 0-64,18 0 0,-20 0 0,-20 0-32,2 0 32,-3 0-416,-37 0-385,-1 0-384,-20-20-1794</inkml:trace>
  <inkml:trace contextRef="#ctx0" brushRef="#br0" timeOffset="5518.3156">3333 4708 10537,'0'0'577,"0"0"-32,0 0 447,0 0 258,0 21-97,0-21-737,0 0-128,0 0 97,0 0 223,20 0 1,1 20-161,17-20-31,3 0-225,18 0-32,1 0 0,-1 0-128,20-20-32,-19 20 64,19 0-32,-18 0-64,-2 0 0,-19 0-128,19 0-64,-39 0 0,19 20-225,-19-20 65,0 0 0,-20 0 127,0 0 129,0 0 32,0 0-256,0 0-897,0-20-833,0 20-3396</inkml:trace>
  <inkml:trace contextRef="#ctx0" brushRef="#br0" timeOffset="5835.3336">3949 4570 12363,'-20'0'577,"40"0"-737,0 0 544,20 20 513,-1-20 480,1 0-672,-1 0 31,21 19-415,-1 2-129,-18-21-128,18 19 32,-19 1-32,-20 0-64,19-1-64,-19-19 192,-20 21-96,0-1 96,0-1 33,-20 2-33,0-2 64,-19 2-128,-1 18 128,-19-19-128,18 0-32,3 0 64,-3 0-192,1 0-256,1-1-673,19 1-1025,-20 20-1634</inkml:trace>
  <inkml:trace contextRef="#ctx0" brushRef="#br0" timeOffset="22323.2768">6113 5684 2978,'0'-21'2787,"0"1"-1186,0 20-95,0-20 352,0 20 512,0 0-384,0 0-865,0 0-545,0 0-287,0 0-161,0 20 0,0-20-64,0 20 0,0 1 0,20-2 32,-20 20 96,0-19 1,0 21-97,0-22-32,0 20 0,0-18-32,19-1-32,-19 19 64,0-39 0,0 20 0,0 0-32,20-20 64,-20 0 128,0 0 1,0 0-97,20 20 96,-20-20-128,20 0 32,0 0-64,1 0-128,-3 0 96,2 0 0,21 0-32,-21 0-96,19 0 96,-19-20-32,20 20-96,-1 0 160,-19 0-64,20 0-32,-21 0 0,21 0 64,-20 20 0,0-20-32,19 0-64,1 0 32,-19 0-65,38 0 129,-19 0 0,19 0-96,0 0 96,1 0-224,19 0 224,0 0-128,-18-20 32,38 20 64,-20 0-64,0 0 64,0 0-32,20 0 32,-18 0 32,18 0-32,0 0 32,1 0 0,-21 0-32,20 0 128,0 0-160,0 0 32,21 0 96,-21 0-128,0 0 96,21-20-96,-1 20 32,-1 0 64,1 0 0,-20 0-96,21 0 128,-1 0-64,-20 0-64,1 20 64,19-20 0,-20 0 32,0 0-64,21 20 32,-21-20 64,20 0-96,-19 0 0,17 20 0,3-20-33,-21 0 33,20 0 0,1 0-96,-1 0 256,1 0-128,-21 0 0,19 0-128,-19 0 256,20 0-128,-20 19-32,21-19 32,-1 0-224,-20 0-160,21 0 64,-1 0 95,-1 0 129,-19-19 32,0 19 96,21 0 32,-21 0 0,0 0-32,21 0-32,-21 0-32,20 0 32,-20 0-96,1 0-64,-1 0 32,-20 0 96,20 0 32,-18 0-32,-2 0 64,20 0-32,-20 19-32,0-19 32,0 0 32,2 0-64,-2 0 64,-20 20-32,21-20-32,-21 0 0,0 0 64,-18 0-32,18 0 0,-19 20 32,0-20 0,-1 0 32,1 0-64,-1 0 32,1-20-64,1 20 64,-23 0-32,22 0 0,-19 0 0,-1 0 0,19 0 0,-19 0 0,0 0 0,-20 0 96,20 0 96,0 0 97,-20 0-161,19 0-64,1 0-64,-20 0 0,20 0-64,-20 20 32,20-20 32,-20 0 0,20 0 64,-1 0 0,-19 0-32,20 0 0,-20 0 0,0 0 64,20 0-32,-20 0 0,0 0-32,20 20-32,-20-20 0,0 0 0,0 0 32,21 0-32,-21 0 64,18-20 32,-18 20 96,0 0 129,0 0-97,20 0 192,-20-20-31,0 0-129,0 1-192,0-1 32,0 0-32,-20-20-128,20 1-96,0-2 64,0 2 64,0-21-32,0 40-417,0-19-1024,0-1-1890,-18 20-7816</inkml:trace>
  <inkml:trace contextRef="#ctx0" brushRef="#br0" timeOffset="24343.3921">16534 5684 8456,'-18'0'1185,"18"0"-32,0 0-417,0 0-63,0 0 96,0 19-481,0-19-64,18 20-96,-18-1 33,0 1 95,0 1-32,0-1-96,0-1-32,0 1 96,0-1-63,0 2-1,0-1-32,0-1-64,0-19 64,0 20-64,0-20 128,0 0 64,21 0 97,-1 0-97,0 0-64,0 0-128,19 0 0,-19 20-32,20-20-32,-1 0 32,-19 0 0,20 0 0,19 20 0,-18-20 0,18 0 32,1 0-64,19 0 32,-20 20 0,1-20 32,20 0-64,-1 0 32,-20 0-96,21 0 96,19 0 0,-20 20-32,21-20 0,-21 0-160,20 0 192,-20 0-32,2 19 32,-2-19 0,0 0 0,0 0 32,0 20 64,20-20-64,-18 0 128,-2 0-96,0 20-96,20-20 32,-20 0-32,20 0 0,-18 20-128,-2-20-321,0 0-95,0 0 416,2 0 224,-22 0 96,0 0-64,1 0-32,-1 0 64,-19 0-128,19 0 32,-18 0-64,-3 0 64,3 0-32,-1 0 0,-1 0 0,-19 0 32,0 0 0,0 0 0,-1 0 128,-19 0 321,20 0-33,-20 0-256,0 0 33,20 0-97,-20 0 224,0-20 32,0 20 129,0-20 95,20 20 65,-20-39-32,0 19-193,0-20-256,0 0-96,0-20-192,0 2-288,0-3-801,0 3-3171</inkml:trace>
  <inkml:trace contextRef="#ctx0" brushRef="#br0" timeOffset="37258.1308">4803 7948 1057,'0'0'7463,"-20"0"-5734,20 0-416,0 0 225,0-20 224,0 20-257,0 0-736,20 0-545,0 0 96,19 0 33,1 0-97,19 20-64,2-20-256,18 0 128,-20 0-32,20 0 0,-19-20-192,-21 20-160,21 0-129,-40 0-384,1 0-1088,-3 0-546,-18 0-2049</inkml:trace>
  <inkml:trace contextRef="#ctx0" brushRef="#br0" timeOffset="37830.1635">6352 7928 11146,'-41'20'865,"21"-20"-449,20 0 289,0 0 608,0 0 64,20 0-448,1 20-224,17-20-289,23 0-127,-2 0-161,-19 19-64,19-19 0,1-19-32,-21 19-384,22 0-449,-43 0-865,2 0-1537</inkml:trace>
  <inkml:trace contextRef="#ctx0" brushRef="#br0" timeOffset="38730.215">8992 7928 2530,'-20'0'865,"20"0"-32,-20 0 384,20 0 544,0 0 1,-20 0-513,20 0-512,0 0 416,-21 0 64,21 0-128,-18 0-64,18 0-256,0 0-289,0 0-255,0 0-129,18 0 192,3 0-64,-1 0-96,39 0-64,-19 0-32,19 20-32,21-20 64,-1 0 0,21 0-64,-21 0 32,0 20-96,20-20 96,-18 0 32,-22-20 97,0 20-129,-19 0-32,-20 0 0,-20 0 0,0 0-96,0 0-321,-20 0-127,0 0-129,0 0-672,1 0-1698,-1 0-8967</inkml:trace>
  <inkml:trace contextRef="#ctx0" brushRef="#br0" timeOffset="40354.3081">1646 6816 2754,'0'0'96,"0"0"96,0 0 417,0 0 512,21 0 961,-21 0-641,0 0-672,18 0-288,-18 0 95,20 0 545,-20 0-160,0 0-352,0 20-161,-20-20-192,2 0-96,-3 19-63,-19-19-65,1 20 0,-1-20-96,-19 20 96,-1-20 0,21 0-64,-22 0-97,3 0 65,17 20 0,1-20-160,-19 0-64,19 0 256,1 0 32,19 0 0,0 0 32,0 0 32,20 0 128,-19 0-96,19 0-128,0 0 0,-20 20 64,20-20 0,0 20 32,0-20 0,-20 19-32,20 21 32,0 0-64,0-1 32,0 1-32,0 20 0,0 0 0,20-1-32,-20 20 32,20-19 32,-1 19-64,-19 1 32,20 0 32,0-1 32,-20-19 193,0 39 63,0-19-96,20-1-160,-20 20 32,0 1-64,0 0-64,0-1 32,0 0 0,0-20 0,0 1 0,0 19 64,0-19 33,0-1-1,-20 1-64,20-1 32,0 1-96,-20-1 96,0-19-64,20 19 0,-19-20 32,19 2-32,0-1 64,0-1-64,0-19 0,0 19 64,0 1-32,0-21-64,0 21 32,0-20 128,0 20 64,0-21-128,0 1-32,0 0-32,0 0-96,0-1 96,19 1-32,-19 0-32,0-1 64,0 1 0,20 0 32,-20 0-32,0 0 64,0-1 32,0 1-64,0 0 96,0-21-63,0 22-1,-20-22 0,20 21 32,0-20 0,0 20-32,-19-21-32,19 21 0,0-20 64,0 0 0,19 20 0,-19-21 192,0 2-95,0-2 159,0 1 32,0 1-63,0-2-257,0 1-32,0 0 128,0 0-128,0-20 32,0 20 128,20-20-96,-20 20-128,20-20 160,0 19-64,-20-19-32,20 0-32,-1 0-128,1 0 96,0 0-512,20 0-609,-21 0-993,1-19-3332</inkml:trace>
  <inkml:trace contextRef="#ctx0" brushRef="#br0" timeOffset="45220.5864">7225 11028 4836,'0'0'3459,"0"-19"-1665,0 19 256,0 0 64,0 0-320,-21 0-481,21 0-352,0 0-32,0 0-353,0 0-384,-20 19-31,20 22-97,0 18 64,0 1-256,0 19 224,0 20 0,0 0-160,0 21 64,0-1-192,-18 0 96,18-19-129,-20-1 1,20-40 128,0-19 96,0-20-96,0 0-385,0-20-287,0 0-994,0-20-640,0 0-2467</inkml:trace>
  <inkml:trace contextRef="#ctx0" brushRef="#br0" timeOffset="45840.6217">6947 11386 7783,'-20'0'1153,"0"0"-3555,20 0 1313,0 0 2882,0 0 802,0 0-1186,0-20-736,0 20-161,0 0-288,20 0-159,-20 0-33,0-20-32,20 20 64,-20 0 64,0 0 32,0 0 192,0-20 65,0 20 31,19-20-32,-19 1 1,0 19-65,20-20 65,-20 0 95,20 0-64,-20-19-63,20 19-97,0 0-32,0 0 65,-1 0-65,21-19 128,-19 18-192,17-18 33,-18 18-1,21-18 0,-21 19-64,-20 0-64,18 20 0,-18-20 1,0 20 127,0 0-64,0 20-160,0 0 0,21 0 192,-1 19 0,0 1 97,0-20-129,-1 20-64,21 0 0,-20-20-96,19 0 64,-19 0-128,0-1-321,21 1-768,-41 0-1473,18-20-3876</inkml:trace>
  <inkml:trace contextRef="#ctx0" brushRef="#br0" timeOffset="49011.8032">7820 10750 10954,'0'0'1345,"0"0"-672,0 0 224,0 0-65,0 0-415,0 0-193,0 20 96,20-20 65,-20 20-33,0 0-32,0 0-31,0-1 63,20-19 0,-20 20 1,0 0-161,0-20-160,0 20 64,0 0-192,0 0 224,0-20-96,0 20 96,0-20 64,0 19 97,20-19-129,-20 0-96,0 0 0,19 0 32,1 21-96,0-21 64,0 0-64,1 0 0,17 19-32,-17-19 32,19 0-128,-1 0 192,1 20-128,19-20 0,-19 0 32,19 21 32,1-21-32,-1 0 64,20 19-64,1-19 0,20 0-32,-21 0 160,21 0-160,-1 0 0,0 0 128,20 0-128,-1 0 128,2 0-96,-1 0 64,0 0-128,1 0 96,-1 0-161,-1 0 193,-19 20-96,41-20 64,-41 0-32,20 20 0,1-20 128,-1 20-128,-1-20 32,21 20 64,-19-20-128,19 0 289,-1 0-225,-18 20 32,19-20 32,-1 0 0,2 0-32,-1 0-64,-1 0 128,-18 0-128,19 0 64,-1 0 64,2 0-128,-21 0 0,39 0 64,-18 0-64,-2 0-32,1-20 160,1 20-64,-2 0-64,1 0 64,1 0-32,-22 0 32,21-20-64,1 20 0,-2 0 64,-19 0 0,21 0 64,-21-20-128,19 20 0,-19 0 32,21 0 32,-21 0 64,-1 0-96,-19 0 128,21 0-64,-1 0 0,0 0 129,-19 0-290,19-20 161,0 20-128,-1 0 161,2-20-162,-1 20 33,0 0 64,21-19 0,-22 19 97,21 0-225,-19-21 192,-1 21-160,-1 0 32,1-20 64,21 20 32,-21 0 32,19 0-128,-19-19 96,21 19 0,-2 0-96,-19 0 64,21-21 0,-1 21-64,-21 0 64,22 0-32,-21 0 96,0 0-96,1 0 0,18 0 32,-19 0-64,1 0 64,-1 0-32,19 0 32,-19 0-32,1 0-32,-1 0 32,0 0-32,-19 0 64,17 0 0,3 0-32,-21 0 32,20 21 32,1-21-64,-21 0 0,0 0 0,0 0 64,1 0-64,-21 0-32,0 0 32,22 0 0,-22 19 32,0-19-64,0 0 64,0 0-32,-19 0 32,-1 20-32,2-20 32,-23 0-32,3 0-32,-2 21 64,-19-21 32,0 0-64,0 0 96,-20 0 0,20 0 161,-20 0 95,19 0 32,-19 0 97,20-21-1,-20 21 33,0-20-97,0-20-96,0 21-95,0-21-97,0 0-192,0 0 160,0 1-352,0-1 127,0 0-287,0 1-449,-20-1-416,20 0-673,-19 21-448,-21-2-2563</inkml:trace>
  <inkml:trace contextRef="#ctx0" brushRef="#br0" timeOffset="49898.854">6172 10631 7302,'0'0'865,"0"0"-801,0 0 32,0 0 801,-20 20 993,20 20-833,0-1-288,0 1-257,-19 20-95,-1-1-97,0-19-224,20 19 0,-20-19-96,20-20-224,0 1-417,0-2-832,0-19-2371</inkml:trace>
  <inkml:trace contextRef="#ctx0" brushRef="#br0" timeOffset="50208.8718">5935 10790 11787,'-20'0'1505,"20"0"-1345,0-20-128,20 20 192,-2-20 289,2 0-33,1 1-287,19-1 63,-21-1 192,21 2-127,-20-1-161,0 0-96,-1 1 0,-19 19-64,20 0 96,-20 0-96,0 0 64,0 19 32,0 1-96,20 0 32,-20 20-320,20-20-289,0 19-544,1-19-1153,-3 0-9897</inkml:trace>
  <inkml:trace contextRef="#ctx0" brushRef="#br0" timeOffset="52496.0025">23046 10154 11434,'0'0'961,"-19"0"-416,19 0-481,0 20 192,19-20 160,-19 0 33,20 0-65,20 19-128,-20-19-256,39 0-64,-18 0 32,-3-19-64,3 19 64,-3-20 32,3 20 96,-21-20 225,0-20 95,19 1 32,1-1 33,0-20-33,-21 0 33,1-19-1,0 0-480,1-1 0,-21-19-160,0-1-224,0-19-193,0 20 289,-21-41 32,1 21-65,-19 0 129,-1-20-128,0 0-129,-19-20-127,-20-20 95,-2-20 321,-18 1 224,-19 39 97,-1-1 351,-1 41 161,21 0 31,-20 20-255,20-20-257,-1 39-288,1-19-64,-20 20-32,20-1 63,-1 21 65,1-21 289,0 20 31,20 1-96,0-1-32,-2 21-32,2-2-96,20 2 64,-1 0 224,21 18 193,-1 1-289,20 1-224,1 19 64,-1 0-160,20-21-417,20 21-704,-20 0 0,19 0 128,1 0-705,-20 0-2658</inkml:trace>
  <inkml:trace contextRef="#ctx0" brushRef="#br0" timeOffset="52878.0243">20863 6398 16815,'-40'20'449,"40"-20"-930,0 0-31,0 0 544,20-20 256,-20 20-128,20-39-32,0 18-31,-1-18 287,1 19 64,-20-20-127,20 1-161,-20-1-32,0-20 0,20 20-64,-20 1 32,0-1 32,0 20 129,0 0-1,0 0 32,0 1-128,20 19-32,-20 0-160,39 0 32,-19 0 96,41 0-64,-23 19-64,23-19 129,-2 20-97,0-20-65,1 0 33,-1 20-224,-19-20-609,-19 20-864,-3-20-3492</inkml:trace>
  <inkml:trace contextRef="#ctx0" brushRef="#br0" timeOffset="60064.4354">7701 8345 1057,'0'0'672,"20"0"1,-20 0 320,0 0 256,0 0 32,0 0 128,0 0-352,0 0-128,0 0-192,0 0-96,0 0 31,0 0-127,0 0-33,0 0-127,0 0-97,-20 0-128,20 0-64,0 0-64,-21 0 64,3 0-64,-2 0 32,-1 0-64,-19 0 0,1 0 0,-1 0-32,1 0-64,-21 20 0,1-20-64,-2 0-96,3 0-33,-1 0 65,-2 0-160,22 0-32,-21 0 31,20 0 289,1 0 64,-1 0 0,19 0 32,-17 0 32,18 0 0,-1 0 32,1 21-32,20-21-64,-18 0 32,-3 0-32,21 0 32,-20 0 0,0 0 0,20 0 32,-20 0 0,20 0 0,-19 0 128,19 0 33,0 19 31,0-19-128,0 0-32,0 0-32,0 20 32,0-20-32,0 20 64,0-20 96,0 19 0,0 2 1,0-21-65,0 20-64,-20 19-64,20-19 32,0 0-32,0 0 64,-20 20 0,20-21 64,0 21-32,0 0-96,0-20 64,0 39-32,-20-19-32,20 0 32,0 20-32,0-21 0,0 21 0,0-21 32,-20 21 0,20-20 0,0 20-32,0-21 0,0 21 0,0-21 0,0 2-32,0-2-32,0 0 32,0 22-64,0-22 96,0 1 0,0 20 0,0-20 0,0 19 0,0-19 96,0-1-96,0 21-32,0-20-32,-19 0 0,19 19 32,0-19 32,0 0 32,0 0-64,0-1 32,0 1-96,0 0 32,-20-1 32,20 1 32,0-20-64,0 20-64,0-20 128,0 20 32,0-21-128,0 1 160,0 20-32,0-20-32,0 0 0,0-1 0,0 2 96,0-1-32,20-1 0,-20 1 32,0 0-64,19 0 0,-19-20 32,20 20-64,-20-20 0,20 0 0,-20 0 64,20 0-32,0 0 0,-1 0-64,-19 20 32,20-20 0,0 0 0,0 0 0,1 0 32,-3 0-32,2 0 0,1 0 0,-1 0 32,0 0 32,19 0 0,-19 0-32,0 0-32,19 0-32,-19 0 64,20 0-32,-20 19 0,19-19-32,1 0-64,1 0 32,-23 0 0,23 0 0,-1 0 32,-1 0-32,1 0-64,-1 0 96,1 0-64,0-19-192,-21 19 159,21 0-31,-20 0 64,1 0-32,-3 0 32,2 0 64,-20 0 0,20-20-96,-20 20-96,21 0 128,-21 0 96,0 0 96,0 0-32,0 0 288,-21 0 160,21 0-63,0 0-161,0 0-160,0 0-96,0 0-32,0-20-32,0 20 0,0-20-128,0 20 64,0-20 0,21 0 64,-21 20 32,0-19 32,0-1 32,0-1 32,20 2 128,-20-21-64,0 21-128,0-22 33,0 22 127,18-21 32,-18 20-160,0-20-32,21 20 32,-21-20 32,20 21-96,-20-1 96,20-20-64,-20 20 64,20-19-128,-20 19 64,0-20 64,19 0-96,-19 0 65,0 1-1,0-1 96,20 0 128,-20 0-128,20-19-128,-20 19 32,20 0-32,0-19 0,0 19 32,-20 0 32,19-19 1,-19 19-33,20-1 32,-20-18 160,0 40 32,20-22-160,-20 2 97,0-1 31,0-19-64,0 19-64,0-20-96,0 0 0,0 1 0,0-20-32,20 19-32,-20-20-64,0 21 128,0-1-64,-20 1 32,20 19 0,0 0 32,0 0-64,0 21 32,0-22 32,0 22-64,0-21 0,20 21-160,-20-2-96,0 1 63,0 1 129,0-1 32,0 0 32,0 20-64,0 0 64,0 0-64,-20 0 0,20 0 32,-20 0 0,20 20 32,-20-20 0,1 0 64,-1 0 0,-20 20 32,0-20 32,-19 0-32,0-20-32,-2 20 96,-18 0-32,0 0-32,0 0-96,-2 0-128,23 20-801,-1-1-3043</inkml:trace>
  <inkml:trace contextRef="#ctx0" brushRef="#br0" timeOffset="71587.0944">10778 12161 13196,'40'-40'609,"-40"0"-33,0 21 193,0-1 128,0 0-257,0 0-63,-20 0-225,-20-1 193,20 21-449,-19 0-224,-1 21 96,1 39-385,-22-21 257,41 21-64,-19 19 0,39 1 160,0-20 64,0-21-32,21 0 32,-3-18 0,23 19 32,-1-21 64,19 2 96,0-2 64,1-19 128,-1-19-159,-19-2-97,19-18 0,-18-21-64,-21-20-96,-2 1-128,-36 19 352,-23 1-384,1-1 32,-19 41-33,0-21 193,-1 20-224,1 20 320,-2 0 0,23 20-128,18 20 0,-1-1 0,42 1 32,-1 0-96,18-1 224,23-19-352,18-20 64,-20 20-192,1-20-449,-1 0-672,-18-20-770,-3 0-4227</inkml:trace>
  <inkml:trace contextRef="#ctx0" brushRef="#br0" timeOffset="71796.1064">11195 11684 8776,'-20'0'3972,"0"20"-3780,20 0 352,-20 20 161,20-1 64,0 1-353,0 0-288,0 0-96,20-2-96,0-17-352,0 19-481,20-20-480,-21-20-1570,21 0-5701</inkml:trace>
  <inkml:trace contextRef="#ctx0" brushRef="#br0" timeOffset="71947.1151">11373 11664 11306,'0'0'961,"0"20"-769,0 0 961,0 20-800,20-1-385,-20 1-929,0 0-961,21-20-256,-1-1-385,-2 2-928</inkml:trace>
  <inkml:trace contextRef="#ctx0" brushRef="#br0" timeOffset="72128.1255">11493 11704 1793,'0'-59'3556,"-20"39"-3172,20 0 1634,20 20 352,-20 20 417,20 0-897,0 19-705,-20 1-192,19 19-449,1-19-352,-20 0-96,0 20-160,20-1-224,-20 1-993,0-21-1602,-20 21-4132</inkml:trace>
  <inkml:trace contextRef="#ctx0" brushRef="#br0" timeOffset="72330.137">11810 12459 16399,'-20'80'384,"20"-61"-416,-20 21 160,0-20-672,1 0-1730,-1-1-5638</inkml:trace>
  <inkml:trace contextRef="#ctx0" brushRef="#br0" timeOffset="72539.149">12248 12499 13676,'18'19'0,"-18"2"-1153,0-21 737,0 0-2531</inkml:trace>
  <inkml:trace contextRef="#ctx0" brushRef="#br0" timeOffset="72683.1572">12525 12459 12427,'0'0'32,"20"0"-192,-20 0 224,0 0-576,19 0-2916</inkml:trace>
  <inkml:trace contextRef="#ctx0" brushRef="#br0" timeOffset="72807.1643">12703 12459 4676,'21'0'9000,"-21"0"-8455,0 0 864,20 0-864,-20 0-673,0 0-1538,18 0-3106</inkml:trace>
  <inkml:trace contextRef="#ctx0" brushRef="#br0" timeOffset="72935.1716">12942 12459 12107,'39'0'1666,"-19"-21"-129,0 21-128,-20 0-1216,0 0-706,20 0-1697,-20 0-4324</inkml:trace>
  <inkml:trace contextRef="#ctx0" brushRef="#br0" timeOffset="73116.182">13319 12438 15342,'0'21'480,"0"-21"-383,0 20 863,0 0 162,-20-1-578,0 2-448,1-2-32,-1 21-288,0-20-705,-21-20-1858,23 20-5829</inkml:trace>
  <inkml:trace contextRef="#ctx0" brushRef="#br0" timeOffset="73815.2219">14173 11923 13484,'0'-40'641,"-20"20"-353,0 20-192,0 0-224,0 0 192,-19 20-64,-1-1 0,1 21-64,-2 40 96,21-21 32,0 21-128,2-1 32,18 0 32,18 1-96,22-20 32,-19-40-32,17 0 96,23-1 192,-2-19 256,1 0 193,19 0-257,0-39-127,0-2-1,-18-18 0,-41-20 289,-20 19-33,0 20-95,-40-39-257,-1 20 32,3-21-448,-23 21 288,2-1-289,-1 20 674,1 40-193,0 0-224,19 20-64,-1 20-128,23 19 192,18-19-192,18 0 31,23 0 65,-1-1-32,19-19 128,0 0 32,1-20-128,-1 0-544,-18 0-866,-3 0-864,3-20-4517</inkml:trace>
  <inkml:trace contextRef="#ctx0" brushRef="#br0" timeOffset="74091.2377">14530 11486 11210,'-20'0'673,"20"0"-673,0 0 544,0 19 545,0 21-416,0 0-321,0 0 1,20-1-225,-20 1-64,20 0-320,0-1-129,0-19 193,-1 0 32,1-20-289,0 0-1248,0 0-3620</inkml:trace>
  <inkml:trace contextRef="#ctx0" brushRef="#br0" timeOffset="74436.2574">14728 11585 7975,'0'20'288,"0"0"417,0 19 1249,0-19-641,0 0-768,0 20-129,0-20 225,20-20-33,-20 19-95,0-19 63,0 0 321,0-19-64,0 19-449,21-20-288,-21-20 129,0 20-225,20 0 0,-2 1-33,-18-1-63,20 0 64,-20 20-128,21 0 32,-21 0 224,0 20 96,20 0-31,-20-1 31,0 1-64,0 0-96,20 0-128,-20 0-193,0 0-511,0-1-802,0-19-1665,0 20-5990</inkml:trace>
  <inkml:trace contextRef="#ctx0" brushRef="#br0" timeOffset="74789.2777">15026 11704 7559,'0'20'3075,"0"-20"-3396,0 20 642,0-20 768,0 20-449,0 19-480,0-19-64,20 0-31,0 0 95,0-20 0,-1 0 64,-19 0 160,20 0-95,0-20 31,0 0 224,-20 0 1,0 0-161,21 20-127,-21-19-129,0 19-32,0 0 32,0 0 32,0 19-64,0-19 96,0 20-64,0 0-128,0 0-128,18 0-320,-18 0-97,20-1-255,0-19-65,1-19-416,-21 19-577,20-20-640,-20 0-1602</inkml:trace>
  <inkml:trace contextRef="#ctx0" brushRef="#br0" timeOffset="75005.2899">15244 11465 11530,'21'21'1922,"19"-2"-320,-21 2 320,21-2 63,0 21-896,-21 0-768,1 19-193,0 1-128,-20-21 64,0 21-416,0-1 63,0 0-127,-20-18-64,0-21-161,1 20-288,-1-21-801,0-19-1729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7:43.3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5299 4431 5541,'0'-20'1057,"0"20"833,-20 0-129,20 0 33,0 0-545,-20-20-288,20 20-513,0 0-159,0 20 63,-20-20 193,20 0-65,0 20-96,0-20-63,0 20-65,-19 0-32,19-20-96,0 19 32,0 1-96,19 20-32,-19-20-32,0 0 0,20-1 65,-20 2-65,20-2 32,0 1-32,0 0 96,-1-20-96,1 19 32,20-19 0,-20 21-192,19-21-1,2 20 1,17-20 96,-17 0 32,18 0-64,1 0 32,-1 19 0,1-19 32,20 0 96,-1 21-96,0-21 64,0 0-32,22 0-32,-22 19 32,40-19 0,-20 0 0,0 21 0,19-21-32,2 0 32,-1 0 32,21 20-64,-3-20 32,23 0 0,-22-20-32,22 20 0,-2 0 32,2 0 0,-2-21 0,20 21 0,2-19 0,-2 19 0,1 0 0,-1-21 32,2 21-64,-2 0-64,20-19-32,-19 19-161,-1-20 1,20 20-32,-18-21 96,-1 21 95,-21 0 65,1 0 64,-1 0 0,2 0 32,-22 0-64,2 0 64,-21 0-64,0 0 32,-1 21-32,-19-21 32,2 0 0,-2 20-32,1-20 32,-21 19-64,0-19 64,-20 21 0,1-2 0,-1 2 0,2-1-32,-23-1 64,3 1-32,-21 0 96,-2 0-64,3 0 97,-1 0-258,0-1 129,0 1 64,-20 0-64,0-20 161,20 20-161,-20-20 128,0 20-64,0-20-32,0 0 96,0 0 0,-20 0-64,20 0-64,-20 0-32,0 0 32,0 0-32,20-20-64,-21 20 0,21-20 0,-18 20 32,18-20 0,0 0-32,0 1-97,0-1-63,0 0-64,18 0 544,3 0-288,-21 0 32,20 1-64,0-1 96,0 20-64,19-21 32,-19 21 32,20 0 0,-20-19-32,19 19 0,1 0 32,19 0-96,-18 0 64,-3 0 0,23 0 0,-22 0 64,1 0-32,19 0 32,-19 0 32,1 0 96,17 19-96,-17-19 32,18 21-64,-19-21 0,19 20 0,1-20-32,-1 0 32,0 0-32,22 0 64,-22 19-32,20-19 32,0 0 64,1 0 33,-21 0-1,20 0-64,2 20 32,-2-20-128,20 0 32,-20 0-96,21-20-64,-1 20 0,0 0 32,20 0 64,-19 0 32,-1 0-33,0 0 98,20 0-33,1 0 32,-2 0 0,-19 0 0,20 0-64,1 0 0,-1 0 0,0 0 0,1 0-64,-2 0 0,1 0 64,-20 0-64,21 0 64,-1 0 32,0 0-64,-19 0 96,19 0-64,-20 0 128,19 20-96,-19-20-32,21 0 32,-1 0-64,0 0 0,1-20-32,-21 20 0,20 0 32,-1 0 64,-17 0 32,17-19-128,-19 19 128,20 0-64,-19 0 0,-1 0 0,0 0 0,-20-20 0,22 20-64,-2 0 64,-20 0-64,0-21 96,0 21-32,20 0 0,-19-19-32,0 19 32,-1 0 0,0-21-32,0 21 0,2 0-1,-2-19 33,0 19 0,-20 0 0,22-20 0,-22 20 0,-1-21 0,3 21 0,-22-19 33,21 19-33,-21 0 64,21-20-96,-19 20 64,-3-20-64,3 20 64,-2 0-32,1-19 32,-20 19 128,0-21 96,19 2 0,-19 19 0,0-20 1,0 0-33,-20 20 96,19-20 33,1 0-1,-20 0-160,20-19-64,-20 19 0,0 0-160,0-20-32,0 0-96,0 21-128,-20-21-641,0 20-1762,1-20-11946</inkml:trace>
  <inkml:trace contextRef="#ctx0" brushRef="#br0" timeOffset="1608.0918">11890 5384 4868,'-41'21'7848,"23"-21"-7464,18 0 609,0 0-96,0 0 480,0 0-352,18 20-288,2-20-97,21 0-159,18 0-449,1 0 96,-1 0 0,1 0-128,-21 0-512,22 0-898,-43 0-512,2 0-288,1 0-2242</inkml:trace>
  <inkml:trace contextRef="#ctx0" brushRef="#br0" timeOffset="1837.105">12088 5445 9192,'0'39'160,"20"1"353,0-20 256,0 20 31,19-1 65,2 1-480,-21 0-257,-2-1 160,2-19 385,1 21 544,-21-22-96,-21 1 0,1-1 224,-18-19-192,-3 21-416,2-21-161,-21 20-383,21-20-161,-21 0-193,40 0-671,-19 0-802,19 0-2306</inkml:trace>
  <inkml:trace contextRef="#ctx0" brushRef="#br0" timeOffset="2349.1343">12744 5405 11594,'-20'-21'609,"20"21"672,-21 0-224,21 0 160,0 0-480,-20 21-577,0-1-64,2 19 257,-3 1 95,1 20 97,0 19-97,20-19 33,0 20-129,0-21-192,0 1-192,0-21 96,20 1-96,0-20-256,19 0-577,-19-1-384,0-19-1410,21 0-2754</inkml:trace>
  <inkml:trace contextRef="#ctx0" brushRef="#br0" timeOffset="2905.1661">13001 5524 14029,'-20'-20'512,"1"20"-608,-1 20-32,0 0 96,0 20 512,0-1-319,20 22-97,0-3-32,0 3 32,20-3-64,0-17-32,20-2-96,-1-19-33,22 0 97,-2 0 128,-1-20 161,-17 0 223,18-20 1,-19-20 159,0 20-127,-1-19-161,-39 18-96,0-18 192,0-21-223,-39 21-386,19 0-127,-40-2 192,1 1 160,-20 21 256,18 19 97,2 0-289,19 19 32,1 1-96,19 0-96,20 21 64,0-2-64,40-20 160,-1 22-64,22-21-160,-2-1 96,20 1-32,-19-20-96,-21 0-97,1 0-479,-1 0-1571,-19-20-2433</inkml:trace>
  <inkml:trace contextRef="#ctx0" brushRef="#br0" timeOffset="3180.1819">13477 5285 11242,'-18'0'1025,"18"0"-480,-21 21 512,21-1 256,0 19 64,0 1-576,0-20-641,0 19-64,21 1 32,-3-20-160,-18 0-224,20 0-609,0-20-672,1 0-898,-1 0-4035</inkml:trace>
  <inkml:trace contextRef="#ctx0" brushRef="#br0" timeOffset="3352.1918">13617 5326 13548,'0'19'1121,"20"-19"-896,-20 20 287,0 20-352,20-20-64,-20 0-64,0-1-480,20-19-33,-20 20-672,19-20-1633,-19 0-5158</inkml:trace>
  <inkml:trace contextRef="#ctx0" brushRef="#br0" timeOffset="3548.2029">13776 5207 13676,'19'19'161,"-19"-19"1216,20 20 96,-20 19-31,0-18-610,20 18-479,-20 0-257,0 2 0,0-2-96,0 1-160,0-20-545,0 20-672,-20-1-1730,20-19-8328</inkml:trace>
  <inkml:trace contextRef="#ctx0" brushRef="#br0" timeOffset="3743.2141">14014 5842 17168,'0'19'256,"-39"22"-224,19-22-32,-21 21 96,3 0 96,-3-20-416,21-1-1666,20 1-2210</inkml:trace>
  <inkml:trace contextRef="#ctx0" brushRef="#br0" timeOffset="3916.2239">14232 5882 18161,'0'20'1697,"0"-20"-1793,0 0 417,0 0-161,0 19-128,0-19-769,20 0-1825,0 0-1506</inkml:trace>
  <inkml:trace contextRef="#ctx0" brushRef="#br0" timeOffset="4052.2318">14491 5902 15951,'0'0'480,"0"0"-256,19 0 129,-19 0-546,0 0-1568,20 0-8457</inkml:trace>
  <inkml:trace contextRef="#ctx0" brushRef="#br0" timeOffset="4183.2392">14649 5882 15790,'0'0'1089,"0"0"-928,20 0 31,-20 0-545,0 0-2337</inkml:trace>
  <inkml:trace contextRef="#ctx0" brushRef="#br0" timeOffset="4348.2486">14947 5882 17200,'40'0'4100,"-40"20"-3460,0-20 257,0 0 96,0 19-352,-20 1-801,0 0-1186,-20 20-1344,21-20-2147</inkml:trace>
  <inkml:trace contextRef="#ctx0" brushRef="#br0" timeOffset="5127.2932">15483 5564 14477,'-20'-20'1698,"20"0"-1218,-20 20 33,0 0-353,1 20 96,-1 0-160,-20 0-160,20 39 64,1 1 0,-1-1 64,20 1-96,0 0 0,20-21 0,19 1-32,1-20 32,19 0 96,1 0 96,-1-20 64,0-20 97,22 0-65,-42-20-32,21 1-32,-41-2 97,1 2 191,-20 0-224,-39-21-224,19 0-128,-41 20-224,3-19 288,-1 39-32,-22-20-64,22 40-32,19 0 32,1 20-65,-1 0 65,40 0-32,0 19 192,20 21 0,0-20 160,19-1-96,21-19 65,-21 1-290,21-1-255,-1-1-353,-18-19-1056,18 0-1442</inkml:trace>
  <inkml:trace contextRef="#ctx0" brushRef="#br0" timeOffset="5372.3072">15880 5186 16431,'-20'21'32,"20"-21"-160,-20 19 320,20 1 737,-20 0 128,20 20-801,0-1-128,0 0 65,0 2-193,20-2 0,0 1-513,20-20-448,-21 0-160,21-20-544,-20 0-1506,1-20-8200</inkml:trace>
  <inkml:trace contextRef="#ctx0" brushRef="#br0" timeOffset="5689.3254">15979 5285 9929,'0'41'416,"0"-2"-288,21-20-96,-21 22 449,0-21 384,18-1-513,-18 1 32,0-20 289,0 0 320,0 0 480,0-20-1216,0 1-257,20-1 64,-20 0-321,20-20-383,1 20-33,-21-19 417,20 39 224,0-21 320,-2 21 289,3 0 448,-21 21 160,0-1-256,0-1-449,20 1-288,-20 20-96,0-20-128,0 0-672,0-1-577,20 1-1474,-20-20-4964</inkml:trace>
  <inkml:trace contextRef="#ctx0" brushRef="#br0" timeOffset="5899.3372">16297 5384 13484,'0'41'32,"0"-41"0,0 39 96,0-19-96,20 0 129,-20 0-418,19-20-575,-19 0-97,20 0 64,0 0-608,0 0-2595,-20-20-417</inkml:trace>
  <inkml:trace contextRef="#ctx0" brushRef="#br0" timeOffset="6035.3452">16417 5484 480,'18'-39'1249,"-18"39"385,0 0 2946,0-20-1057,0 20-1921,20 20-481,-20-20-192,0 19-257,0 1-383,0-20-161,0 20-96,20 0-449,-20-20-383,21 0-353,-21 0-801,20 0-3267</inkml:trace>
  <inkml:trace contextRef="#ctx0" brushRef="#br0" timeOffset="6483.3706">16595 5226 9673,'0'0'2626,"0"0"-2113,0 0 1056,0 0-128,0 20 65,20-20-705,-1 20-449,1-1 64,0 2-95,-20 18-65,20 0 64,-20 2-31,0-21-289,0 19 192,0-19-256,0 0 96,-20 0-225,20 0-639,-20 0-417,0-20-1378,20 0-7943</inkml:trace>
  <inkml:trace contextRef="#ctx0" brushRef="#br0" timeOffset="7081.405">16951 5226 14926,'0'0'1185,"0"0"-801,0 0 609,0 0 64,21 20 224,-21 0-416,20 20-224,0-1-97,19 21-63,1-20-129,0 19-96,-1 1-288,-19-1 128,20 2 0,-21-3-64,-19 3 65,20-22-97,-40 21 64,20-21 64,-19 21-192,-1-21 128,-20 1-160,20 0-97,-39 0-191,19-21-192,1 21-385,-1-20-641,-19 20-1665</inkml:trace>
  <inkml:trace contextRef="#ctx0" brushRef="#br0" timeOffset="86636.9554">2023 5742 352,'0'0'1377,"0"0"-1057,0 0 1,0 0 704,0 0-64,0 0 128,0 0-64,0 0 32,0 0 128,0 0 160,0 0-160,0 0-320,0 0-192,0 0-257,0 0-224,0 0-32,0 0 0,0 0 1,0 0 63,-20 20 64,20-20-224,-20 0 32,1 0 257,-21 0-289,20 0-192,-39 0-33,-2 0 129,3 0-64,-22 0 0,1 0 0,-1 0 0,1 0-32,20 21 224,-20-21-256,18 0-32,21 0 192,1 0 0,-1 0-32,1 0 0,-1 0 0,0 0 64,21 0 0,-1 0 32,0 0-32,20 0 64,-21 0 64,21 0-32,-20 0-64,20 0-128,0 0-96,0 0 32,0 0 64,0 0 0,0 20 32,0-20 0,0 19 32,0 1 0,0-1 0,20 2 0,-20-1-32,0 19 32,0-19 32,0 20-64,21-20 64,-21 19-64,0 1 64,20 0 0,-20-1 0,0 1-32,0 1 32,0 18-32,20-19 32,-20 19-32,0 1 0,0-1 0,0 1 0,0-1 64,0 2 0,0-2 32,0 1 0,19 19 64,-19-20-128,0 21 0,0-20 32,0 19 96,0-19-128,0 19 65,0 0-129,0 20 64,0-18-32,0-2 0,0 20-64,0-19 192,0-1-128,0 21 32,0-21-32,0 0 0,0 1 0,-19 19 64,19-19-32,0-1 0,0 20-32,0-19 64,0 0-64,0-1 96,0 21 0,0-21 0,0 1-96,-20-21 64,20 21-96,0-1 96,0-20-32,20 21-32,-20-20 32,0 19-32,0 1 32,0-20-32,0 19-32,0-20 32,0 21 32,0-20-32,0 20 32,0-21-32,0 1 32,-20-1-64,20 1 64,0-1-32,0 1-128,0-21-224,0 21 64,-20 0 160,20 0 95,0-21 33,-21 21 0,21-1 0,0-19 0,-20 0 0,20 0 0,0 19 0,0-18-192,-18-2-32,18 1 32,0 0 128,-20-1 32,20 1 64,0-20-32,0 19 32,0-19-64,0 20 32,0-20 0,0-1 0,0 21 0,-21-19-32,21-2 32,0 2 0,0-2 32,0 1-32,0 0 0,0-20 0,-20 20-32,20 0-64,0 0 64,0-20-32,-20 19 64,20 1-32,0 0 32,0-20-32,0 20 32,0 0-32,0 0 0,-19-1-65,19 1-31,0 0 64,0 0 64,0 0-64,0 0 64,19-20 0,-19 19-32,0-19 64,0 21-32,0-21-288,0 19-96,0-19 95,0 19 161,0 2 64,0-1 32,0-20-32,0 20 64,0 0-64,20 0 64,-20-20 32,0 19-32,0-19 32,0 20 0,0-20 96,0 20 64,0-20-96,0 0-32,0 20-31,0-20-33,0 0 0,0 20 0,0 0 32,0-20-32,0 0 96,0 0 224,0 0 96,0 0 1,0 0 95,0 0-127,0 0-193,0 0-96,20 0 64,-20 0-32,41 19-64,-23-19-64,23 0 32,-1 20 0,-1-20-64,1 0-737,19 0-1601,-19 20-6278</inkml:trace>
  <inkml:trace contextRef="#ctx0" brushRef="#br0" timeOffset="94256.3911">7283 7372 896,'0'-20'6086,"0"20"-4997,0-20-288,21 20 256,-21 0 256,0 0-448,0 0-769,0 0 128,0 20 257,-21 19-97,21-19 0,0 40 129,-18-21-161,18 21-192,0-1-31,-20-18-65,20-1 0,0-1-64,0-19 64,0 0-32,20 0-96,-20 0-64,0-20-705,0 0-961,-20 20-1761,20-20-5124</inkml:trace>
  <inkml:trace contextRef="#ctx0" brushRef="#br0" timeOffset="94495.4047">7085 7650 7366,'0'40'737,"0"0"-513,0-21 225,0 21 255,20 0 450,0-20-258,-20 19-255,21-19 192,-1-20 128,18 20 128,-17-20-96,-1 0-96,18-20-161,3 0-383,-1 0-225,-1 1-64,-19-1-160,20 0-673,-21 0-2050,1 0-7879</inkml:trace>
  <inkml:trace contextRef="#ctx0" brushRef="#br0" timeOffset="98004.6056">17012 8842 9160,'0'0'1602,"0"0"-609,0 0-32,20 0 192,-1 0-289,21 0-447,0 0-161,-1 0-192,21-20 0,-1 20-32,20 0 32,1-19-64,19 19 32,0 0 32,20-20 257,21 20 95,-1-20-128,-1 20 129,22-20 63,-22 20-95,22 0-97,-2 0-128,2 0 0,-2 0 128,0 0-31,-19 0-1,-19 0-64,-1 0-96,-40 20-96,0-20 0,-18 0-160,-2 0 32,-19 20-192,-1-20-1,-39 0-95,20 0-417,-40-20-1665,0 20-4100</inkml:trace>
  <inkml:trace contextRef="#ctx0" brushRef="#br0" timeOffset="99114.6691">19632 11346 4932,'0'20'1922,"0"-20"-737,0 0 417,0 0 31,0 0-320,20 0-416,0 0-224,19 0 64,-19 0-161,20 0-224,-1 0-127,22 0-161,18 0 32,0 0-64,40 0 0,1 0 0,18 0-32,21 0 32,20 0 32,-1 0 0,20 0 96,1-20 96,-19 20 97,18 0-97,0 0-224,-39 0-32,0 0 32,-21 20-64,-39-20 64,-19 20-64,-20-20-128,-21 20-449,-19-20 1,-20 0-225,0 0-1633,-20 0-6311</inkml:trace>
  <inkml:trace contextRef="#ctx0" brushRef="#br0" timeOffset="101752.82">20387 2345 10570,'0'0'1153,"0"0"-481,19-21-31,1-17 192,0-3 288,20-19-353,-21-19-127,21-20-161,0 39-191,-1-19-65,-19 39 0,0-20-128,1 20-192,17-19-32,-17-1-96,-1 21-257,-20-2-383,20 22-514,-20 19 193,0 0-256,0 0-1506</inkml:trace>
  <inkml:trace contextRef="#ctx0" brushRef="#br0" timeOffset="102099.8398">20148 2007 13164,'0'0'737,"0"0"352,0 0-833,0 0-256,0 0-32,0 0-64,0 0-32,20 40 64,-1-21 32,-19 21 0,20 20 96,0-1-96,-20-19 32,20-19 256,21 17 128,-23-17 193,23-21 384,-1 0 32,-1 0 32,21 0-385,-1-21-95,0-17-321,1-3-288,-21 21-705,22-20-608,-23 1-2050</inkml:trace>
  <inkml:trace contextRef="#ctx0" brushRef="#br0" timeOffset="116645.6718">7245 11883 6694,'0'0'1281,"0"0"-1249,0 0 32,0 19 801,0-19-32,0 0-353,0 21-95,0-2 127,0-19 129,0 19-1,20 2-63,-2-1-321,-18-20-32,21 20-128,-1 0-64,0-20 32,0 20-32,19-20-32,-19 19 33,0-19-1,19 20 0,1 0-32,-20-20 32,19 20-32,1 0 32,1-20-32,-2 20 64,21-20-64,-21 0 32,21 0-32,-1 0 0,2 19-96,-2-19-97,-1 0-95,3 0 256,-2 20 32,1-20-64,19 0 256,-20 0-128,20 0-64,2 0 96,-2 0-32,0 0-96,20 0 97,1-20 95,19 20 224,0 0 0,1-19 1,18 19-97,-19-20-64,21 20-96,-2-20-96,1 20 32,1 0-64,-2 0 32,1-20-64,1 0 32,-2 20 0,1 0-32,-1-20 32,-19 20 0,21 0-32,-21 0 0,-19 20-96,19-20 96,-20 0 32,0 20 0,-20-20-32,1 20 32,-1 0-32,1 0 64,-1-1-32,-20 1-32,-18 0-32,17 20 32,-17-1 0,-21-19 64,19 20-64,-19-20 32,0 19-32,-20-18-32,0-1 64,0-20 96,20 0 32,-20 20 0,0-20 64,-20 19-63,20-19-1,0 0-32,-20 0 0,20-19-32,-20-1 0,20 0-32,0-1 64,0-18-96,-20 0 96,20 18 96,20-18 65,-20 39-161,0-20-64,20 20 0,-20 0-64,20 0 0,0 0 0,-1-20 0,21 20-64,-20 0 32,19 0 31,21 0 33,-21 0 0,22 0 33,-2 0 63,1 0-32,19 0 32,0-20-128,0 40 0,20-20 0,-18 0 32,18 0-96,1 0-1,-21 0 1,20-20 64,0 20-64,0 0 32,0 0-32,1 0-32,19-20 64,-20 40 32,21-40 0,-21 20 0,0 0 32,20 0 32,-19 0-32,18-20 0,-19 20 0,20 0 0,0 0 0,1 0-64,-1 0-64,-20 0 0,21 0 31,-2 0 97,-19 0 0,20 0 0,1 0 0,-1-19 65,0 19 31,1 0 32,-21 0-32,19 0 32,1 0 0,21 0-64,-21 0-64,0 0 0,-1 0 0,2 0 32,-21 0-32,20 0 0,-19 0 32,19 0-32,-20 0 0,20 0 32,-19 0 32,-1-20 128,0 20 65,-20 0 159,0 0 97,2 0-449,-22 20 96,0-20-96,1 0-96,-1 0 192,-19 0-160,-1 0 64,1-20 32,1 0 0,-2 20 32,-19-20 257,0 20 95,0-20-95,-1 0-97,-19 20 64,20-19-32,-20-1-159,20 20-1,-20-20-128,0 20-64,0 0-64,0 0-321,-20-20-383,20 20-994,-39 0-1954,19 0-7142</inkml:trace>
  <inkml:trace contextRef="#ctx0" brushRef="#br0" timeOffset="117938.7456">9984 12518 5701,'0'-19'3651,"0"19"-2530,0-20-96,0 20-224,0-20 160,20 20-320,-20-21 127,19 21-191,1-19-257,20 19 33,-19 0-97,17 0-224,23 19-32,-22 2 0,21-1-64,-21 19-32,1 21-257,0-20-127,-21 19 96,1 1-161,-20-1 417,0-18 128,0 17 64,-20-37 192,-19-1 97,19 0-129,0-20-32,-20-20 32,21 0-64,-21-20-160,20 20-128,20-19-224,0 18 64,0 1 159,40 1 161,-1-1 161,1 20 63,0 0-128,-1 0-64,1 20-32,1-1-32,-23 1-320,23 1-225,-21-1-416,-20-20-1217,20 19-2210</inkml:trace>
  <inkml:trace contextRef="#ctx0" brushRef="#br0" timeOffset="118659.7869">9626 13253 9833,'0'0'897,"0"0"160,0 0-128,0 0-33,20-19-127,0 19-32,21 0-129,-3 0-31,3 0-193,38 19-288,0-19 0,20 0-96,20 0 0,1 0-256,19 0-64,-1 0 160,2-19 0,-2 19-577,1 0 609,-19 0 160,-21 0-32,-20 0 0,0 0 32,-39 0-32,1 0-160,-23 0-1154,-18 0-1312,0 19-5830</inkml:trace>
  <inkml:trace contextRef="#ctx0" brushRef="#br0" timeOffset="119503.8353">9766 13532 11050,'-21'0'1025,"21"-20"-192,0 20 288,0 0-609,0 0-288,21 0-224,-21 0 0,40 0-32,-21 0 64,21 0 1,0 20-33,-1 0 32,1 0-32,19 19 0,-19 1 0,-19 0 32,-3-1-129,-18 2 1,0-2 160,0 0 65,-18-18 255,-3-1 32,-19-1-223,1-19-65,-1 0-64,0 0-160,1-19 64,19 19 0,0-20-225,0-20-127,20 20 192,20 0 128,0 20 160,20-19 128,-1 19 192,1 0-95,-1 0-257,1 0 0,1 19-32,-23 1-64,2 0-192,0-1-417,-20 2-384,21-21-801,-21 20-2978</inkml:trace>
  <inkml:trace contextRef="#ctx0" brushRef="#br0" timeOffset="120788.9087">10600 13552 4548,'0'20'4324,"0"-20"-3812,0 0 1186,0-20-225,-20 20-992,20 0-289,0 0-192,0 0-32,-21 0 32,21 0-32,-20 20 32,2 0 64,-3-1-32,1 21-32,20-20 96,-20 20 0,20-1-32,0-18 32,20 18-64,0 0-96,19-18-160,-19-1 0,21-1 96,-3-19 160,3 21 64,-1-21 160,-1 0 32,1 0 161,-20-21-97,-1 21 417,1-19-32,-20-1 31,20-20-63,-40 20-321,20 0-255,-20-20-97,1 1-193,-1 19 129,-20 0 64,20-20-192,-19 20 192,-1 1-224,1 19-32,-1 0 160,-1 0-64,23 19-353,-3 1-223,1 0 319,0 0 289,20-20 96,0 20 192,20 0-32,21-20-63,-23 19-65,23 1-96,17-20-129,-17 21-63,-1-21-417,-1 0-287,1 19-1058,-20-19-3043</inkml:trace>
  <inkml:trace contextRef="#ctx0" brushRef="#br0" timeOffset="121214.933">11017 13372 11114,'0'0'128,"-20"0"-160,20 21 224,-21-21 161,21 20-161,-20 20-64,20-21 609,0 1-65,0 20-480,0-20-160,20 0 1,-20 0-290,21-1-191,-1 1-129,-2-20-512,23 0-1121,-21 0-2114</inkml:trace>
  <inkml:trace contextRef="#ctx0" brushRef="#br0" timeOffset="121437.9457">11155 13512 9192,'0'20'64,"20"0"96,-20 0 481,0-20 352,20 39-609,-20-19-288,0 0-32,0 0 33,0 0 63,0 0 96,0-20 96,-20 19-127,20-19-129,-20 0-160,0 0-513,1 0-768,19-19-513,-20 19-1377</inkml:trace>
  <inkml:trace contextRef="#ctx0" brushRef="#br0" timeOffset="121524.9508">11096 13512 6950,'20'-20'1121,"-20"0"-1665,0 20-1154,0 0-4130</inkml:trace>
  <inkml:trace contextRef="#ctx0" brushRef="#br0" timeOffset="121761.9643">11254 13372 10473,'0'21'801,"0"-1"-288,20-20 800,0 19-961,-20 2-96,20-2-191,1 1-1,-3 0-32,-18 20-32,0-20-385,0 19-800,0-19-1634,0 0-4195</inkml:trace>
  <inkml:trace contextRef="#ctx0" brushRef="#br0" timeOffset="122636.0144">11076 13870 9705,'0'0'1825,"0"20"-1793,0-20 1666,0 0-513,20 19-608,-20-19-97,0 21-63,0-2-193,0 1-128,0 0-96,0 0-128,0 0-353,20-20-287,-20 20-321,19-20-1154,-19 0-3234</inkml:trace>
  <inkml:trace contextRef="#ctx0" brushRef="#br0" timeOffset="122909.0299">11314 13930 10473,'0'19'97,"-20"-19"-194,20 0 322,-20 0-257,0 0 96,-19 20 32,19-20 576,-20 0 97,20 0 128,-19 0 160,39 20-384,-20-20-33,40 0-95,-20 0-289,20 0-192,19 20-32,-19-20-32,20 0 0,-20 20-192,-1-20-449,1 0-416,0 20-288,0-20-961,-20 20-2819</inkml:trace>
  <inkml:trace contextRef="#ctx0" brushRef="#br0" timeOffset="123617.0705">12009 13055 13676,'-40'-20'1762,"40"20"-897,0 0-769,0 0 0,20 0 96,0 0-96,20 0-128,19 0 32,-19 0-64,19 0-320,-18 0-737,-3 0-385,-17 0-319,-1 20-161,-20-20 1634,-20 0 319,-1 0 610,1 20 480,2-20 128,-23 20-384,21 0-385,0 19-191,20 1-129,0 0-32,20 20-64,0-21 0,1 21 160,17-21 256,-18-18 257,1 18 288,-1-19 160,-20-20-256,0 20-449,-20-20-192,-1 0-96,-17 0-128,-3 0 0,1 0-96,1 20-192,19-20-801,0 0-1762,0 0-2177</inkml:trace>
  <inkml:trace contextRef="#ctx0" brushRef="#br0" timeOffset="124734.1344">11076 13949 160,'0'0'897,"0"0"608,0 0 64,0 0 257,0 0-32,20 0-609,-20 0-160,0-19 256,0 19-224,0 0-288,0 0-225,0 0-383,0 0-33,0 0 0,0 19-64,0-19-64,0 0 0,0 20 64,0 0 160,0 0 160,0 0-127,0 0-129,0 0-32,0-1-128,0-19 32,0 20-96,20 0-96,-20-20-289,0 0-1024,0 20-3652</inkml:trace>
  <inkml:trace contextRef="#ctx0" brushRef="#br0" timeOffset="125520.1794">12724 13095 11210,'-21'0'801,"21"20"-609,-20-1 1249,0 1-448,2 20-384,18 19-321,-21 1-96,21-1-63,0 1 255,0 0-224,0 0-128,21-20-256,-3-1-737,22-19-737,-19 0-3010</inkml:trace>
  <inkml:trace contextRef="#ctx0" brushRef="#br0" timeOffset="125996.2064">13080 13273 16783,'0'-20'353,"0"20"-1442,-18 0 1025,-3 0 160,1 20-64,0-20-96,0 40 64,1-20 0,19 19 0,0 21-96,19-20-33,1 0-63,20 0 32,-1 0 192,2-21 160,-1-19 289,19 20 416,-19-20-33,-1 0-63,1-20-192,-20 1-33,-1-1 65,-19-20-353,0 20-160,-19-20-384,-1 21-256,0-21-65,-20-1 33,1 2 415,-22 0-31,23 18-32,-3 21 64,3 0 32,-3 0-32,21 21 64,20-2 0,0 1 160,20 19 64,21-18 0,-3-1 32,3-1-32,18 2 1,-19-2-258,-1 1-383,-19-20-705,0 0-1730,-20 0-4612</inkml:trace>
  <inkml:trace contextRef="#ctx0" brushRef="#br0" timeOffset="126841.2548">13617 12817 14061,'-21'-21'1537,"1"21"-1088,2 0 383,-2 0-159,-1 21 0,21-1-321,0 19-224,0 1-32,0 20-64,21-21-224,-1 1-224,18 0-225,-17-1-192,19-19-288,-20-20-929,-1 20-2818</inkml:trace>
  <inkml:trace contextRef="#ctx0" brushRef="#br0" timeOffset="126992.2634">13756 12976 13004,'-20'-20'1409,"20"20"-1505,0 0 609,0 20-321,0-1-256,0 1-993,0 0-417,20 20 289,-20-20-32,20 0-929,-20-20-1538</inkml:trace>
  <inkml:trace contextRef="#ctx0" brushRef="#br0" timeOffset="127157.273">13815 12936 5957,'0'-60'5317,"0"60"-4868,0-20 640,20 20 128,-20 20 0,20-1-96,-20 2-320,21 19-449,-21-1-320,18 21-705,-18-20-2241,0 19-7208</inkml:trace>
  <inkml:trace contextRef="#ctx0" brushRef="#br0" timeOffset="127345.2837">14054 13453 15983,'0'79'1377,"0"-59"-1505,-20 0 128,20 0 32,-20 19 0,-1-19-32,3 0-384,-23 20-225,21-21-1537,0 1-6470</inkml:trace>
  <inkml:trace contextRef="#ctx0" brushRef="#br0" timeOffset="127511.2931">14252 13532 17936,'39'20'1346,"-39"-20"-1570,0 20 384,0-20-32,0 0-865,0 0-1473,0 0-1762,20 20-7591</inkml:trace>
  <inkml:trace contextRef="#ctx0" brushRef="#br0" timeOffset="127633.3001">14471 13552 13228,'0'0'1025,"0"20"-929,0-20 673,20 0-1346,-20 0-1409,0 0-2786</inkml:trace>
  <inkml:trace contextRef="#ctx0" brushRef="#br0" timeOffset="127749.3068">14609 13552 4292,'20'0'8616,"0"20"-9417,-20-20 64,0 0-128,20 0-2306</inkml:trace>
  <inkml:trace contextRef="#ctx0" brushRef="#br0" timeOffset="127958.3187">14888 13552 11723,'39'20'2082,"-39"-20"-1154,0 20 1122,0-1-512,0-19-705,0 20-545,-20 0-256,1 0-384,-21-20-705,19 20-513,1 0-640,2-1-3812</inkml:trace>
  <inkml:trace contextRef="#ctx0" brushRef="#br0" timeOffset="128586.3547">15621 13234 13196,'-39'-60'1666,"39"40"-289,-20 0-160,20 20-608,-20-19-481,20 19-96,-20 19-32,1 21 0,-1-20 32,-20 39 32,20 1-64,20-1-64,-19 1-160,19 0 127,19 0-31,21-20 32,19-21 128,1 1 257,-1 0-1,20-20 160,-18-20-288,-2 0-63,1-19 223,-21 19-64,1-20 160,-40-19-63,0 19-257,-20-20-224,-20 20-32,1-20-129,-1 21 161,-19 19 160,-2 0-64,3 20-96,17 0 32,2 20 192,19 0-160,20 19 192,20-19-32,1 1 96,17-2-95,3 1-1,-3 0-257,23-20-255,-22 0-769,-19 0-2499</inkml:trace>
  <inkml:trace contextRef="#ctx0" brushRef="#br0" timeOffset="128816.3678">16119 12796 15919,'-20'0'256,"0"0"-705,-1 0 578,1 21 319,0-1-64,2-1-320,18 1-64,0 20-160,18 20-897,2-21-1025,0 1-384,1 0 416,-1-20-961</inkml:trace>
  <inkml:trace contextRef="#ctx0" brushRef="#br0" timeOffset="129142.3864">16218 12856 8584,'0'39'1921,"0"2"-639,0-1-161,-20-21-705,20 1 161,0 0 159,0 0 482,0-20 383,0 0-960,0 0-449,0 0-96,0-20-160,20 0 32,-1-19-32,1 19-417,-20 0-95,20 0 384,0-1 95,0 2 226,-20 19 191,0 0 64,19 19-95,-19 2-161,0 19-96,0-20-32,0-1-449,0 1-736,20 20-2306</inkml:trace>
  <inkml:trace contextRef="#ctx0" brushRef="#br0" timeOffset="129494.4065">16496 13035 10730,'0'0'3235,"0"20"-3684,0-20 545,0 20 97,0-20-129,0 20-192,0 0-97,0-20 1,20 19-64,-20 1-609,0 0-576,18-20 800,-18 0 417,21 0 160,-21 0 256,20-20 544,-20 0 674,20 1-417,0-1 192,-20 0-64,19 20-641,-19-20-31,0 20 63,20 0 65,-20 20-257,0-20-192,0 20-96,0 0-160,20-1-481,-20 1-352,0-20-256,0 0-1249,0 0-4869</inkml:trace>
  <inkml:trace contextRef="#ctx0" brushRef="#br0" timeOffset="129696.4181">16753 12876 6245,'0'0'4357,"0"0"-3076,0 19 1025,20 2-416,-20-1-801,20 20-897,0-21-96,-20 21 0,19-20-288,-19 20 320,0-20-929,0-1-1409,0-19-2306</inkml:trace>
  <inkml:trace contextRef="#ctx0" brushRef="#br0" timeOffset="130281.4517">17051 12837 12427,'-19'-20'961,"-1"20"-897,20 0 929,0 0 320,0 20-192,20-20-480,-1 39 160,21-20-161,-20 22-640,19 18 417,-19-19-225,0 20-32,0 19-32,-20-19 129,0 0-193,0-1-64,-20 1-353,20-20-640,-20 19-608,-19-39-673,19 20-321,0-20-4099</inkml:trace>
  <inkml:trace contextRef="#ctx0" brushRef="#br1" timeOffset="152663.7319">5854 12438 6566,'-19'21'1729,"-1"-1"-896,20 0 769,-20-20-97,20 0-96,0 0-223,0 0-482,-20 0-319,20-20 127,0 0 33,0-1-161,0-18-32,0 19-128,20-40 33,-20 21-161,20-21 32,0 21-32,19-1-32,-19 0-128,21 1 32,-3 19 0,3-20 32,-2-1 32,1 3-32,0 17 96,19-18-96,-19-1-32,19 20 64,2-19 64,-2 19-256,-19-20 352,-1 20-352,21 0 192,-21 1-64,1-1 192,-1 0-192,1 0-32,19 0 64,-18 0 64,17 1 0,-17-2-96,18-19 96,-19 0-64,0 21 289,-1-21-65,1 0 64,-19 1-224,-1-1 32,18 20 0,-38 0-64,21 1 64,-21 19-64,0-20-64,0 20 161,0-20-386,0 20-31,0 0-289,0 0-63,0 0-481,0 0-929,0 0-673,0 20-4836</inkml:trace>
  <inkml:trace contextRef="#ctx0" brushRef="#br1" timeOffset="152966.7492">7006 11168 12235,'-40'0'1249,"40"0"513,0 0-32,0 0-962,20 0-479,0-20-1,0 20-128,20 0-32,-1-20-64,2 20-64,-3-20-32,23 20 128,-23 0-160,-17-20 32,19 20-32,-40 0 32,20 20-64,-20 0 96,0 0 128,-20 0 0,20 19 257,0-19-417,0 0-65,0 0 97,0 19-480,20-19-705,-20 0-1025,19 0-673,-19-20-7239</inkml:trace>
  <inkml:trace contextRef="#ctx0" brushRef="#br1" timeOffset="154509.8374">6192 12479 9480,'-20'-20'865,"20"20"737,-20 0 127,20 0-159,0 0-609,-19 20-289,19-20-31,0 20 96,0-1-385,0 21-224,0 0 96,0-20-224,0 19-64,0 1-64,0 0-192,0-1-64,0-19-321,19 21-416,-19-22-801,0 1-1025,0-20-6277</inkml:trace>
  <inkml:trace contextRef="#ctx0" brushRef="#br1" timeOffset="154769.8523">5755 13015 4452,'-99'40'10506,"60"-20"-10250,19-20-128,0 20 1121,20-20 289,40 0-449,-1 0-865,21-20 288,19 20-95,20 0-65,1 0-160,19 0-64,0-20-96,1 20-32,-21 0 65,0 0-258,-40-20-31,-19 20-513,-1 0-480,-19 0-160,-20 20-1250,0-20-4227</inkml:trace>
  <inkml:trace contextRef="#ctx0" brushRef="#br1" timeOffset="155670.9039">5835 13512 11018,'-20'20'833,"20"-20"-929,0 20 544,0 0 193,0 0-33,0-1-159,0 21-161,0 0-96,20-1-96,-20 2 192,0-22 65,0 1-33,19 0-64,-19-1 449,0-19-160,0-19-449,0 19-32,0-40 96,-19 21-64,19-22-96,0 22 0,0-21 0,0 0 32,19 20 64,1 1-32,0-1-64,1 20 320,-21 0-352,20 20 96,-2-20-64,2 19 32,-20 1-64,21 0-32,-21 0 128,0 0 33,0-20 31,20 20 32,-20-20 32,0-20-128,20 20-32,-20-20-96,19 20 32,1-20 64,0 0-128,0 20 256,0-20 321,-1 20 127,-19 20-191,0 0-193,20 0-160,-20 0 32,0 19-320,0-19-33,20 1-351,-20 18-417,0-19-769,20-1-1441,-20 2-4580</inkml:trace>
  <inkml:trace contextRef="#ctx0" brushRef="#br1" timeOffset="158738.0793">6332 13313 11274,'0'-19'449,"0"19"832,0 0 961,0 0-609,-21 0-800,21 0-256,0 0-97,-20 0-127,20 0-225,0 19-32,-20 1-128,20 0-32,0 20 96,0-20-64,0-1-160,0 21-225,20-20-63,0 0-161,1-20-480,-1 0-1313,-2 0-2851</inkml:trace>
  <inkml:trace contextRef="#ctx0" brushRef="#br1" timeOffset="158969.0924">6490 13432 12459,'0'21'128,"0"-2"225,0 1 896,20 20 192,-20-20-896,20 20-257,-20-21 32,20 1 129,-20 0-225,0 0-96,0 0 128,0-20-160,-20 0-192,20 20-320,-20-20-577,0-20-673,0 20-1184,1-20-3460</inkml:trace>
  <inkml:trace contextRef="#ctx0" brushRef="#br1" timeOffset="159114.1008">6411 13393 12107,'0'-21'384,"20"2"-672,-20 19 1025,0 0 224,20-20-481,-20 20-448,0 0-128,19 0-737,-19 0-2690</inkml:trace>
  <inkml:trace contextRef="#ctx0" brushRef="#br1" timeOffset="159350.1143">6629 13234 14990,'0'19'1057,"0"1"-1666,0-20 1602,0 21 801,20-21-833,-1 19-673,1 1-384,0 0 672,0 20-544,-20-20 65,21 20-97,-21-21-129,18 21-864,-36-20-1825,18 20-3812</inkml:trace>
  <inkml:trace contextRef="#ctx0" brushRef="#br2" timeOffset="165847.4859">5338 12042 4868,'-39'-20'352,"-1"0"1794,20 0-480,1 20-481,19 0-160,-20 0-192,0 0 32,20 0-193,0 0 1,0 0-160,0 0-353,0 20 448,20 0 65,19 20-161,21 19-127,-1 1-193,1 19-96,-1-20 0,2 21 0,-2-20 160,20 20 97,0 19 95,40 39-160,1 2-159,-1 19 319,0-20-352,1 0 32,-2 0-64,-19-20 0,0-19 32,-18-21-32,-2-20 1,-20 1-1,-19-20 64,-1-20-160,-19 0 128,0 0-64,0-20-256,-20 0-417,0 0-1153,-20 0-1056,20-20-1987</inkml:trace>
  <inkml:trace contextRef="#ctx0" brushRef="#br0" timeOffset="171904.8323">10361 11605 7110,'0'0'1346,"0"0"159,0 0-288,20 0 32,0 0-128,0 0-288,19 0-192,1 0-257,19 20-64,-18-20-95,-3 0-193,23 20 64,-41-20-64,19 0 0,-19 0-128,0 0-96,0 0-449,-20 0-192,0 0-160,0 0-352,-20 0-769,-20 0-577,1 0-1152</inkml:trace>
  <inkml:trace contextRef="#ctx0" brushRef="#br0" timeOffset="172193.8489">10539 11505 8712,'20'-19'1537,"-20"19"-352,0 0-96,0 0-96,-20 0-608,2 19-161,-23 2-128,1-2-32,1 1-32,-1 0 0,0 0 0,1 0-32,19 0 0,-21-1 0,41 1 0,-18 0-32,18-20 0,18 20 160,3 0 481,-1 0-257,20 19-128,19-19-192,-19 0-160,-1 20-961,1-21-737,-20 2-3266</inkml:trace>
  <inkml:trace contextRef="#ctx0" brushRef="#br0" timeOffset="173368.9162">10004 11306 6342,'0'0'1729,"0"0"-1024,0 0-705,0 20 0,0-20 32,19 0 64,1 0-64,0 0 64,21 0 192,-3 0 161,23 0 31,-2-20-95,-19 20-193,19 0-32,1 0-160,-1 0 64,-18 0-96,18 0 32,-1 0-32,23 0-64,-22 0 0,0 0 96,1 0 32,-1 0-64,-18 0 64,17 0-32,3 0 128,-2 0-192,-19 0-32,19 20 32,2-20 224,18 0-128,0 0 128,0 20-64,0-20 385,20 0 63,-18 0-63,18 0-225,0 0-192,20 0-32,-19 0 32,18 0-64,1-20 0,-20 20 0,20 0 32,-19 0 0,19 0 0,-20 0 96,1 0-64,-1 0 0,-20 0-32,20 0 0,-20 0-32,2 20 0,-2-20 64,20 0-64,-20 0 32,0 20-32,-18-20 32,18 0 0,0 0 129,0 0-33,20 20 192,-18-20 32,-2 20-63,0-20-33,20 19 96,-20 2 1,2-21-129,-2 19-64,0-19-32,0 0 160,20 21 1,-20-21-1,2 0 0,-22 0-96,1 0-32,-21 0-160,-19 0-256,-20 0-929,0 0-1473,-20 0-802</inkml:trace>
  <inkml:trace contextRef="#ctx0" brushRef="#br0" timeOffset="174025.9535">15919 11486 10730,'0'19'1025,"0"-19"-1186,0 0 546,0 21 95,0-2-31,0 1-97,0 20-256,0-20 0,0 19-64,0 1 0,0-20-96,0 0-224,20 0-64,-20-1-161,0-19-736,0 0-1185,0-19-6150</inkml:trace>
  <inkml:trace contextRef="#ctx0" brushRef="#br0" timeOffset="174321.9707">15662 11565 9769,'0'0'1601,"0"0"-1665,20 0 897,18 0 32,-17-20-289,-1 20-31,0-19-225,19 19-64,-19-21 1,0 2-65,0-2-128,-20 2-64,20-2 32,-20 21 64,0-19 0,0 19-64,0 0-64,0 19 32,19-19 384,-19 21-95,20-2-33,20 2-96,-19-2-96,-3 2 0,22-21-192,-19 19-769,19-19-992,-22 0-2692</inkml:trace>
  <inkml:trace contextRef="#ctx0" brushRef="#br0" timeOffset="175345.029">17269 11326 3651,'0'20'5221,"0"-20"-4132,0 0-96,0 0 352,20-20-128,1 20-448,-1 0-192,39 0-289,-19 0-32,39 0 64,0 0 65,20 0-97,21 0 96,-1 0-95,19 0-1,-19 0-96,1 0 64,-41 0 161,0 0-321,-19 0-320,-39 0-961,-21 0-1250,0 20-3074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19:16.8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17885 1470 4260,'0'0'2210,"0"0"-705,0-19 353,0-2-64,0 1-225,0 1-96,0-1-512,0 1-544,20-2 512,-20 1-577,0 20-416,0 20 32,20-20 64,-20 40 32,0-1-32,0 21 64,0-1 0,0 1-32,-20 20 32,0-21 96,20 1-95,-20-1-129,20 2 160,0-22-289,-19 1 129,19 0-288,0-20-288,0-1-449,19-19-385,-19 20-576,-19-20-2082</inkml:trace>
  <inkml:trace contextRef="#ctx0" brushRef="#br0" timeOffset="296.0168">17627 1908 11370,'-20'0'513,"20"0"-129,0 0 353,0 0 224,20-21 320,-20 21-480,19 21-161,1-1-63,0 39-257,21 1-288,-23-1 32,2 1-32,1-21 0,-1-19 321,0 0 319,0-20 353,-1 0-32,1-20-192,20 0-321,-20 0-223,-1-19-257,21-1-96,-20 0-705,0 21-801,-20-1-1184,19 20-4677</inkml:trace>
  <inkml:trace contextRef="#ctx0" brushRef="#br0" timeOffset="1011.0577">20585 1470 1473,'0'-60'2274,"0"41"1121,0-20-704,0 18-353,0 1 64,0 0-416,0 0-1121,0 20-705,0 0 96,0 20 1,19 0 95,-19 0-128,20 40-32,-20-21-160,0 41 129,0-20-161,0 19 32,0 0 32,0 21-96,0-20-129,-20-21-127,20-19 32,0 0-225,0-40-511,0 19-1187,0-19-3170</inkml:trace>
  <inkml:trace contextRef="#ctx0" brushRef="#br0" timeOffset="1336.0763">20367 1847 12555,'-20'-19'193,"20"19"-129,0 0 128,0 0 192,0 0 705,20 0-224,-20 19-449,20 21-95,-1 20 95,1 0 97,0-20-129,0-1-64,-20 1 257,20-20 224,-1 0 31,1-1 129,20-38-160,-1 19-64,-19-20-513,20 0-32,-1 0-192,-19-20 128,21 21-320,-21-1-449,-2 0-384,3 0-544,-21 20-289,0 0-864,0 0-2307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0:16.58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17964 1529 8744,'0'-19'1441,"-19"19"1,19 0-802,-20 0 321,20 0 576,0 0-383,-20 19-290,20 22-31,0-22 128,0 41-352,0-20-257,0 19-96,0-19-224,20 19-32,-20-19 32,20 1-32,-20 18 0,19-39-128,-19 20-96,0-21-96,0-19-513,0 20-544,-19-20-769,-1 20-705,-20-20-2498</inkml:trace>
  <inkml:trace contextRef="#ctx0" brushRef="#br0" timeOffset="303.0172">17587 1908 13516,'0'20'192,"20"-20"-192,0 0 161,-1 19-65,21-19 160,1 20 64,-23-20-224,2 20-160,21 0 64,-21 0 96,0 19 0,-20 1 225,19-20 31,1 20-160,0-21-64,0 21 33,0-40 159,-20 0 385,39 20 255,-19-40-351,0 0 224,0 0-449,19-19-224,-19-1-128,0 0 32,1 21-224,-3-21-352,-18 0-609,20 20-1538,-20 1-2530</inkml:trace>
  <inkml:trace contextRef="#ctx0" brushRef="#br0" timeOffset="996.0569">20604 1649 2114,'0'-20'5285,"0"20"-4485,20-20 770,-20 20 512,0 0-417,0-20-736,0 20-641,20 0-63,-20 0 928,0 20-192,0 0-545,20 20-96,-20-1 1,0 1-225,0 0-32,0 19-32,21-19-320,-21 20-129,0-20-127,18-20-609,-18 0-1058,0-20-2977</inkml:trace>
  <inkml:trace contextRef="#ctx0" brushRef="#br0" timeOffset="1328.0759">20505 1908 6790,'0'0'192,"0"20"-512,20-20 768,-20 0 1602,20 19-32,-20 1-545,20 0-544,0 20-96,-1-20-224,-19-1-225,20 21-256,0-20 128,0-20 289,1 20 192,-3-20-65,2-20-31,21 0-449,-3 0 0,-17 0-64,19-19-96,-20 19-192,-1 0-160,1 0-513,0 20-1057,-20-20-2209</inkml:trace>
  <inkml:trace contextRef="#ctx0" brushRef="#br0" timeOffset="19494.1148">17727 9379 1089,'0'0'992,"-21"0"130,21 0 319,0 0-192,0 0 96,-20 0 321,20 0-481,0 0-64,-20 0-160,20 0-513,0 0-416,0 0 97,20 19 31,-20 1-192,0 1 64,0-2 32,20-19-64,-20 20 32,0 0-32,0-1 32,21 2 64,-21-21 128,0 20 161,18-20 31,-18 0-32,20 0 33,21 20-193,-21-20-128,19 0-64,1 0-32,0 0 0,19 0 0,-19 20 32,19-20-64,0 0-96,2 0 64,-2 0 64,20 19 32,-19-19-32,19 0 0,-20 0 0,22 0-32,-22 0 96,20 0-64,1-19-64,-1 19-32,0 0 64,21 0 0,-1 0 0,-20 0 32,0 0 0,22 0 64,-22 0 32,0 0 32,0 0 64,20 0 0,-20 0 129,2 19 31,18-19-64,-20 0 161,20 0-65,-19 0-320,19 0 384,-20 0-351,20 21 63,-18-21-128,-2 0 384,-20 0-384,1 0-32,-1 0 32,0 0 128,-19 0-128,1 0-32,-21 0 161,18-21 31,-17 21 224,-1-19 33,-20-1-1,20 0-192,-20-21-224,0 22 64,0-21-128,-20 0-64,20 20-865,-20-19-1441,20 19-13933</inkml:trace>
  <inkml:trace contextRef="#ctx0" brushRef="#br0" timeOffset="33520.9173">6550 3318 1825,'0'0'2242,"0"-20"-64,0 20-224,0 0-192,0-20-225,-20 20-95,20 0-97,0-19-192,-20 19-160,0 0-224,20 0-353,-20 0-160,1 0-224,-1 19 0,0 1-32,-21 0-96,23 0 96,-2 20-32,20-1 64,0 1-224,0 0 224,0 19-64,38-19 32,-17 0-64,19 0-64,-1-20 32,1-1-288,19-19 191,-19 0 129,0-19 32,-1-1 32,1-1-64,-1 2 32,-19-21 32,-20 0 64,21 20 64,-21-19-128,-21-1 96,1 20 1,2 0 95,-3-19 160,-19 19 64,1 0-223,-1 0-97,0 20-32,1-20-32,-1 20-96,20 0-32,-19 0-32,19 0-33,20 20-31,0 0-32,0 0 192,20 0 32,0 19 0,-1-19 0,1 0 0,0 0 32,20-20 0,-21 20 0,21-20-32,-20 0-160,0 0-513,-1-20-1505,1 20-3940</inkml:trace>
  <inkml:trace contextRef="#ctx0" brushRef="#br0" timeOffset="34040.947">6927 3178 5445,'0'-19'1761,"0"19"-479,0-20 255,0 20-32,0 0 129,0 0-609,0 0-224,0 0 31,0 0-415,-20 20-129,20-1 193,0 2-33,0-1-64,0 20-223,0-21-129,20 1 64,-20 0-128,20 0 128,-20 0-256,19-20-321,1 20-672,0-20-801,-20 0-1537,20 0-7367</inkml:trace>
  <inkml:trace contextRef="#ctx0" brushRef="#br0" timeOffset="34272.9602">7066 3199 7078,'0'20'897,"0"-20"1281,0 20-416,0-20-513,0 20-640,0-1-481,0-19-64,0 20 0,19-20-160,-19 20-545,0-20-1089,0 20-1473,0-20-2626</inkml:trace>
  <inkml:trace contextRef="#ctx0" brushRef="#br0" timeOffset="34602.9792">7166 3120 9096,'0'0'833,"0"0"-225,0 0 802,0 0-417,0 0 352,18 19-512,2-19-129,-20 20 33,21-1-160,-1 2-161,0-1-224,-20 20-32,18-21-63,-18 1-97,0 0-32,-18 0-289,18 0-544,-20 20-1857,0-21-4229</inkml:trace>
  <inkml:trace contextRef="#ctx0" brushRef="#br0" timeOffset="36500.0876">9428 3298 7975,'-21'-20'1313,"21"20"641,-18 0-769,-2-19-416,0 19-96,-21 19-193,23-19-352,-3 20-128,-19 0 64,20 20 64,1 0-32,19-1 1,0 21 31,0-21-64,19 21-32,21-20 96,1 0-96,-3-1 128,3-19-32,18-20 32,-19 0 65,0 0 159,-1-20-64,1 1-192,-20-22 33,-1 2-1,-19 0-64,0-2-32,-19 2-64,-1-1-64,-20 0-160,1 21 31,-21-21 193,19 40 32,-17-20 0,17 20-96,2 20 32,-1-20 64,20 20-32,20 19-64,0-19 96,40 20 32,1-20 32,-3 0 1,23-1-65,-22 1-64,1-20-129,19 0-351,-19 0-1378,-20 0-1793,19-20-6919</inkml:trace>
  <inkml:trace contextRef="#ctx0" brushRef="#br0" timeOffset="36724.1005">9687 3159 6918,'0'0'6790,"-21"19"-6661,21-19 287,0 21-128,0-1 673,0 0-288,0 0-513,21-1 0,-21 1-64,20 0-96,-20 0-384,18-20-993,2 20-1058,1-20-2049</inkml:trace>
  <inkml:trace contextRef="#ctx0" brushRef="#br0" timeOffset="36985.1153">9806 3178 2882,'-20'0'8648,"20"0"-7879,0 0 448,0 0-768,20 0 351,-20 21-255,19-21-417,-19 20-128,20-20 64,-20 20-32,0 0-32,0-1 64,0 1 32,0-20-64,0 20 0,0-20 32,0 20-64,0-20 33,0 0-1,0 0-193,20 0-511,0-20-1410,-20 20-2851</inkml:trace>
  <inkml:trace contextRef="#ctx0" brushRef="#br0" timeOffset="37200.1275">9944 3159 10890,'20'0'576,"0"19"1570,-20 2-832,20-21-161,-1 20-256,-19 20-385,20-21-384,-20 1-96,0 0-160,0 20 480,0-20-288,-20-20-96,20 20-608,-19-1-1058,-1-19-1985</inkml:trace>
  <inkml:trace contextRef="#ctx0" brushRef="#br0" timeOffset="37908.1682">12148 3437 6758,'0'-39'1313,"-20"-1"1570,20 20-641,-20 0 96,0 0-512,0 20-833,20-20-513,-19 20-448,-1 0 0,0 20-64,0 0-64,0 20 64,-1 0-64,21 19 96,0 1-32,0-21 96,21 1-64,19 0 0,0 0 0,-1-20 0,1-1 0,19-19 96,2 0 0,-23-19 65,3-1-1,-21-20 0,19 20 32,-39-19-96,0-2 0,0 2 0,-39-1-192,19 0-32,-21 21-32,-17-1 224,-3 20-224,22 0 64,-1 0-32,1 20 32,19-1-97,0 1 33,20 0 64,20 0 128,0 0 96,19 0-32,1-1-128,-1 1-32,1 1-160,1-21-417,-3 19-352,3-19-1121,-21-19-1921</inkml:trace>
  <inkml:trace contextRef="#ctx0" brushRef="#br0" timeOffset="38139.1812">12485 3199 10537,'-20'-21'1762,"1"21"-449,19 0-224,0 21-576,0-1 960,0 0-736,0 0-449,0-1-64,0 1-95,19 20-65,1-20-64,0 0-96,0-20-513,0 20-416,19-20-1089,-19 0-2082</inkml:trace>
  <inkml:trace contextRef="#ctx0" brushRef="#br0" timeOffset="38484.201">12564 3178 12363,'0'0'1922,"0"-19"-1666,0 19 353,20 0-513,0 0 224,-20 0-192,20 0-96,1 19-96,-3-19 32,-18 21 32,0-1-64,0-20-96,0 20 64,0-20 32,0 20-96,0-20 128,20 19 32,-20-19 0,20 20-32,1-20 32,-21 0 0,20 0 32,-2 20-32,-18-20 32,0 0 32,0 20 0,0-20 64,0 20 96,-18-20 65,-2 0-97,-1 20-192,1-20-609,0 0-640,20 0-2403,-18 0-6884</inkml:trace>
  <inkml:trace contextRef="#ctx0" brushRef="#br0" timeOffset="38709.2138">12823 3139 11627,'40'0'672,"-21"0"802,1 20-898,0 20-63,-20-20 351,20 20-479,-20-1-161,-20 1-64,20 0-96,-20 19-32,-19-19-288,19 0-641,-20-21-1537,20 1-4228</inkml:trace>
  <inkml:trace contextRef="#ctx0" brushRef="#br0" timeOffset="39370.2516">14827 3358 4067,'-38'-20'9545,"18"0"-8936,-1 20 128,1 0-705,0 20-32,1 0 96,-1 0-96,0 19 128,20 1 0,0 20 0,20-21 0,0 1-96,19 0-64,2 0-32,17-20 96,-17-1 224,18-19 353,1 0 352,-1-19-224,-19-1-1,-21-20-191,1 0-321,0 0 32,-40 1 97,0-1-225,-19 0-32,-21 1-192,1-1 0,0 20 32,-2 20 0,23-20-97,-23 20 65,41 20-128,1 0 64,19 0-64,0 0 224,19 19 0,21-19 64,1 20-64,18-20 64,-19-1-128,19-19-128,-19 20-449,-1-20-1345,1 0-2594</inkml:trace>
  <inkml:trace contextRef="#ctx0" brushRef="#br0" timeOffset="39603.265">15285 3120 7559,'-20'0'7783,"20"0"-7911,-21 19 416,1-19 257,20 20 480,-20-1-577,20 22-288,0-21 0,20 0-31,0-1 191,1-19-192,19 20-320,-21-20-321,21 0-127,0 0-898,-21 0-1312,1-20-2468</inkml:trace>
  <inkml:trace contextRef="#ctx0" brushRef="#br0" timeOffset="39782.2752">15344 3178 10730,'0'21'832,"0"-21"898,0 20 128,0 0-769,0 0-449,0-1-447,20 1-97,-20 0 0,0 0-256,20 0-449,0-20-736,-20 0-1089,19 0-2211</inkml:trace>
  <inkml:trace contextRef="#ctx0" brushRef="#br0" timeOffset="40353.3081">15086 3079 5381,'0'0'2850,"-20"0"-1024,20 0-353,-20 20-287,20 1-65,-20-2-193,20 1-543,0 20-1,0-20-192,20 20-160,0-21-256,0 1-448,-1 0-482,1 0-607,20 0-2435</inkml:trace>
  <inkml:trace contextRef="#ctx0" brushRef="#br0" timeOffset="40620.3232">15463 3099 13612,'20'0'929,"0"0"-416,-1 21 1216,1-21-319,0 39-289,0-20-577,1 2-319,-21 19-33,0-1-64,0 1-128,0-20-256,-21 20-481,1-1-32,-20-19-32,21 20-448,-21-20-1281,0 0-6983</inkml:trace>
  <inkml:trace contextRef="#ctx0" brushRef="#br0" timeOffset="44185.5271">6431 9836 6181,'0'0'673,"0"0"-481,0 0 1410,0 0 384,-20 0-865,20 0-321,0 0-351,-20 0 95,-1 0 65,3 0-33,-2-20-159,-1 20-129,1 0-160,-18 0 0,-3 0 0,1-20-63,-19 20-1,-1 0 32,1-20-96,-20 20 0,-1 0 32,-19 0-64,0 0 32,0 0 32,0 0 0,-21 0-32,1 0 0,20 0-128,-21 20 32,1-20 160,20 0 96,-21 0-64,21 20-32,-20-20-32,19 0 256,1 20-64,-19-20-160,19 20-64,0-20-128,0 20 96,-2-1-96,22-19 0,0 21-32,0-21 96,18 19-32,-18-19 64,20 0 32,-1 20 0,1-20 32,19 0-64,1 20 96,-1-20-32,19 0-32,-17 20 0,17-20 32,21 20 32,-20-20-64,20 0 64,0 20-64,0 0 32,0-1 0,0 1 32,20 1-32,-20 18 0,0 0 0,0 2-32,0-2 0,21 21 32,-21 0-64,0-1-32,0 21-64,0-20-64,0 18 96,0 2 32,20 0-32,-20 19 96,0 0 0,0-19-32,18 19 64,3 0 96,-21 1 0,20-20-96,0 19 0,-20-20-64,20 21 32,-20-21-32,0 1 32,0-1 0,19 0 0,-19 1 32,20-21 0,0 1 0,-20-21-32,0 2 0,0 18 0,20 1-32,0 0 32,-20-1 0,19 0 32,1 1-32,0-1 0,20-39 0,-21 21 64,1-2 0,21 1 32,-21-20-32,18 0 96,3 0 1,-2-20-65,1 19-32,19-19-32,-19 0 0,19 20-64,1-20-128,19 0-1,1 0 65,0 0 96,-1-20-32,0 20 0,21 0 32,-1 0 0,0 0 32,0 0-32,0-19 0,1 19 0,-21 0-32,20 0 32,0 19 0,0-19 32,21 0-32,-21 0 32,0 0-32,0-19 0,1 19 0,-1 0 0,0 0 0,0 0 0,-18 0 0,18 0 0,0 0 0,1 0 0,-1 0 0,-20-20 0,0 0 0,0 20 32,-19-20-160,-1-1 32,20 21-32,-18-19 64,-22 19 64,1-20 32,0 1 0,-1-1 0,-19-1-32,21 1 32,-21 1-64,-2-1 32,-18-20 0,20 0 0,-20 1 0,0-1 0,0 1 0,0-1 0,0-21 0,0 2 0,0-20 0,-20-1 0,20-19 0,0 20 0,0 19 0,-18-20 0,18-19 96,0 20-64,-20 0 0,20 19 0,-21-20-32,1 0 0,20 1 0,-20-20-32,1 20 0,-1-1-32,20 1 32,-20-21 32,0 40 0,20-19 32,-20 0-64,20-1 64,-20 20 0,20-19-32,0 19-32,-19 1 0,19-1 32,0 20 32,-20-20 0,20 21 64,-20 19 64,0-20-128,20 20-64,-21-19 96,3 19 65,18 0-33,-20 20 0,0-20-64,20 0 0,-21 20 32,1-20 0,2 20 32,-3-19-32,1 19 0,-20 0-96,1-21 64,19 21-32,-39 0-32,19 0 160,-19 0-160,-1 0-32,1 0-32,-20 0-32,18 0-224,21 0 31,1-19-31,-1 19-993,1 0-3108</inkml:trace>
  <inkml:trace contextRef="#ctx0" brushRef="#br0" timeOffset="50956.9146">6411 10929 928,'0'0'3428,"0"0"-2019,0 0 1602,0-20-577,0 20-896,-20 0-257,20 0-352,-21-20-321,3 20-63,-2 0 31,-1 0-159,-19 0-161,22 0-64,-23 0-128,1 0-64,1 20-32,-21-20 64,21 20-128,-1 0 64,19 0-32,-17 20-160,-3-21-97,21 22-95,0-2 224,1 1 128,-1 0-32,20-1 96,0 1 0,0-20-64,0 19-64,20 1-129,-1 0 97,1 0-128,21-21-64,-21 21-129,18 0-95,3-20 63,-2 0 33,21 0 159,-21 0-63,21-20 128,-1 0 160,2 0 64,-2 0 32,-19 0 160,19-20 32,1 0 32,-21-20 417,1 21 95,-1-21-127,-19 0 256,20-20 128,-19 20-64,-21-19-417,0 19-256,0-19 129,-21-1-129,-19 1-64,1-1 193,-21 0-193,1 20 128,19-20 0,-19 41-127,-2-21-290,2 40 65,1-20-448,17 20-961,1 20-1923,1 0-10409</inkml:trace>
  <inkml:trace contextRef="#ctx0" brushRef="#br0" timeOffset="54584.1218">6550 11883 544,'0'0'224,"0"0"193,0 0 576,19-20 384,-19 20 256,0 0-95,0-20 95,0 20 129,0 0-353,0 0-159,0 0-161,0 0-160,-19-20-353,19 20-224,-20 0-159,0 0-65,0 0-64,-19-20 0,-1 20-32,-1 0 32,-18 0 0,1-20 32,-3 20 64,-18 20-160,19-20 0,1 20-32,0 20-32,-2-1-64,22 1-32,19 0 64,0 0-32,20 0 96,0 19 0,0-19-193,20 19 33,0-19 160,19 0 0,-19-1 32,21-18 0,-23-2 32,23 1-32,18 19 0,1-18 0,-1-1 32,1-20 0,19 0 0,-20 0 160,2 0 257,-2-20 31,20-20-159,-19-19-33,-1-1 64,-19 0-31,-19 1-193,-3 19 0,-36-20-64,-3 21-128,-19-21-64,-19 20 64,-1 0 0,-19 1 224,0-1 64,0 20-32,0 20-448,-2 0 192,2 20-961,20 20-3588</inkml:trace>
  <inkml:trace contextRef="#ctx0" brushRef="#br0" timeOffset="61306.5065">7245 9796 5188,'0'-20'1762,"0"20"-32,0 0-545,0 0 192,-20 0-704,20 20-417,-21 0-192,21 0 0,0 0 32,-20 19-64,20 1-32,0 0 0,-18 20 0,18-21 0,0 21 0,-20-1-32,20 1 64,0 0-32,0 20 0,0-21-160,0 21-160,0-20-65,0 18 225,0-18 128,0 0 32,0-1 0,0 1 96,0 19 65,20-19-1,-20 0-160,0 0-64,18-1-193,-18-19-255,20 19 160,-20 1 223,0 0 97,0-20 64,0 19 97,21-19 735,-21 20-351,0-1-353,20-19 160,-20 19-128,20 1-159,-2-21 95,-18 20 32,21-18-96,-1-1-96,0-1 32,0 1 64,-20 0-32,19-1-32,1 1 0,0 0 32,-20-1-32,20-19 0,-20 1 32,20-2 0,-20 1 64,0 19 128,19-18-32,-19 19-95,20-21-33,-20 21-32,0-20 32,0 0-64,20 0 160,-20 0-128,20-1-32,-20 1 96,21-20-64,-3 20 96,2 0-96,0-20 64,21 20 32,-23-20-96,23 20 0,-1-1 0,19-19-96,-19 0 32,19 0 0,2 0 32,18 0 32,-20 20-64,20-20 64,-19 0-32,19 21 0,0-21-32,0 20 64,-18-20-32,18 0 0,0 0 0,2 19 0,-23-19-32,22 0 64,-1 20-32,20-20 0,-19 0 0,-1 0-32,1 0-160,19 0 192,-39 0-96,19 0 32,0 19 64,0 2 0,-18-1 0,18-20 0,-20 20 32,20 0-32,-19-20 0,-1 0 0,2 0 0,-2 0 0,-19 0 32,19 0-64,-19 0 64,-1 0-64,-19 0-64,20 0 32,-19-20 32,-3 20 32,23 0 64,-21-20-64,-20 0 96,20-1-64,-2 2 128,-18-1-96,21 1 417,-21-1-65,20-21-128,-20 2-159,0-21-65,0 21-32,0-21 0,0 0 96,0-20-64,0 2-32,-20-2 32,20 0 64,0 1-96,0 20-32,0-21 32,0 21-96,0-21 128,0 1-32,20-21-32,-20 21 64,0-1-64,0-19 32,-20 19-32,20 1 64,0 0-64,0-20-32,20 18 0,-20 2 0,20-20-32,-20 19-32,20-19 32,-20 19 32,19 1 32,-19 0 64,20 19 0,-20 0 0,0 21 32,-20-21-32,20 20-32,0 0-96,0 1 0,-19-1-64,19 20 0,-20-20-32,0 20 0,0 1 160,-1-2 0,3 2 64,-2 19-64,0-20 0,-1 0 0,1 20-64,2-20 128,-3 0-128,-19 0 160,1 20-96,-1-19 64,0-1-64,-19 0 0,-2 20-32,2-20-32,-20 0-96,19 0-33,-19 20-191,-20-19 32,20 19 95,-21 0 225,1-21 0,0 21 64,-20 0 64,-1 0 1,1 0 95,1 0-96,-1 0-96,-1 21 64,1-21-32,-21 0-32,22 19-96,-1-19-32,-20 20 96,19-20 0,2 20 96,-1-20 64,20 0 96,-21 0-64,21 0 32,0 0-96,20 0-96,-2 20-128,2-20-801,20 0-3202</inkml:trace>
  <inkml:trace contextRef="#ctx0" brushRef="#br0" timeOffset="65974.7734">12744 9856 2017,'0'20'2851,"0"-20"-2050,0 0 864,0 0 257,0 0-352,0-20-449,-20 20-609,20 0-223,-21 0 127,21 0 128,-20 0-127,0 0-1,-19 0-127,19 0-97,-20 0-128,1 0 0,-1 0-64,-19 0 32,19-20 0,-19 20 64,-2 0-96,-18 0 32,20 0-32,-1-20-96,-19 20 0,0 20 0,18-20 32,-18 0 32,20 20-32,-1-20 32,1 0 32,0 0 32,-1 20 32,21-20-64,-2 0 0,1 0 64,22 0 0,-23 0 32,21 0-32,20 19-64,-20-19 64,20 0-160,0 0 96,0 0-64,-19 0 32,19 21-32,0-21 32,0 19 32,-20-19 0,20 20-32,-20 20 32,0-20 0,0 20-32,20-21 32,-20 22 0,20-2-32,-19 21 32,19-21-32,0 1 32,0 20 32,-20-20-64,20 19 64,0 0 0,0 1-96,0 0 96,0-21-32,-20 21 32,20 0-32,0-1-96,0 1-33,-21 0-127,21-1 128,0 1-32,-20 0 64,20-1 64,0-19 32,0 19 64,0 1 0,0-20-64,-18 19 64,18 2 64,-20-2 128,20 1-160,-21-21 33,21 21-33,-20-1-96,20 1 0,-20 0 32,20-1 32,0-19-32,0 19 32,0 1-32,0-1-32,0 1 32,0-20-32,20-1 0,-20 1 32,0-20 96,0 0 32,20 20-32,-20-20 32,0 19-127,21-18 31,-21 18-32,0 1-32,20-20 0,-20 19 32,0-19-64,18 0 32,-18 0 32,20 0 32,-20-1-64,21 1-64,-21-20 160,0 21-32,20-1 0,-20-20-64,20 19 0,-20-19-32,19 0 32,1 20-32,0-20 32,20 19-32,-20 2 32,-1-21 0,1 0 0,20 20 0,-19-20-32,17 0 64,3 20-32,-21-20 0,19 20 0,1-20 0,-1 19 0,1-19 0,19 20-32,-19-20-64,19 20 96,-19 0 64,19-20-64,2 20 96,-2-20-32,21 0-96,-21 0 96,20 0-96,0 0 32,2 20 0,-22-20 0,20 0 0,0 0 32,-19 20-64,19-20 32,1 19 32,0-19-32,-1 20 0,0-20-32,0 20 64,0-20-64,21 0 32,-40 0 32,19 0-32,0 0 64,-18 0 64,18 0 0,-20 0-96,1 0-64,19 0 64,-20-20-32,22 20-96,-22 0 64,0-20-32,1 20 32,-1-19 64,-19-1 0,-1 20 0,-19-20 64,21 0 32,-21 20-32,-2-20-128,2 20 160,-20-20-256,21 0-32,-1 1-128,-20-1 32,20-20 128,-20 19 31,0-18 65,20 0-32,-20-2 128,0 22-32,0-21-32,0 0 0,0 1 97,0-1-33,0-19 96,0-1-64,0 0 64,0 1 160,0-1 1,0 0-129,0 20-96,0-19-64,0-1 32,0 1-32,0-2-128,0 2 256,-20-20-128,20 0-32,0-1 0,0 21 32,0-20 0,0-1 32,0 20-32,0-20-32,-20 1 128,20 20-256,0-21 160,20 1-64,-20-1-32,0 0 0,0 1 32,20 20 32,-20-21-64,0 20 32,0-19 32,0 39 32,0-19 32,0 19 64,0-20-160,0 20 0,0 1 0,0-1 32,0 0 0,0 0-256,0 20 512,0-19-288,19-1 32,-19 20 0,0 0-32,0-19 64,-19 39-64,19-21 32,0 2-32,0 19 32,-20-20-96,20 20 64,-20 0-32,0-20 32,20 20 0,-21 0 32,-17 0-32,18 0 32,-21-20 32,2 20 64,-21 0-96,-19 0 0,0 0-64,0 0 96,-20 0-64,-1 0 0,-19 0 32,0 0 0,-21 0 0,2 20 0,-1-20 32,-1 0 32,2 0-32,-2 0-32,21 0 0,-19 0 32,19 0-160,-21 0-929,41 20-2242</inkml:trace>
  <inkml:trace contextRef="#ctx0" brushRef="#br0" timeOffset="68285.9057">13894 11863 4292,'-18'-20'3907,"18"20"-3330,0 0 448,0 0 608,0 0-31,0-20-577,0 20-417,0 0-191,-21 0 127,21 0-31,0-20-129,0 20-128,-20 0 33,0 0-129,0 0-32,1 0-128,-1 0 64,-20 0-32,1 0-32,-1 0 0,20 20-32,-21-20 0,3 20-32,17 20 0,-19-21 32,22 2-64,-23 17-64,21-17-65,0 19 225,1-20 0,-1 19-128,0-19 96,0 20 0,20 0 32,-20-1-32,20 1 0,0 0 32,0-1-192,20 1 0,0-20 160,-20 19 32,20-18-160,0-1-161,-1 0 97,1-1 0,0-19 32,21 21-33,-3 18 65,3-39 32,-3 20 64,23 0-32,-21-20 96,19-20 0,-19 20 96,19-20 32,-18 0 96,17 1 193,1-21 159,-18 0 65,-1 19 160,-1-18-129,-39 0 33,20-2-96,-20 2-161,0-1-64,-20-19 33,0-1-129,1 20-160,-1-19 32,0-2 1,0 23 479,-19-2-448,19 20-128,-21 0-256,3 0-64,-3 20-353,21 0-576,-19 20-1473,-1 0-3556</inkml:trace>
  <inkml:trace contextRef="#ctx0" brushRef="#br0" timeOffset="72088.1232">22114 1708 10826,'-20'0'1473,"20"0"289,-20 0 64,20 0-994,0 0-447,0 0 127,20 0-31,0 20-289,-1 0-32,1 0-192,20 0 160,-1 20-160,1 0-96,19 0-64,-19-1-161,1-19-127,-3 20-545,-38-40-673,21 0-832,-21 20-1826</inkml:trace>
  <inkml:trace contextRef="#ctx0" brushRef="#br0" timeOffset="72319.1364">22412 1728 10730,'0'-20'800,"-20"1"-223,20 19-481,0 0 0,-21 19 128,1 1-31,20 20 31,-20 1-192,1-3 0,-21 23 64,0-2-96,1-19 32,19 0-224,20-1-321,-20-19-1024,20 0-1922</inkml:trace>
  <inkml:trace contextRef="#ctx0" brushRef="#br0" timeOffset="72657.1557">22590 1947 8295,'0'0'673,"0"20"-545,-20 0 833,20 0-32,0-20-481,0 20-255,20 0-97,0-1 64,-1 1 64,1-20 385,-20 0-225,20 0-96,0 0 0,-20 0 417,0-20 224,0 20-192,0-19-97,-20-1-63,20 0-321,-20 0-256,20 0-224,-20 20-641,20 0-672,-19-20-1218,19 20-2818</inkml:trace>
  <inkml:trace contextRef="#ctx0" brushRef="#br0" timeOffset="72888.169">22829 1828 11915,'-20'0'1569,"20"19"-384,0-19 417,0 0-737,20 0-449,-2 0-288,3 0-128,19 0-64,-1 0-608,-19 0-1507,20 0-3490</inkml:trace>
  <inkml:trace contextRef="#ctx0" brushRef="#br0" timeOffset="73054.1784">22868 1908 11466,'-39'20'833,"39"-20"-545,0 19 1634,0-19-224,39 0-833,-19 0-385,20 0-320,-1 0-32,-19 0-512,20 0-833,-21 0-1762,-19 0-4452</inkml:trace>
  <inkml:trace contextRef="#ctx0" brushRef="#br0" timeOffset="73307.1927">23285 1669 13965,'0'-20'-289,"-21"20"161,21 20 1217,0-20 0,0 20 64,0 19-480,0-19-385,0 41-127,0 17-129,0-18-64,0 20-609,0-21-672,21 1-801,-21-40-1249,0 19-4101</inkml:trace>
  <inkml:trace contextRef="#ctx0" brushRef="#br0" timeOffset="77289.4207">13993 10969 2722,'0'0'1762,"0"0"-385,0 0 128,0 0 225,0-20 0,0 20-449,-18 0-192,18 0 0,0-20-160,-20 20-96,20 0-385,-21 0 1,1 0-65,0-20-160,2 20-160,-23 0 128,1 0-256,-19 20 128,0-20-64,-1 20-128,-19 0 160,18 20-32,2-21-96,0 22 64,-1 18-96,21-19 0,-1-1 32,20 21 32,20-21 0,0 21-96,40-1-193,-20-19-95,39 21 31,-19-22-223,19 1 255,0 0-127,22-1 96,-22-19 255,20-20 33,-19 0 96,19 0 64,0-40 64,-18 21 0,-2-21 1,0-20-1,1 20-64,-21-19 224,1-1-64,-20 0 128,0 1-127,-20-1-65,-20 1 256,0 19 545,-39-20 32,-1 21-417,1 18-448,-20 2-320,-2 19-416,22 0-834,-20 19-1184,39 2-4197</inkml:trace>
  <inkml:trace contextRef="#ctx0" brushRef="#br0" timeOffset="82153.6989">17925 9895 2754,'0'0'3171,"0"0"-3587,0 0-97,20-19 545,-20 19 385,0 0 191,0 0-159,0 0 223,0 0 610,0 0 127,0 0-576,-20 0-481,20 0 32,-20 0 65,0 0-97,20 0 0,-20 0 65,1-20 159,-1 20-255,-20 0 95,-1-20-288,2 20-128,-21 0 32,-19-20-32,0 20 32,0 0 0,-20 0 64,19 0 32,-39 0-192,20-20 32,-20 20 0,-1 0-64,1 0 96,20 0 32,-21 0-32,21-20 96,0 20-64,-1 0 161,1 0-97,0 0-32,0 0-64,20 0 32,0 0 32,0 0-32,18 0-32,-18 0-96,20 0-545,-21 0 609,21 0 256,-2 20-192,2-20-64,19 0 32,1 20 32,-1-20-32,20 0-96,20 20 64,0-20-288,0 0-545,0 0 96,0 0 225,20 0 224,-20 0 31,0 0 129,20 0 128,-20 0 32,0 0 32,0 0 96,0 0 64,0 20 1,-20-20 95,20 0-64,0 0 96,-20 0-191,20 0-129,-19 20 64,19-20-96,-20 19 96,20 2 0,-20-2 128,0 1 0,20 20 32,-20-20-160,1 20-32,19-1-32,-20 1 0,0 0-32,20 0 64,-21 19-64,1-19 32,20 0 32,-18 19 32,-2 1-32,-1-21-32,1 42 33,0-22-98,1 1 97,19 19-192,-20-20-64,0 1 192,20 0 32,-20-1 64,20 21 96,0-20-96,-20-1-32,1 1 0,19-1-64,-20 1-64,20-1-32,0-19-32,0 20-160,0 0 63,0-21 225,0 21 193,0-20 127,0 19-96,0-19 32,0-1-96,0 20-64,0-18-64,0-1 0,0-1 65,0 1-98,20 0-95,-20-1-160,19 1 192,-19 0 64,20-20 64,-20 19-32,20-18 32,-20-2-64,0 1 0,20 19 64,-20-18-128,20 19 0,-20-21 32,0 2 96,19-2-32,-19-19 32,20 40 32,-20-20 64,20-20-32,-20 20 96,21-1-64,-21 1-32,20 0-96,-20-20 0,18 20 0,2 0-32,-20 19 64,21-19 129,-21-20-65,20 21 96,0-1-128,-1-20 0,1 0 0,0 19-32,20-19-32,-21 0 32,21 0 0,0 0-64,-1 0 64,1 0-64,-1 0 64,1 20-64,21-20 32,-22 0-192,21 0 64,-1 0 0,0 0 64,1 0 64,-1 19 0,20-19 0,-18 0-32,18 21 32,0-21-32,-18 0-32,18 0 64,0 20-65,0-20-31,-19 0 0,19 0-96,0 0 96,0 0 96,2 0-32,-2 0-64,0 20 0,-20-20 0,22 0 96,-2 0 0,0 0 0,0 0 0,1 0 32,-21 0-64,20 0 64,-18-20 32,-2 20-64,0 0 32,1 0-32,-1 0 0,2-20 32,-2 20-64,1-21 32,-21 21 0,21 0 0,-21 0 32,1-19 32,-20 19 192,19 0-32,-39 0-63,20-20-1,0 20-32,-20-19-96,21 19 0,-21-20-32,0-1 32,18 1-64,-18 1 32,0-21 64,20 20 64,-20-20 256,21 21-127,-21-21-65,20-19 0,0-1-128,-2-20-32,3 0 64,-1 1-32,0-20 32,0 39 161,-1-19-1,1-21-128,0 21 160,-20-20 65,20 0-65,-20 19-96,0 0-96,20-19-128,-20 20 128,0-1-96,0 1 32,0-21-32,0 21 0,0-21-128,0 21 128,0-21 32,0 22-32,0 18 0,0 0 0,0 0 0,0 20-32,0 1 32,0-1 64,0 0-64,0 21 128,0-22-160,-20 22 64,20-21-128,-20 21 96,20-2-32,0 1 0,-20 1 0,20-1 64,0 20-96,-20 0 0,20 0-32,-19 0 64,-1-20 96,0 20 32,-21 0-64,3 0 0,-3-20 32,3 20 0,-3 0-96,-18 0-128,-21 0-384,21 20-225,-20-20-897,18 20-2658</inkml:trace>
  <inkml:trace contextRef="#ctx0" brushRef="#br0" timeOffset="88314.0513">19711 10909 12684,'0'-20'1024,"-20"0"-671,20 20 768,-19 0-609,19-20-223,-20 20-161,0 0-128,0 20-32,0-20 0,-19 20 32,19 0 0,-21 20-96,3-1 96,18 1-32,-1 20 0,1 0 64,20-20-32,20 19-32,1-19 0,-1-1-1,18 1 33,3 0 0,-1-21 65,19 2-1,0-21 192,-19 0 64,19 0 193,2-21-33,-23-18-160,-18 19 65,21-20-33,-21 1 129,-20-1 95,19 0-192,-38-19 129,19 19-481,-20-20 96,-21 0-128,3 21-32,-3-1-32,1 20 160,-19 0-288,19 20 96,-19 0-32,19 0-32,-19 20 128,39 20-161,-19-20 33,39 0 0,0 20 64,0-1 0,18-18 256,23 18-288,-1-19 224,-1 0-160,21 0 32,-21 0 32,21-20-128,-21 0 96,2 0-449,-21 0-480,-2 0-1537,2-20-4517</inkml:trace>
  <inkml:trace contextRef="#ctx0" brushRef="#br0" timeOffset="88683.0724">20168 10432 10570,'-40'-20'1953,"40"20"-1825,-20-19 129,20 19 447,0 19-127,-20-19-225,20 20 289,-19 20 96,19-20 31,0 20-159,0-1-289,0 1-224,0 0 0,19 0-64,-19-20 0,20-1 0,0 1-352,0 0-64,0-20-129,-1 0-928,21 0-2082</inkml:trace>
  <inkml:trace contextRef="#ctx0" brushRef="#br0" timeOffset="88942.0871">20367 10592 9480,'20'19'1410,"-20"1"-930,19 0 673,-19 20 161,20-1-97,-20 1-737,20 0-288,-20 19-96,0-19 33,-20-20 95,20 20-64,-20-21 96,20-19 257,-19 0-65,19 0-288,-20 0 97,20 0-386,-20-19-543,0-21-577,20 0-1154,-21 0-4451</inkml:trace>
  <inkml:trace contextRef="#ctx0" brushRef="#br0" timeOffset="89078.095">20347 10472 8584,'20'0'7110,"0"0"-7014,-20-20 97,0 20 864,19 0-929,-19 0-545,20 0-896,-20 0-1858,20 0-6150</inkml:trace>
  <inkml:trace contextRef="#ctx0" brushRef="#br0" timeOffset="89288.107">20545 10293 14926,'20'20'736,"0"-20"-31,-20 20 993,19 19-641,1-18-609,0 18-256,0 21-96,1-20 96,-21 20-352,0-1-448,0-19-705,0-1-801,-21 21-1986,1-40-7654</inkml:trace>
  <inkml:trace contextRef="#ctx0" brushRef="#br0" timeOffset="123876.0853">515 4212 8968,'-20'0'4708,"-1"0"-3715,3 0 833,18 0-513,0 0-640,0 0 0,0 20-129,18 0-127,23 0-1,-21-1-96,19 2-96,1 19-95,0-21-33,19 21-96,0-20 32,-19 20-128,1-21-225,-3 1-255,-17 0-1,-1-20-448,0 20-544,-20-20-1250,0 0-4292</inkml:trace>
  <inkml:trace contextRef="#ctx0" brushRef="#br0" timeOffset="124165.1018">833 4132 14637,'0'21'321,"0"-21"-866,-21 0 609,21 19 160,0-19 417,-20 20-353,20 20-224,-20-20 64,1 19 257,-1 22-193,-20-22-160,20 1 0,1 19-64,19-19-224,-20-20-481,20 20-544,0-21-1570,-20-19-7783</inkml:trace>
  <inkml:trace contextRef="#ctx0" brushRef="#br0" timeOffset="124871.1421">1051 3795 928,'-20'0'8841,"20"0"-8393,0 0 801,-20 0 129,20 0-1,0 0-576,0 0-385,-20 20-32,20 0 161,-20-1 160,20 21-129,-19 0-191,19 0-129,0-1-160,0-19-96,0 20 160,19 0-224,-19-21 192,20 2-160,-20-2-224,20 1-225,0-20-480,0 0-928,-20 0-2564</inkml:trace>
  <inkml:trace contextRef="#ctx0" brushRef="#br0" timeOffset="125124.1567">1209 3954 13516,'0'-20'-256,"-20"40"384,20-20 1410,0 20-225,0 0-448,20-1-577,-20 1-192,0 20-64,0-20 32,20 0-32,-20-1-128,0 2-288,21-21-641,-21 19-705,0-19-800,20 0-5574</inkml:trace>
  <inkml:trace contextRef="#ctx0" brushRef="#br0" timeOffset="125419.1736">1229 3735 10698,'-20'-20'256,"20"20"-128,0 0 961,0-19 256,0 19 321,0 19-545,20-19-288,1 20-321,-1 0-63,-2 20-225,2-20 32,21 19-64,-21 1 0,-1 0-63,1 0-97,-20-20 64,20 19-32,-20-18 0,0-2 32,0 1-320,0 0-513,0-1-1185,-20 21-3139</inkml:trace>
  <inkml:trace contextRef="#ctx0" brushRef="#br0" timeOffset="128348.3411">2084 4649 9577,'0'0'1729,"0"0"-832,-20 0 192,20 0 0,0 0 577,0 0-769,0 0-865,0 0 32,0 0 192,0 0 0,38 0 0,3 0-31,17 0-129,23 0 64,18 20 64,1-20-192,17 0 64,23 0-32,-1 0 64,-1 0-192,2 0-32,-1 0 288,20 0-160,-20 0 129,-21 0-97,21 20 160,-39-20-256,-1 0 64,-20 0 128,2 19-288,-22-19 32,-1 0-96,-17 0-225,-1 0-255,-21 0-417,-19 0-193,0 0-704,-39 0-3587</inkml:trace>
  <inkml:trace contextRef="#ctx0" brushRef="#br0" timeOffset="131601.5272">2003 4093 3363,'0'0'1185,"0"0"224,0 0-320,0-20-224,0 20-192,0 0-513,0 20 64,0-20-128,0 0 32,0 20 289,0-1 319,0 2-63,0-2-257,-20 21-256,20 0-127,0 20 31,-19-20-32,19 19-32,-20-19 0,20 19 0,0-19 0,0 0 0,0-21 32,0 2 64,0-2-96,20 1 224,-20 0 224,19-20 33,-19 0-33,20 19-256,-20-19-128,20 0-31,-20 0-1,20 0-32,1-19 0,17 19 0,3 0-32,-1 0-65,-22 0 1,23 0 0,-1 0 0,-1 0 96,21 19-32,-21-19 0,22 0 32,18 21 0,-20-21 0,20 0 0,-19 0 0,19 0 0,-18 0-32,-3 0-320,1 0 256,22 0-193,-22 0 225,20 0 32,-19 0 0,20 0-96,-22 0 64,3 0 64,-2 0-32,0 0 96,1 0 288,-21 0-191,21 0 127,-19 0-32,-3 0-32,3 0-160,18 0 32,-19 0 129,19 0 255,1 0-96,-1 0-95,-18 0-289,18 0 96,-19 0-64,-1 0 32,-19 0-96,20-21 128,-21 21-64,1 0 0,0 0 32,0 0-32,0 0 32,-20 0 96,0-19 1,0 19 31,0-20-32,0 20-64,0-20 0,0 1-64,0-2 128,0 2 0,-20-1-160,20-20 32,0 20-64,0-19 96,0-1 0,0-20-192,-20 20 128,20 0 0,0 1 0,0-1 0,0 0 0,0 0 32,0 21-32,20-21 0,-20 21 0,0-2-32,20 1 160,-20 20-95,0-19-33,0 19-33,0 0 33,0 0 0,0 0-96,0 0 96,0 0-96,0 0 32,-20 0-32,0 0 0,0 0 0,0 0 64,-19 0 32,-22 19 0,23-19 32,-23 0 0,-18-19 96,20 19-32,-20 0 64,-1 0-96,0 0 129,1-20-33,0 20-128,-20 0 0,19 0 0,-38 0 0,18 0-32,-19 20 32,0-20-64,19 0 32,-19 0 64,0 19-64,20 1 32,-1-20-64,21 21-64,-20-2-192,20 1 191,18-20 1,3 20 96,17-20-32,23 0 32,-2 0 0,-1 19 64,-19-19-96,20 0 0,1 0-224,-1 0-384,0 0-161,20 0-1153,0 0-2466</inkml:trace>
  <inkml:trace contextRef="#ctx0" brushRef="#br0" timeOffset="132171.5596">2043 4609 8199,'-20'21'289,"20"-21"31,-20 0 1089,20 0 513,0 0-192,20 0-962,-20 0-447,20-21 31,1 2-64,-1 19-192,18-20-32,23-20-64,18 20 32,0-19-32,0-1 32,20 0-32,1 1 65,19-1 223,-20-20 513,20 20-97,-19 0-255,-21 0-353,-19 21-160,-1-1-385,-19 20-191,-21-20-898,1 20-704,-20 0-1409,20 0-1506</inkml:trace>
  <inkml:trace contextRef="#ctx0" brushRef="#br0" timeOffset="132878.6002">3056 4649 11210,'-41'0'1506,"23"0"-1442,18 0 256,18 0 160,3 0 321,-1-19-160,39-21-481,1 20-128,-1-20-32,40 0 160,0-19 353,1 19 159,-1 1 129,0-22-32,0 22-289,1 19-31,-40-20-257,-1 20-256,-19 1-481,-1-2-192,-19 21-416,-20-19-352,0 19-1538,-20 0-2722</inkml:trace>
  <inkml:trace contextRef="#ctx0" brushRef="#br0" timeOffset="133131.6147">3849 4590 13965,'41'-20'-32,"-2"20"192,1-40 320,0 20 769,19 0 609,-19 1-769,39-21-672,-20 20-161,2 0-128,-22 0-448,1 20-1314,-20-19-3683</inkml:trace>
  <inkml:trace contextRef="#ctx0" brushRef="#br0" timeOffset="135540.7525">5973 4630 10441,'-20'0'2339,"20"0"-2307,0 0 96,0 0 480,20 0 609,1-21-640,-21 21-449,20-19-64,0 19 32,19-20 129,-19 0-33,0 20-96,0-20-64,-1 0 0,21 20-32,-20-20 0,0 1-224,1 19-385,-3-20-608,-18 20-929,0-20-3620</inkml:trace>
  <inkml:trace contextRef="#ctx0" brushRef="#br0" timeOffset="135807.7677">6133 4371 10121,'19'0'-32,"1"0"-128,0 0 256,0-19 577,21 19 1280,-3 0-960,3-21-768,-3 21-1,-17 0 32,-1 0-64,0 0 97,0 21-65,-1-21-64,1 0 224,-20 19 129,-20 1 63,20 0-191,-19 0-225,-1 0-128,0 0 0,0-1-64,-1 21-705,21-20-1505,-18 0-2691</inkml:trace>
  <inkml:trace contextRef="#ctx0" brushRef="#br0" timeOffset="136780.8233">8812 4708 3459,'0'0'1793,"-18"0"-95,18 0-865,0 0 160,0 0-96,0 0-417,0 21 1,18-21 415,-18 0 258,0 0 31,0 0-96,0-21-289,20 21-255,-20 0-161,20-19-159,1 19-65,-1-20-96,19 0-32,-19 1 32,20-2-32,-21 21-32,1-19 32,0-1-64,0 20-128,0-20-353,-1 20-512,-19-20-672,0 20-449,0 0-833,0 0-2178</inkml:trace>
  <inkml:trace contextRef="#ctx0" brushRef="#br0" timeOffset="137039.8381">8992 4451 12908,'0'20'128,"19"-20"32,1 0-32,20-20 192,-20 20 481,19 0-352,1-20-225,-1 20-128,1 0-64,1 0-64,-23 20-32,-18 0-32,20-1-160,-20 1 95,-20 0 161,2 0 128,-23 0 225,21 0-97,-19-1-256,19 2-801,0-2-1985,20 1-7656</inkml:trace>
  <inkml:trace contextRef="#ctx0" brushRef="#br0" timeOffset="137661.8738">11612 4630 9384,'0'19'4549,"0"-19"-4229,0 0 545,20-19-481,-1 19 225,1-21-289,20 2-256,-20 19-32,19-20-32,1 0-64,-1 0-32,-19 0-224,1 0-65,-1 20 321,-20-19 0,0 19-576,20 0-1346,-20 0-2659</inkml:trace>
  <inkml:trace contextRef="#ctx0" brushRef="#br0" timeOffset="137912.888">11770 4431 9384,'-20'20'897,"20"-20"-833,0 0 1089,20 0 417,0 0 127,0 0-992,19-20-417,-19 20-95,21 0-33,-3 0 32,3 0-128,-21 0-32,0 0-192,0 20 128,-20 0 32,0-1 96,0-19 128,-20 20 128,0 0-31,0 0-257,0 0-513,-1 0-1024,3-1-1794,18-19-8392</inkml:trace>
  <inkml:trace contextRef="#ctx0" brushRef="#br0" timeOffset="138519.9229">14372 4669 11274,'-41'0'1281,"41"0"513,0 0-321,0 0-95,0 0 31,0 0-864,21 0-129,17 0-256,-18-20-96,21 1 64,-1-2-192,-1 2 0,1 19 64,-1-40-96,1 40-128,-20-20-96,0 0-225,-1 0-31,-19 20-65,20-19-160,-20 19-256,0 0-1089,-20 0-2178</inkml:trace>
  <inkml:trace contextRef="#ctx0" brushRef="#br0" timeOffset="138807.9392">14570 4451 10922,'0'-20'-96,"20"20"256,-1 0 545,-19 0 864,20-20-31,20 20-994,-20 0-256,19-20-128,2 20 1,-3 0-129,-18 0-32,1 20 64,-1-20-192,-20 0 96,0 20 64,0 0 256,0 0 96,0-20 33,-20 19-1,20 1-128,-21 0 129,21 0-97,-20 0-288,2 0-32,18-1-128,0 2-865,0-21-1505,0 19-8008</inkml:trace>
  <inkml:trace contextRef="#ctx0" brushRef="#br0" timeOffset="143614.2143">5299 13294 10185,'-20'0'1249,"20"0"-1153,0 0 321,0 0 960,0 0-160,0-21-672,0 21-385,0 21 96,0-21 225,0 0 159,0 19-127,0 1-225,0 0-96,0-1-64,0 22-32,0-22-64,0 21 32,0 0-64,0 0-32,0 0-32,20-21-128,-20 1-32,0 0-192,0-20-225,0 0-96,0 0-416,0 0-1025,0 0-2915</inkml:trace>
  <inkml:trace contextRef="#ctx0" brushRef="#br0" timeOffset="143989.2357">5180 13472 7302,'-41'0'1314,"23"20"-994,-2-20 513,20 0 704,0 0 449,-21 0-416,21 0-962,0 0-320,21-20 1,-21 20-97,20-19-96,-2-2-32,3-18-32,19 18 64,-20-18 96,19 0 65,-19 18-161,0-18-32,0 19-32,-1 20-32,-19 0-96,0 0 288,20 0 64,-20 20-160,0-1 224,0 1-127,20 1-97,0 18-32,0-19-32,1-1-128,-21 2-417,18-21-448,2 0-1889,1 0-5927</inkml:trace>
  <inkml:trace contextRef="#ctx0" brushRef="#br0" timeOffset="144748.2791">8575 13194 15150,'0'0'576,"0"0"-800,0 0 384,0 0 801,0 0-416,0 20-161,0 19-96,0-19 385,0 20-64,0 19-129,0-18-384,0-1 0,0 19-96,0-19 32,0-20-64,0 0-192,0-1-288,19 1-417,-19-20-481,0-20-1601,0 20-3587</inkml:trace>
  <inkml:trace contextRef="#ctx0" brushRef="#br0" timeOffset="145078.298">8435 13313 14381,'-20'40'1249,"20"-21"-928,-20-19 31,20 0 321,0 0-65,0-19-352,20-1-95,0 0-161,1 1 64,-1-22 0,18 2-64,-17-1 0,19 20 0,-21-19 0,1 19 32,0 0 96,-20 20 192,20-20-128,-20 20 161,0 20 31,0-20-32,0 40 193,20-21-385,-20 1-64,20 20-32,-1-20-224,1 0-513,0-1-640,0 1-2050</inkml:trace>
  <inkml:trace contextRef="#ctx0" brushRef="#br0" timeOffset="149240.536">10043 10949 7174,'0'-20'1153,"-20"20"129,1 0-225,-1-20 320,0 20-512,-20 0-289,21 0-384,-21 20-127,0 0-33,1 0-32,-2-1-65,-17 21 65,17 20-32,21-20 64,-19 20-64,19-21 32,20 21-32,0-21 0,0 21 0,20-21-32,19 1 64,1 0 0,1 0-64,18-20 0,0 0 64,-19 0 128,19 0 0,-19-20 129,0-20 223,-1 0 1,1 0-1,-1 0 0,1-20 97,-19 0 192,-1 0 192,-20-19-385,0 19-191,-20-19-33,-21-1-64,3 1-96,-3-1 161,1 0-161,1 20-96,-21 21-160,1-1-224,0 20-513,19 20-993,-19 20-2081</inkml:trace>
  <inkml:trace contextRef="#ctx0" brushRef="#br0" timeOffset="158276.0529">13041 13372 13869,'-20'21'768,"20"-21"-255,-20 0-193,20 20-256,0-20-64,-20 19 160,20 2-128,0 18 64,0 1 257,0 0-33,0-20-288,0 19-32,0 1-192,20-20-224,-20 19-289,20-19-192,-20 1-801,20-21-1985</inkml:trace>
  <inkml:trace contextRef="#ctx0" brushRef="#br0" timeOffset="158592.0709">12863 13611 13612,'-60'20'0,"40"-20"96,-1 20 257,21-20-33,0-20-256,0 20-32,21-20-160,-1 1 64,0-1 64,0 0 0,19-20 32,-19 20 0,0 0 0,0 1 96,0-2 257,-1 2-97,-19 19 96,20 19-128,-20-19-31,0 21 159,20-2 64,-20 1-191,20 0-97,1 0-96,-3 0-96,2-20-545,21 20-928,-21-20-2691</inkml:trace>
  <inkml:trace contextRef="#ctx0" brushRef="#br0" timeOffset="159191.1052">16753 13194 12940,'-39'-20'801,"39"20"-257,-20 20 257,20-20-129,-20 20-31,20 0 0,0-1-129,0 22-63,0-2-257,20 21-64,-20-21-160,0 1 32,20 0-64,-20 0-257,0-20-351,19 0-673,-19-1-930,0-19-2657</inkml:trace>
  <inkml:trace contextRef="#ctx0" brushRef="#br0" timeOffset="159515.1236">16555 13413 3106,'0'19'1538,"0"-19"-65,0 0 225,0 0-481,20-19-128,-20 19 64,20-20-128,-20-1 64,20 2-192,-20-1-320,19 0-417,1-20-96,0 20 32,0 1 352,-20-21-159,20 20-225,-1 20 64,-19 0 160,20 0 257,-20 0-193,20 20-192,-20 0-352,20 0 480,0-1-288,19 1-801,-19 1-1217,21-2-6662</inkml:trace>
  <inkml:trace contextRef="#ctx0" brushRef="#br0" timeOffset="173031.8966">17727 4431 8776,'-21'0'1761,"21"0"161,0 0-512,0 0-225,0 0-64,21-20-545,-3 0-127,23 0-97,-21 1-64,39-21 161,-19 0-65,19 20 1,1-20-161,-1 0-96,2 21-64,-23-2-160,-17 2-385,-1 19-447,0 0-930,-20 0-1505,0 0-5830</inkml:trace>
  <inkml:trace contextRef="#ctx0" brushRef="#br0" timeOffset="173218.9075">17846 4471 13388,'0'19'1570,"0"-38"-1827,0 19 450,39-20 960,1 0-32,-1-20-385,1 1-383,0 18-161,-1 2-128,1-2-352,-19 2-577,-3 19-1185,2 0-2178</inkml:trace>
  <inkml:trace contextRef="#ctx0" brushRef="#br0" timeOffset="173715.9359">18520 4093 5349,'0'-20'993,"0"20"1441,0 0 513,0 0-641,0 0-1249,0 0-897,0 20 128,0 19 65,0-18-33,-20 18 128,20 21-224,0-21-31,0 1-65,0 0-64,0-20-128,0 20-449,20-20-352,-20 0-512,21-20-2595</inkml:trace>
  <inkml:trace contextRef="#ctx0" brushRef="#br0" timeOffset="173916.9475">18679 4291 12459,'20'0'2178,"-20"21"-2338,0-21 160,0 0 64,0 0-32,0 19-576,0-19-3460</inkml:trace>
  <inkml:trace contextRef="#ctx0" brushRef="#br0" timeOffset="174277.968">18897 4212 6470,'0'0'5893,"0"0"-5605,0 0 193,0 0 480,-20 0-64,20 20-673,0 0-192,-19 0 96,19-1-64,0 21-32,19-19 32,1-2 32,0 1-32,21 0 64,-23-20 97,22 0 127,1 0 257,-23 0-1,3-20 129,-1 0-321,0 1-31,-20-21-129,0 19-32,-20-18 64,20 19 65,-41 0 608,23 0-481,-2 0-512,-1 20-801,-19 20-1761,22 0-4133</inkml:trace>
  <inkml:trace contextRef="#ctx0" brushRef="#br0" timeOffset="175566.0418">20604 4391 11434,'0'0'1538,"0"0"-769,0 0 255,20-20 450,0 20-193,0-19-544,19-2 32,2 2-33,-21-21-63,18 20-289,3-20-192,-1 20-160,-1-19-32,-19 18-128,0 2-608,0 19-97,-1 0-480,-19-20-417,0 40-384,0-20-2242</inkml:trace>
  <inkml:trace contextRef="#ctx0" brushRef="#br0" timeOffset="175735.0513">20703 4471 14669,'20'-20'0,"1"20"385,-1-20 992,0 0-256,19 0-352,-19-19-641,20 39-192,-21-21-449,21 2-1633,-20 19-4035</inkml:trace>
  <inkml:trace contextRef="#ctx0" brushRef="#br0" timeOffset="176167.0762">21359 4232 14157,'0'-20'384,"0"0"-95,-20 20 992,20 0-737,-20 0-512,20 20-224,-19 0 160,-1 0 0,20 0 0,0 20 0,20-21-32,-20 2 64,19-2-64,1 1 96,20-20 96,-20 0 160,19 0 161,-19-20 31,0 1 289,1-2-96,-21 2-257,0-2 0,0-18-223,-21 19 127,1 0 128,0 0-288,0 20-160,1-20-96,19 20-352,0 0-897,-20 0-1442,20 0-2882</inkml:trace>
  <inkml:trace contextRef="#ctx0" brushRef="#br0" timeOffset="176448.0922">21677 4272 8744,'0'19'448,"0"-19"1730,0 0 96,0 0-672,0 0-641,0 0-577,0 0-160,0 0 1,20 21-97,-20-21-224,0 0-577,0 0-512,0 0-2531</inkml:trace>
  <inkml:trace contextRef="#ctx0" brushRef="#br0" timeOffset="176823.1137">21916 4212 12908,'0'0'384,"0"0"1057,-21 0-127,21 0-1058,0 20-160,-20-20-128,20 40 0,0-21 0,0 2 0,0 19 32,20-21 0,1 1-64,-3 20 128,23-40-32,-21 20 96,18-20 224,3-20 225,-21 20 160,0-20 224,-1 0-193,1-19-31,-20 18-64,0-19-289,-20 21 32,1-21 33,-1 20-193,-20 0-256,19 20-480,3 0-1250,-2 0-2114</inkml:trace>
  <inkml:trace contextRef="#ctx0" brushRef="#br0" timeOffset="249175.252">22947 8584 224,'0'0'1825,"0"0"-575,20 0-930,-40 0-192,20 0-64,0-20 481,0 20 159,0 0 385,0 0 353,0 0 447,0 0 1,0 0-128,0 0-225,0 0-384,0 0-96,0 0-64,0 0-64,0 0-96,0 0-224,20 0-321,-20 20 96,20-20 33,0 20-161,19-1-128,1 2 0,-20 19-96,19-21 32,1 21-32,19-20-128,-18 0 96,-21 0-32,0-1-96,-2 1-96,3-20-32,-1 20-161,0 0-255,0-20-225,-20 0-64,0 0-545,0 0-1248,-20 0-545,0 0-4805</inkml:trace>
  <inkml:trace contextRef="#ctx0" brushRef="#br0" timeOffset="249514.2713">23325 8445 12043,'0'-20'320,"0"20"-384,-20 0 545,0 20 576,-1-1-385,-17 22-319,17-2-33,-19 1 128,20-1-159,-19 1-161,19 0-192,0 0 160,0-20-96,1 0-96,19 0-161,0-20-768,0 0-1761,0 0-4165</inkml:trace>
  <inkml:trace contextRef="#ctx0" brushRef="#br0" timeOffset="250084.3039">23523 7948 11018,'0'0'1185,"0"0"-96,0-20 577,-20 20-769,20 0-609,0 0 32,0 20 193,-20 0 191,20-1-31,-20 22-161,20-22-159,0 41-129,0-20-160,-20-1-32,20 1 0,20-20 0,-20 20-128,20-20-64,-20 0-449,20-1-320,0-19-832,-20 20-1827,20-20-7142</inkml:trace>
  <inkml:trace contextRef="#ctx0" brushRef="#br0" timeOffset="250300.3163">23661 8107 11210,'0'0'1057,"0"20"-801,0-20 1442,0 20-513,20 0-769,-20-1-255,0 2-161,21-2 64,-21 1-160,0 0-193,0 0-543,0-20-770,0 20-1377,0-20-6470</inkml:trace>
  <inkml:trace contextRef="#ctx0" brushRef="#br0" timeOffset="250581.3323">23761 7908 10249,'20'0'705,"-20"0"-609,20 0 1762,-20 0 288,20 20-641,0 0-544,-20 0-320,19-1-129,1 22-224,0-2-191,-20 1 31,20 0-128,-20-1-96,0 1-289,0 0-384,0 0-480,-20-1-865,20-19-3107</inkml:trace>
  <inkml:trace contextRef="#ctx0" brushRef="#br0" timeOffset="253387.4929">22450 9757 10345,'0'0'641,"0"0"-577,0 0 513,-20 0 223,20 0-608,-18 0-192,-2 19 0,-21 1 0,21 0 129,1 20 319,-1-1 193,20 1-161,-20 20-224,20-20-160,0 19-96,0-19-544,20 0-321,19 0 160,1-20-223,1-1 255,18 1 385,-19-20 320,-1-20 224,-19 1 32,20-1 0,-21-1-191,1-18 31,0 0 384,-20 18-224,0-18-224,0-1 1,-20 0 63,0 0 576,1 0 1,-21 1-257,0 19-255,21 20-129,-21-20 0,-1 20 64,3 0-96,-3 20-128,21 0 0,1 0 0,19-1-33,19 21 65,1-20-64,0 0 64,21 20-64,-23-20-128,23-20-161,-21 20-63,19-20-353,-19 0-1345,0 0-4836</inkml:trace>
  <inkml:trace contextRef="#ctx0" brushRef="#br0" timeOffset="253661.5086">22689 9598 352,'0'0'13837,"-20"19"-13805,20-19 0,0 21 480,0 18 225,0-19-417,0 0-255,0 20-33,0-21-64,20 1-257,-20 0-544,20 0-800,1-20-449,-21 0-2114</inkml:trace>
  <inkml:trace contextRef="#ctx0" brushRef="#br0" timeOffset="253842.5189">22788 9677 11306,'0'0'801,"0"20"-801,0 0 320,0-20 513,0 20-449,0 0-320,0-1-576,21 1-161,-21-20-480,0 20-1537,20-20-2627</inkml:trace>
  <inkml:trace contextRef="#ctx0" brushRef="#br0" timeOffset="254044.5304">22928 9598 12523,'19'0'929,"-19"19"-1025,20 2 448,0-2 417,-20 1 0,0 20-577,0-20-64,0 0-64,0 19 0,0-19-128,-20 0-576,0-20-994,1 20-2017</inkml:trace>
  <inkml:trace contextRef="#ctx0" brushRef="#br0" timeOffset="254439.553">22094 9638 9545,'-20'19'1121,"0"1"-961,-1 20 641,21 19 704,-18-19-160,18 39-576,-20-19-385,20 0-256,20 19-160,-2-19-832,23 0-1186,-1-21-1890,-1 1-3267</inkml:trace>
  <inkml:trace contextRef="#ctx0" brushRef="#br0" timeOffset="254837.5759">23106 9578 7847,'20'20'-128,"-20"-1"704,19 2 2275,1-2-833,0 21-673,0 0-384,1-1-320,-21 21-225,18-1-192,-18-19 1,0 20-129,0-20-32,0 19 32,0-19-160,0-20-96,-18 0-289,-3-1-384,21-19-864,-20 0-1282,0 0-5061</inkml:trace>
  <inkml:trace contextRef="#ctx0" brushRef="#br0" timeOffset="255089.5903">23305 9498 10537,'20'-20'1730,"-20"20"-1281,0 0 1697,18 0-417,3-20-640,-1 20-576,0 0-385,0 0-128,-1 0 0,1 0-320,0 0-673,-20 0-993,0 0-2210</inkml:trace>
  <inkml:trace contextRef="#ctx0" brushRef="#br0" timeOffset="255240.5989">23404 9478 11498,'0'39'1474,"0"-18"416,0-1-33,0 0-736,0 19-800,20-18-321,-20-2-449,0 21-480,0-20-1281,19 0-2530</inkml:trace>
  <inkml:trace contextRef="#ctx0" brushRef="#br0" timeOffset="255494.6134">23562 9836 7527,'20'40'2498,"0"-21"-1281,1 2 1217,-1-2-896,-2 1-769,2 0-641,1 20-32,-1-20 0,0 0-96,-1-1-192,1 1-193,0-20-479,-20 21-994,20-21-2114</inkml:trace>
  <inkml:trace contextRef="#ctx0" brushRef="#br0" timeOffset="255688.6243">23781 9856 11370,'-20'20'417,"1"-1"-417,-1 2 1377,0-2 641,20 1-1089,-21 20-705,1-20-128,20 20-32,-18-21-352,-2 22-993,20-22-1282,-21 1-1921</inkml:trace>
  <inkml:trace contextRef="#ctx0" brushRef="#br0" timeOffset="255969.6406">23880 9498 4195,'0'19'6727,"-20"-19"-6022,20 21 1216,-19-1 1,19 0-1217,0 19-577,0-18-320,19-2-289,-19 1-704,20 0-993,0 0-1986</inkml:trace>
  <inkml:trace contextRef="#ctx0" brushRef="#br0" timeOffset="256135.65">23999 9578 12780,'0'20'128,"0"-1"705,0 2 864,0-2-1441,20 1-352,-20 0-608,0-20-962,0 20-2914</inkml:trace>
  <inkml:trace contextRef="#ctx0" brushRef="#br0" timeOffset="256344.6621">24078 9418 14029,'41'21'1185,"-21"-21"0,-2 19 1185,-18 1-736,21 0-865,-1-1-609,-20 22-96,0-21-64,20 19-449,-20-18-736,-20 18-737,20-19-1729,-20 0-8168</inkml:trace>
  <inkml:trace contextRef="#ctx0" brushRef="#br0" timeOffset="257268.7149">24337 9995 13612,'0'0'609,"0"0"-545,0 0 1281,0 0-416,0-20-448,0 0-257,19 0-96,1 20-64,-20-19-64,20-2 0,0 2-96,0 19-288,1-20-33,-21 20 129,18 0 0,-18 0 224,0 0 32,0 0 64,0 20 96,0-1-192,0 2 128,20-2-64,-20 1 32,0 20 0,21-40 32,-1 20 224,-20 0 225,20-20 63,-2 0-192,3-20 1,-21 20-193,20-20-160,0 0 0,-20 0-352,20 0-769,-20 20-1217,0-19-3972</inkml:trace>
  <inkml:trace contextRef="#ctx0" brushRef="#br0" timeOffset="257643.7363">24457 10214 13516,'0'20'1954,"0"-20"-1986,0 0 1377,0 0 1,0 0-994,0-20-160,18 20 0,-18-21-96,0 2-96,20 19 0,1-20 65,-21 20-33,0-20-129,20 20 33,-20 0-96,0 0 96,0 0-64,0 20 128,20-20-416,-20 20-129,0-1 33,18-19 127,-18 0 97,21 21 96,-21-21 64,20 0 128,-20 0 32,20 0 64,-20 0 64,0 0-96,0 0-32,0 0-224,0 0-577,0 0-576,0-21-705,0 21-2082</inkml:trace>
  <inkml:trace contextRef="#ctx0" brushRef="#br0" timeOffset="257910.7515">24754 9757 14477,'19'-20'-897,"-19"20"929,20 0 1121,0-20-768,21 20-193,-23 0-128,22 0-64,1 0-224,-23 0-737,23 0-2466</inkml:trace>
  <inkml:trace contextRef="#ctx0" brushRef="#br0" timeOffset="258263.7718">24872 9717 7751,'20'40'1505,"-20"-21"-992,0 1 1505,-20 0-257,20 0-800,0 0-416,0 0-385,20 20-32,-20-21-32,0 1-64,20 0-64,1 0-224,-1 0 32,-2 0 128,2 0-129,1-1-95,19 1 288,-40 1-64,19-2-224,1 1 63,-20 0 257,20-1 32,-20 2 97,0-1 415,-20-20 353,20 19-64,-20-19-129,1 0-31,-1 0 0,0 0-385,-1 0-256,-17 0-224,18 0-1442,-1 0-3651</inkml:trace>
  <inkml:trace contextRef="#ctx0" brushRef="#br0" timeOffset="259355.8342">24953 9757 7655,'0'0'1153,"18"0"512,-18 0 97,0 0-609,20 0-256,-20 0-224,21 0-289,-21 0 0,20 0 33,0 0-161,-1 0-192,1-20-32,20 20-32,-20 0-160,-1 0-224,21 0-129,-20 0-63,-20 0-257,20 0-545,-20 0-671,0 0-354,0 0-1504</inkml:trace>
  <inkml:trace contextRef="#ctx0" brushRef="#br0" timeOffset="259700.8539">24933 9757 4228,'0'0'2722,"0"0"-768,0 0 576,0 0-576,-21 0-1057,21 0-737,0 0 321,0 0 255,0 0-191,0 19-161,0-19 1,0 20-1,0 0-192,0 0-160,0 0-32,0 19-256,0-18-417,0-2-640,-20 1-1602</inkml:trace>
  <inkml:trace contextRef="#ctx0" brushRef="#br0" timeOffset="261238.942">22272 11009 8231,'0'-21'1474,"0"2"-65,-20-1 1185,20 0-544,-20 0-832,20 20-770,-19-20-384,-1 20-96,-20 20-32,20 0 0,-19 0-32,19 19 64,-21 42-32,23-22 32,-2 20-32,0-19-97,40-1-191,0 1-256,19 0-97,21-41 32,-1 2 257,0-2 320,1-19 96,-1-19 96,2-2-32,-23-19-32,3 1-64,-21-1 128,-20 0 417,0-19 191,0 19-95,-20-19-289,-21-1-96,3 20-192,-3-20-64,-38 41 128,39-1-96,-19 0 513,19 20-417,1 20-160,19 0-32,0 20 0,20-1 64,20 1 0,0 0 32,-1 0-289,21-1-31,0-19-353,-1 0-416,1 0-288,-1-20-1602,-19 20-1825</inkml:trace>
  <inkml:trace contextRef="#ctx0" brushRef="#br0" timeOffset="261715.9692">22629 10730 5509,'-19'0'6342,"19"20"-5926,-20 0 929,20 0 257,0 0-737,-20 0-545,20 19-192,0-19-64,20 20-64,-20-20-672,20 0-1122,-1-1-833,1-19-2177</inkml:trace>
  <inkml:trace contextRef="#ctx0" brushRef="#br0" timeOffset="261997.9853">22689 10770 12684,'20'0'320,"1"0"-384,-3 0 1505,2 0-672,21 0-385,-21 20-288,-20 0-96,18 0-32,-18-1 64,-18 1 0,-2 0 32,-1 0 32,1-20 129,0 20-65,20-20 0,0 0-128,0 20-96,20-20 0,0 0-64,1 0-225,-1 20-191,-2-20-801,3 0-1250,-1 0-1985</inkml:trace>
  <inkml:trace contextRef="#ctx0" brushRef="#br0" timeOffset="262394.0079">22987 10730 7591,'0'0'2370,"20"0"-352,-20 20 704,20-20-1024,-20 20-577,0 20-801,0-20-224,0 19-96,19-19-96,-19 20-480,0 0-1186,-19-21-1825,-1 2-5061</inkml:trace>
  <inkml:trace contextRef="#ctx0" brushRef="#br0" timeOffset="262754.0286">21895 10810 4163,'0'0'6663,"-20"20"-6247,0-1 1,0 1 1312,0 20 33,1 0-705,-1 39-545,0-19-352,0 40-63,20-21-97,0 0-32,20 0-449,0-18-640,39-2-1313,1-19-3332</inkml:trace>
  <inkml:trace contextRef="#ctx0" brushRef="#br0" timeOffset="263108.0487">23145 10830 8968,'0'59'1666,"0"-19"-1026,20 19 609,-20-19 417,0 20-641,0 0-545,20-20-352,-20 19 1,0-19-97,-20-1-128,0-19-449,20 20-160,-19-20-448,-1-1-544,20-19-2467</inkml:trace>
  <inkml:trace contextRef="#ctx0" brushRef="#br0" timeOffset="263614.0777">23226 10670 8648,'-21'0'2946,"21"0"-1792,0-19 1312,0 19-416,21 0-1378,-3 0-223,2 0-65,1 0-256,-1 0-64,0 19-128,-2-19-480,-18 0-930,21 0-1536,-1 0-3525</inkml:trace>
  <inkml:trace contextRef="#ctx0" brushRef="#br0" timeOffset="263750.0856">23325 10670 7847,'0'21'3812,"0"-1"-1827,0 19 578,-20-19-1090,20 20-1249,0-20-448,0 19-1569,20 1-4037</inkml:trace>
  <inkml:trace contextRef="#ctx0" brushRef="#br0" timeOffset="264176.1099">23463 11128 15822,'-20'-20'289,"20"20"-674,0 0 930,0 0 576,0 0-673,0 0 385,20 0-160,-20 20-225,20 0-159,0 20-97,0-21-192,19 21 0,-19 0-353,21-21-287,-21 21-321,18-20-609,-17 0-864,-21-20-2306</inkml:trace>
  <inkml:trace contextRef="#ctx0" brushRef="#br0" timeOffset="264385.1218">23702 11028 4964,'0'0'10602,"0"20"-10538,-21-20 289,1 40 1120,-18-20-672,17 20-641,1-20-128,-19 19-192,19 1-96,20 0-417,-20-21-1153,20 1-1185,0 0-4740</inkml:trace>
  <inkml:trace contextRef="#ctx0" brushRef="#br0" timeOffset="264622.1355">23801 10810 14669,'20'-20'-192,"-20"0"192,0 20 1281,0 0-288,-20 0-576,20 0 351,0 20-319,0 0-257,0 19-96,0 1-288,20 0-256,-20-20-385,20 19-448,-1-18-962,1-21-2753</inkml:trace>
  <inkml:trace contextRef="#ctx0" brushRef="#br0" timeOffset="264782.1446">23959 10849 13965,'20'20'1025,"-20"-20"-1153,-20 0 1569,20 20-288,0 0-1057,0-20-320,0 20-641,0 0-288,20 0-1057,-20-20-2467</inkml:trace>
  <inkml:trace contextRef="#ctx0" brushRef="#br0" timeOffset="264997.1568">24019 10711 12940,'0'0'2178,"21"0"-2146,-21 19 1217,18 1 481,-18-20-833,20 40-673,-20-20-128,0 0-32,0 19-96,0 1-673,0 0-608,0-1-513,0-18-1921</inkml:trace>
  <inkml:trace contextRef="#ctx0" brushRef="#br0" timeOffset="265452.183">24218 11247 12043,'0'20'1569,"0"-40"-3875,20 20 2787,-20-20 1440,19 0-1344,-19-19-481,20 19-32,-20 0-64,20 0-32,-20 0 0,20 20-64,-20-19-64,0 19 64,20 0 32,-20 19 0,0 1 32,19-20 32,-19 20 0,0 0 0,0 0 0,0 0 0,0-1 32,20 1 128,-20-20 288,20 0 289,-20 0-193,20 0-191,0-20-33,-20 20-128,21-19-96,-21-1-128,0 0-288,18 0-1089,-18 20-2275</inkml:trace>
  <inkml:trace contextRef="#ctx0" brushRef="#br0" timeOffset="265792.2024">24277 11425 11947,'-20'21'160,"20"-2"-128,0-19 3139,0 0-1890,20 0-928,-20-19-129,20 19-32,0-21-160,0 2 0,-20-1 0,19 20-64,-19-20-32,20 20-32,-20 0 0,0 0 160,0 0 0,0 0 0,0 20-64,20 0 0,-20-1-192,20-19 0,0 21 160,1-21 32,-3 0 0,2 0 64,-20 0 64,21-21-96,-21 21-32,0-19-385,0-1-1184,0 0-3428</inkml:trace>
  <inkml:trace contextRef="#ctx0" brushRef="#br0" timeOffset="266361.235">24773 10949 6950,'20'0'4100,"0"0"-3780,0 0 1986,1 0-640,-3-20-1089,2 20-385,-20 0-128,20-20-64,1 20-192,-1 0-417,-20 0-1313,-20 0-704,20 0-1,-21 0 257,1 0 801,-18 0 832,17 20 833,1-20 1249,20 20 193,-20-20-65,0 20 673,20-20-64,0 19-577,-19 2-672,19 18-288,0-18-1,0 18 65,19 1-161,-19-20-320,20 0 33,0 19-1,0-19 0,1 0 0,17 19-160,-18-19-128,21 0 160,-23 20-64,2-20 0,1-1 64,-21 2 96,0-2 545,0-19 95,-21 21 65,-17-21-384,18 0-257,-21 0-96,3 0-64,17 0-64,-19 0-352,20 0-1026,1 0-2401,-1 0-9130</inkml:trace>
  <inkml:trace contextRef="#ctx0" brushRef="#br0" timeOffset="267355.2918">21875 12161 16591,'0'-40'801,"-20"20"-705,20 0-32,-20 1 0,20 19-64,-20 0-96,1 0-192,19 19 32,-20 21 159,0 20 1,0-1 64,0 1 32,1 0-32,19-21-224,0 0 32,0 2-32,19-21-33,1 20 33,20-21 128,-1 1 224,1 0 128,21-20 97,-2-20-65,-19 0-96,19 1 96,-19-21 97,-1 0-65,-19-20-128,-20 0-64,-20-19-64,0 39-64,-39-19-64,0 19-64,-2 20 160,2 0 0,-1 20 96,21 0-96,-1 20-32,20 0-32,20 20 32,0-20 160,40 19-32,-1-19 0,1 0-128,21 0 64,-23 0-416,23-1-577,-2-19-1313,-19 0-2979</inkml:trace>
  <inkml:trace contextRef="#ctx0" brushRef="#br0" timeOffset="267614.3066">22351 11883 14541,'-20'0'897,"1"-20"-993,-1 20 352,20 20 257,0-1-65,0 2-320,0 17-32,20-17-192,-20 19 128,19 0-256,-19-21-545,20 1-512,0 0-1121,21-20-4004</inkml:trace>
  <inkml:trace contextRef="#ctx0" brushRef="#br0" timeOffset="267946.3256">22430 11883 13676,'20'-20'1089,"-20"20"-1185,21 0 609,-1 0 31,0 20-287,-20-1-193,19-19-289,-19 21-223,20-2-161,-20-19 129,0 19-97,0-19 545,-20 0 161,20 21 191,0-21-192,20 0-32,-20 20-64,20 0 0,-20-20-224,20 20 64,-20-20 128,20 20 32,-20-20 256,0 0 257,-20 19 319,20-19-511,-20 20-257,0-20-160,0 0-321,1 0-992,19 20-769,-20-20-2146</inkml:trace>
  <inkml:trace contextRef="#ctx0" brushRef="#br0" timeOffset="268256.3434">21478 11982 12716,'-20'40'288,"0"-20"-480,0 0 96,1 39 1088,-1-19 610,0 19-609,20 21-705,0-20-160,0 18-608,40-37-994,-21-2-1344,21 1-1250,19-20-3747</inkml:trace>
  <inkml:trace contextRef="#ctx0" brushRef="#br0" timeOffset="268567.3611">22649 11923 64,'20'-21'12043,"0"21"-12299,-20 21 512,20-2 833,1 21 64,-3 20-352,2-1 0,0 1 127,-20 19-319,0-19-417,-20 0-64,20-21 0,0 0-63,0-18-130,-20 19-319,20-21-417,-18 2-416,-3-2-1313,21 1-2819</inkml:trace>
  <inkml:trace contextRef="#ctx0" brushRef="#br0" timeOffset="268768.3726">22847 11883 15118,'0'-20'608,"21"20"-1184,19 0 1345,-20-20 352,-1 20-897,21 0-544,-20 0-1442,0 0-1537</inkml:trace>
  <inkml:trace contextRef="#ctx0" brushRef="#br0" timeOffset="268906.3806">22967 11843 13516,'-20'59'609,"20"-38"128,0 17 1280,0 3-1376,0-21-481,0 20-352,20-21-993,0 21-2883</inkml:trace>
  <inkml:trace contextRef="#ctx0" brushRef="#br0" timeOffset="269331.4049">23226 12141 14093,'-21'0'1697,"21"0"-1536,0 0 928,21 20 352,17-20-416,3 39-641,-21 1-288,-2-20 1,3 0-97,-1 0-129,0-1-287,0 22-64,-1-22-353,1 1-1089,0 0-2883</inkml:trace>
  <inkml:trace contextRef="#ctx0" brushRef="#br0" timeOffset="269527.4161">23463 12081 15406,'-20'20'-64,"20"-20"128,-19 20 1185,-1 0-256,0 20-705,0-1-191,-1 1-194,3 0-319,-2-1-321,0 1-992,20-20-2691</inkml:trace>
  <inkml:trace contextRef="#ctx0" brushRef="#br0" timeOffset="269872.4358">23623 11843 7975,'-21'-20'5413,"1"20"-5349,20 0 769,-20 0 320,20 0-512,0 0-65,0 20 257,0 0-192,0 0-161,0 20-192,0-2-384,0 3-64,0-1-416,20-20-225,-20 19-288,20-19-1217,21 0-2883</inkml:trace>
  <inkml:trace contextRef="#ctx0" brushRef="#br0" timeOffset="270053.4462">23722 11923 12203,'0'0'513,"0"19"512,0 0 768,0 2-1248,20-1-481,-1 0-673,1 0-448,0 0-32,-20-1-1665,20 1-6311</inkml:trace>
  <inkml:trace contextRef="#ctx0" brushRef="#br0" timeOffset="270283.4593">23841 11803 10505,'0'0'769,"0"0"-481,0 20 1794,19 0-32,-19 0-448,20 0-737,0 20-673,0-21-64,0 21-128,-20-20-32,0 0 64,0 0 32,0 0 32,0-1-224,0-19-256,19 0-577,-19 0-1217,-19 0-4709</inkml:trace>
  <inkml:trace contextRef="#ctx0" brushRef="#br0" timeOffset="271134.5078">24040 12319 13548,'-41'20'545,"41"1"63,0-21 1442,0 0-993,0-21-832,0 21-161,20-20 0,1 1 0,17-1 32,-18 0-128,1 0 32,-1 0 0,-2 0-32,3 1-96,-21-1-193,0 20-255,0 0 320,0 20 159,0-1-63,0 1-32,0 0-32,0 0-96,20 0-481,-20 0 449,20-1 384,0-19 160,-1 0 96,1 0 225,0 0 319,-20-19 33,20-1-288,0 0-225,-20 0-288,0 0-128,0 0-481,0 1-640,19-1-1633,-19 20-3044</inkml:trace>
  <inkml:trace contextRef="#ctx0" brushRef="#br0" timeOffset="271538.5311">24119 12499 13869,'-41'19'1217,"41"-19"-2114,0 0 1762,0 0 128,20-19-897,-20 19-32,0 0-32,21-20-64,-21 20-32,20-20 32,-20 20-32,0 0-64,18 0 31,-18 0 33,21 0 32,-21 0-32,20 0 32,0 20 32,-20-20 0,0 20 0,20-20-32,-20 19-32,19 2 96,-19-21 32,20 0 32,-20 0 129,20 0 31,-20 0 96,20 0 161,-20-21-129,0 21-224,0-19-192,20-1-192,-20 0-257,0-1-319,19 21-193,-19-19-1025,0-1-2723</inkml:trace>
  <inkml:trace contextRef="#ctx0" brushRef="#br0" timeOffset="272007.5577">24773 12240 6854,'20'-20'3780,"-20"20"-4069,0 0 1026,-20 0 1249,1 0-1762,-1 0-224,0 0 0,0 20 64,0 0 64,20 0 96,-19 19 97,-1 2-161,20-2-128,0 0-64,0 2-320,0-21-193,20-1 225,19 2 160,-19-21 160,20 19 96,-1-38 160,1 19 705,-1-21-32,1 2 224,1-1-96,-23 0-128,2-20-545,1 20-256,-21-19 32,0-21 97,0 20 31,-21 0 224,-17 1 33,-3 19-577,1 0-673,1 0-1729,-21 20-11051</inkml:trace>
  <inkml:trace contextRef="#ctx0" brushRef="#br1" timeOffset="274451.6976">12266 4729 5925,'0'0'1441,"0"-21"321,0 21-737,0 0 929,0 0 256,20 0-737,1 0-448,-1 21-224,19-21-192,1 0-161,0-21-448,19 21-288,0 0-961,1 0-2050,-21 0-4741</inkml:trace>
  <inkml:trace contextRef="#ctx0" brushRef="#br0" timeOffset="276412.8098">21756 13214 12235,'0'-20'1730,"-20"0"-513,20 0 192,-20 20-928,1-20-481,-1 20 0,0 0-96,0 0 64,-19 20-33,19 20-63,-1 0 128,21-1 0,-20 21 32,20-21-32,0 21-32,0-20 96,20 0 0,1 0-31,17-20 95,3 0 192,-1-20-96,-1 0 32,21-20-63,-21 20-65,-19-40-32,0 20-32,0-20 64,1 21 0,-21-21-128,-21-1-288,1 2 64,0 0 192,-20-2-65,1 2 65,-1 19-32,1 20-64,-1 0 128,-1 0-128,3 20 128,17 0 0,21 19 0,0-18 0,0-2 128,41 1 0,-23 19-64,23-39-256,-1 21-224,-1-21-385,1 0-480,-20 20-993,19-20-1186,-19 0-6019</inkml:trace>
  <inkml:trace contextRef="#ctx0" brushRef="#br0" timeOffset="276802.8322">22015 12995 11178,'18'-19'256,"-18"-1"-96,21 0 1250,-21 20 63,0-20-416,0 20-288,0-21-96,0 21-353,0 0-160,0 21-64,-21-21 160,3 20 1,18 0 31,-20 19-224,0 1 480,20 0-544,0-20 129,0 19-129,0-19 32,20 0-321,0 0-351,-2 0-545,23-20-1090,-21 0-1408,0 0-4421</inkml:trace>
  <inkml:trace contextRef="#ctx0" brushRef="#br0" timeOffset="277005.8436">22193 12976 11787,'0'-20'736,"0"20"-608,0 0 1410,-20 0 31,20 0-576,0 20-352,0-1-321,0 21-192,0-20 33,20 0-129,-20 20-32,20-21 96,-1-19-353,1 20-447,0-20-930,0 0-1633,-20 0-4164</inkml:trace>
  <inkml:trace contextRef="#ctx0" brushRef="#br0" timeOffset="277163.8527">22292 12995 8167,'-20'0'5125,"20"20"-5125,0-20 577,-20 20 608,20 0-865,0 20-544,0-20-1282,0-1-383,0 21-930,20-20-5605</inkml:trace>
  <inkml:trace contextRef="#ctx0" brushRef="#br0" timeOffset="277350.8636">22392 12936 9833,'38'20'512,"-18"0"97,1 19 896,-21-19 97,20 20-801,-20 0-609,0-1-64,0 1-96,0 0-256,0-1-641,-20-18-480,-1 18-1186,1-19-7622</inkml:trace>
  <inkml:trace contextRef="#ctx0" brushRef="#br0" timeOffset="277653.8808">21300 13035 544,'-20'-40'11627,"0"40"-11371,20 20 161,-20 0 640,0 20 192,1 19-352,-1 1-225,20 19-255,0 1-193,0-1-128,20 1 0,19 0-288,1-41-833,-1 21-1377,21-21-2339</inkml:trace>
  <inkml:trace contextRef="#ctx0" brushRef="#br0" timeOffset="278237.9143">22590 12976 12139,'0'-20'673,"-20"0"-577,20 20 384,0 0 225,0 0 64,0 20-225,20 19 97,0 1-97,-1 20-63,1-21-193,0 21-128,-20-1-160,20 1 96,-20-1-32,0-18 0,0-1-96,-20-1-96,0 1-160,20-20-641,-20-20-1345,1 20-3139</inkml:trace>
  <inkml:trace contextRef="#ctx0" brushRef="#br0" timeOffset="278439.9258">22709 12936 17648,'0'0'288,"0"-20"-640,0 20 512,21-21 257,-3 2-193,2 19-384,21 0-417,-21 0-896,19 0-1154,-19 0-2754</inkml:trace>
  <inkml:trace contextRef="#ctx0" brushRef="#br0" timeOffset="278562.9329">22829 12895 11306,'-20'0'128,"20"21"673,0-1 1377,0 20-1153,0-21-737,20 21-192,-20 0-320,18 0-1121,3-1-2787</inkml:trace>
  <inkml:trace contextRef="#ctx0" brushRef="#br0" timeOffset="279017.9587">23126 13194 14285,'-40'20'1025,"20"-20"-993,20 0 1409,0 0 97,20 20-481,0-20-481,0 19-319,19 1-97,1 20-128,-19-20-64,17 0-256,-17 20-385,-1-20-288,0 20-609,-20-21-1440,18-19-2371</inkml:trace>
  <inkml:trace contextRef="#ctx0" brushRef="#br0" timeOffset="279212.9701">23325 13095 13708,'-40'20'1794,"19"19"-1666,-17-19 1346,17 20-257,-19-1-673,20 21-448,1-20-160,-1 0-192,0-1-320,20 1-577,0-20-1378,0 0-3202</inkml:trace>
  <inkml:trace contextRef="#ctx0" brushRef="#br0" timeOffset="279608.9927">23424 12916 11082,'19'-21'833,"-19"2"-769,0 19 1473,0-20 65,0 20-994,0-19-479,0 19 63,0 0 96,0 19 192,0 1 225,-19-1-160,19 22-65,-20-1-192,20-1-160,-20 1-31,20 0-129,0-1-33,0-19-223,20 0-256,-20 0-481,20 0-1185,-1-20-2819</inkml:trace>
  <inkml:trace contextRef="#ctx0" brushRef="#br0" timeOffset="279804.0039">23543 12976 10249,'0'0'2210,"0"0"-1441,0 0 1825,0 19-1440,0 1-642,0 0-384,0 0-64,0 20-128,19-20-480,-19-1-706,0 1-960,0 0-1697</inkml:trace>
  <inkml:trace contextRef="#ctx0" brushRef="#br0" timeOffset="280014.0158">23643 12837 13196,'0'-20'1249,"0"20"-320,0 20 1217,0-1-608,18 20-930,-18 2-416,20-1-128,1-21 0,-21 21-32,0-20-128,0 20-288,0-20-577,0-1-1217,-21 1-2915</inkml:trace>
  <inkml:trace contextRef="#ctx0" brushRef="#br0" timeOffset="280453.0408">23920 13313 16239,'0'20'384,"0"-20"-320,0-20 1826,0 20-929,20-19-705,-1-2-256,1 1 64,0-19-128,-20 19-192,20 0-321,1 20-95,-21 0-161,18 0 289,-18 0 351,0 0 161,0 20 32,0 0 64,0-20 0,0 39 33,-18-19-97,36 1 32,-18-21 64,20 19 128,-20-19 224,20 0 1,1 0-33,-1 0-32,-2-19 161,-18 19-321,21-21-96,-1 1-192,-20 1-448,20-1-866,-20 20-1696,0-20-5703</inkml:trace>
  <inkml:trace contextRef="#ctx0" brushRef="#br0" timeOffset="280849.0636">23999 13492 17936,'-20'20'65,"20"-20"415,0 0 481,0 0-769,0-20-288,0 20-192,20-20 256,0 1-417,1 19 33,-3 0 256,2-21 96,-20 21 32,20 0-64,1 0 31,-1 21 162,-20-21-65,18 19 32,-18-19 64,0 20-64,21-20-64,-21 20 32,0-20 32,0 0 0,20 0 64,-20 20 96,0-20 1,0-20-161,20 20 128,-20-20 0,20 0-256,-20 1 32,19-2-128,-19 2-289,20 19-31,-20-20-513,0-1-1858,0 21-5188</inkml:trace>
  <inkml:trace contextRef="#ctx0" brushRef="#br0" timeOffset="281224.0851">24556 13294 13196,'18'-21'0,"3"21"1025,-21 0 641,0 0-1570,0 0-224,-21 0 95,21 0-63,-18 21 128,-2-2-64,0 21 64,-1 0-32,21-1 32,0 1 0,0-20-32,0 20 129,21-20 319,19 0-128,-22-20-224,23 0 97,18 0 191,-19 0 64,0-20-63,-1 0 287,-19 0-287,-20 0-193,20-19-32,-20-1-224,0-1 32,-20 2 96,0 0-32,0-2-160,-19 2-1025,-1 19-2435</inkml:trace>
  <inkml:trace contextRef="#ctx0" brushRef="#br0" timeOffset="284161.2531">22610 5326 14093,'0'19'224,"19"1"417,1-1 31,20 22-127,1-2-385,-3 21 0,23-20-128,-22-1-32,1-19 0,-1 20-128,-39-19-96,20-2-129,-20 1-287,20-20-609,-40 0-897,0 0-2499</inkml:trace>
  <inkml:trace contextRef="#ctx0" brushRef="#br0" timeOffset="284355.2642">22928 5365 13965,'-20'19'833,"-20"2"-673,19-1 224,3 19 257,-2 21 127,-21-20-447,21 19-129,2-19-160,-3 0-352,1-1-97,20-19-544,0 1-1249,0-1-2402</inkml:trace>
  <inkml:trace contextRef="#ctx0" brushRef="#br0" timeOffset="285070.305">23106 5087 9256,'-20'-40'1698,"20"20"-897,-20 0-65,20 20 321,-20-20 257,20 20-129,0 0-673,-19 0-480,19 20 96,-20 0 129,20 20 63,0 0-160,0 0-96,-20 20-64,40-21 0,-20-19 0,20 20-224,-1-20-128,1-1-737,0 1-641,0-20-1249,0 0-4516</inkml:trace>
  <inkml:trace contextRef="#ctx0" brushRef="#br0" timeOffset="285243.315">23165 5147 12684,'-20'0'1121,"20"0"-1314,0 19 289,0 1 577,20 1-353,-20-2-63,20 1-450,-20 0-255,20-1-289,-20 2-288,21-21-928,-21 0-1859</inkml:trace>
  <inkml:trace contextRef="#ctx0" brushRef="#br0" timeOffset="285445.3265">23244 5027 12139,'20'0'769,"-20"0"1024,21 20-319,-1 0-289,-20 0-833,0-20-224,0 20-32,0-1-96,0 21 33,0-20-33,0 20-289,0-20-447,-20 19-994,20-18-2050</inkml:trace>
  <inkml:trace contextRef="#ctx0" brushRef="#br0" timeOffset="285612.3361">23443 5345 16879,'40'0'1057,"-40"0"-544,20 0 768,0 0-640,0 0-545,19 0-384,-19 0-1314,1 0-2946</inkml:trace>
  <inkml:trace contextRef="#ctx0" brushRef="#br0" timeOffset="285763.3446">23463 5445 17072,'0'59'-289,"0"-59"706,20 20 960,0-20-352,0 0-577,0 0-800,19 0-1025,2 0-1410,-3 0-5829</inkml:trace>
  <inkml:trace contextRef="#ctx0" brushRef="#br0" timeOffset="286036.3603">23900 4888 12812,'-20'-20'480,"20"20"193,20-19 1184,0 19-511,0 0-610,39 0-415,-18 0-225,17 0-32,1 0-192,-18-20-577,-1 20-1409,-21 0-2979</inkml:trace>
  <inkml:trace contextRef="#ctx0" brushRef="#br0" timeOffset="286412.3816">23959 4849 8456,'0'0'416,"0"0"545,0 19 1153,0-19-577,0 20-223,20 0-386,-20 20-415,20-1 160,-20 1-33,0 20-256,0 19 1,0 1-97,0 19-96,-20 20 65,20-19-257,0-1 480,0 0-192,0-19 97,0-1-161,0-19-96,0-1-96,20-19 128,-20 0-96,20 0 0,-20-21 96,0 2-96,21-2 129,-21 1-33,18-20-32,2 0 64,0 21-192,1-21-96,17 0-192,-17 0-545,-1 19-32,0-19-704,0 0-1314,-1 0-4932</inkml:trace>
  <inkml:trace contextRef="#ctx0" brushRef="#br0" timeOffset="286794.4037">24595 4808 13292,'0'-19'1057,"0"19"-737,0 0 1506,0 19-449,-21 2-576,21 18-513,21 1-95,-21 0-418,20-1-223,-20 21-1730,0-20-9097</inkml:trace>
  <inkml:trace contextRef="#ctx0" brushRef="#br0" timeOffset="288347.4925">24416 5405 9160,'0'20'2947,"0"-20"-2338,0 0 960,0 0 225,0 20-481,0-20-672,0 19-321,0 21-192,0-20-96,0 0-64,0 20-96,0-21-224,0 1-1026,20 0-896,-20 0-1826</inkml:trace>
  <inkml:trace contextRef="#ctx0" brushRef="#br0" timeOffset="288491.5006">24595 5564 11146,'20'20'1441,"-20"-20"-2049,-20 0-385,20 0-2338</inkml:trace>
  <inkml:trace contextRef="#ctx0" brushRef="#br0" timeOffset="288801.5185">24813 5524 14445,'-20'0'417,"0"0"-225,1 0 609,19 20-225,0 0-224,0 0-352,0-1-192,19 1 128,21 0 32,-20 0-32,19-20 224,1 21 161,1-21 31,-3 0 192,-17-21-31,-1 1-193,0 0 385,-20 0-385,-20 1-128,0-1-32,-1 0-288,-17 20-320,18-20-1122,-21 20-2273</inkml:trace>
  <inkml:trace contextRef="#ctx0" brushRef="#br0" timeOffset="289241.5436">24376 6021 9993,'0'0'1473,"-20"0"-1377,20 0 513,0 0-257,0 0 65,0 19-257,-19 1-96,19 0-32,0 0-32,0 0-160,19 0 64,1-20 96,0 20 160,0-20-64,0 0 481,1 0 640,-3 0 0,2-20-416,-20 0-193,0 0-191,0 0 191,-20 0-352,2 0-127,-3 1-386,1-1-640,0 20-1537,0 0-3684</inkml:trace>
  <inkml:trace contextRef="#ctx0" brushRef="#br0" timeOffset="289426.5542">24615 6060 17840,'0'20'129,"0"-20"-65,0 0 224,0 0-544,0 0-1826,0 0-4132</inkml:trace>
  <inkml:trace contextRef="#ctx0" brushRef="#br0" timeOffset="289651.567">24754 6080 2786,'19'0'12012,"-19"20"-12845,0-20 833,-19 0 64,19 20-192,0-20 128,0 20-513,19 0-31,1-20 319,0 19 257,21 2 129,-23-21 223,2 0 705,21 0 384,-21-21 33,-20 21-257,0-19-320,0-1-288,-20 0-321,-21 0-448,21 0-513,2 0-1377,-23 20-2979</inkml:trace>
  <inkml:trace contextRef="#ctx0" brushRef="#br0" timeOffset="290359.6075">24953 4908 9256,'0'0'3171,"0"0"-1825,-20 0-129,20 0-385,0-20 33,0 20-544,20 0-129,-2 0-128,23 0-64,-21 0 32,19 20-128,1-20 192,0 20-64,-1-20-352,1 20 288,1-20-129,-23 20-63,2-20 96,0 19 128,-20-19-64,0 20 96,21 20-96,-21-20 64,0 20 32,0 19-32,0 1-160,0-1-32,0 21 64,0 0 128,0-1 0,-21 0 32,21 2 128,0-23-64,0 22 0,0 0 0,0-21-96,21 20 0,-21-19 32,0 0-160,0-1 128,20-18 96,-20 18-96,-20-19 705,20-1-97,-21-19 1,21 20-257,0-20 33,0 0 287,0-1 129,0-19-64,-20 0-481,0 0 96,2-19-256,-3 19-96,1-20 0,-20 0-448,20 20-321,-19 0-1153,-21 0-3811</inkml:trace>
  <inkml:trace contextRef="#ctx0" brushRef="#br0" timeOffset="291793.6896">1685 11645 7366,'-59'19'5830,"39"-19"-5574,20 20-640,0-20 224,0 0 896,20 0 674,0 0-321,19 0-481,22 0-383,-2 20-97,40-20 32,-20 0-96,2 0 64,18 0-64,-40 0-32,1 0-192,-41-20-256,1 20-513,0 0-1249,-20-20-1218,0 20-6245</inkml:trace>
  <inkml:trace contextRef="#ctx0" brushRef="#br0" timeOffset="292067.7053">2084 11545 12107,'18'20'-192,"2"-20"224,21 20 224,-3-20 353,23 20 800,-22 0-416,21 0-288,19-1-417,-20 21-96,-19-20 0,1 20 0,-23-1 129,-18 1-129,0 0 0,-38-21-64,-23 21-128,-18 0 64,0 0-32,20-20 64,-1 19-64,1-19-736,18 0-2243,21 0-8200</inkml:trace>
  <inkml:trace contextRef="#ctx0" brushRef="#br0" timeOffset="299762.1452">21102 4888 4195,'0'0'3043,"0"0"-4452,0 0-64,18 20-1826</inkml:trace>
  <inkml:trace contextRef="#ctx0" brushRef="#br0" timeOffset="300050.1617">21140 4908 544,'0'0'1730,"0"0"-193,0 0-704,0 0 256,0 0 480,0 0 97,0 0-577,-20 0-512,20 0 31,-18 0 289,-2 0-32,-1 0-385,1 0-256,-20 0-63,-19 0-97,0-20-32,-22 20-32,2-20-192,-20 20-97,-20 0-287,1-19-129,-22 19-1377,1 0-801,-19 0 2371,-2 0-321,2 0-1633,0 19 2177,18-19 1346,21 0-480,-21 0-577,41 0 352,0 0-448,0 0-1537,20 0-1,0 0 161</inkml:trace>
  <inkml:trace contextRef="#ctx0" brushRef="#br0" timeOffset="300800.2048">17984 4908 576,'-79'0'833,"39"20"-321,1-20-384,-1 0 97,-1 0 95,23 0 513,-23 20-193,21-20-159,0 0 320,20 0 480,-19-20-448,19 20 576,0 0-352,0 0-352,0 0-609,0 20 768,19-20-1024,-19 20 513,0-1-481,0 1 192,0 0 384,0 20 129,0-20-225,0 19 192,0 1-127,0 20-257,0-20-64,0 0-32,20-20 0,-20 19 32,0-20 128,20 2-31,-20-1-1,20 0-128,-20-20 160,21 0 64,17 19 65,-17-19-97,19 0-64,19 0-128,20 0-64,20 0 32,0 0-224,0 0 64,21 0 32,19 20 32,1-20-96,38 20 96,0-20 32,1 0 64,19 0-32,21 0 0,-21 0-64,21 0-97,-21 0 97,1 0 64,-21 0 0,-18 0-96,-2 0-352,-59 0-577,0 20 256,-38-20 673,-2 0 96,1 20 32,-21-20 0,21 0 320,-21 20 129,1-20 352,-1 0 63,-19 0-159,0 0-256,-20 0 95,0 0 417,0-20-352,0 0-449,0 0-96,-20 0 160,0-19 97,2-1-353,18-20 96,0 0-96,0-18-193,0-3-223,0 22-160,0-21 223,0 41 129,0-21-64,-21 40 864,1 1-672,0 19-705,20 0-1729,-20 19-2146</inkml:trace>
  <inkml:trace contextRef="#ctx0" brushRef="#br0" timeOffset="301918.2686">21260 5803 1345,'20'0'6918,"-20"0"-4836,0 0-672,0 0 127,0 0 225,0 0-449,-20 0-608,20 0-321,-20-20-128,-19 20 1,-1 0-193,-19 0 32,-22-21-321,-38 21-95,1 0-192,-42-20-65,-18 20 289,-21-19 288,-19-1 64,-21 1 224,22-2-96,-22 21 33,21-20-225,-1 20 0,41 0 0,0 0 32,18 0 32,40-20 192,21 20-128,0 0-96,40 0 32,0 0 32,19 0-32,20 0-64,0 20-128,20 0 64,-19-20-64,19 21 0,0-2 32,-20 1 64,20-20 32,-20 39 0,20-18 32,0 18-32,-20 0 96,20 2-96,0 18 0,0 1 0,0-1 0,-21 1 0,21 0 0,-20 0 64,20-21-64,-18 0 128,-3 2-32,21-22-64,0 21 32,-20-40 0,20 20-64,0-20 0,0 20 128,0-20-224,20 0 321,1 0-65,38 0-64,1 20-64,19-20-96,20 0-193,0 19 65,21-19 64,18 20 64,22-20 64,-2 0-32,20 0 32,20 0-32,21-20 32,0 1 0,-1 19 0,-19-20 0,-1 0 64,-20 0-64,-38 0 0,-21 20-64,-20 0-96,-19 0 96,-1 0 32,-19 0-32,-1 0 32,-19 0 32,-1 0 32,1 20 160,1-20 192,-3 0 33,3 0-257,-21 0 0,-1 0 32,1 0 0,0 0-192,0 0 96,0 0 1,-1-20-194,21 20 194,-20 0-97,19 0 32,-19 0 0,0-20 0,-20 20 0,0-19 32,0-22 0,-20 22-32,0-21 32,1 0 96,-1-20-192,0 1 32,20-1 0,-20 1-96,20-1 192,0 21-96,0-2 64,-20 22-384,20-1-353,0 1 257,-19 19-865,19 0-2627</inkml:trace>
  <inkml:trace contextRef="#ctx0" brushRef="#br0" timeOffset="303195.3416">21120 7213 14093,'20'0'1057,"-20"0"-1025,0 0 352,0 0 833,0 0 193,0 0-802,-20 0-544,2 0-96,-23 0-160,-19 0-224,-19 0-289,-20 0-64,-1 0 1,-19 0 319,-39 0 321,0-20 96,-42 20 64,1-20 64,21 20 0,-20-19-32,19 19 0,20-21-96,-20 21 64,21-19-64,-20 19 32,38 0 32,1 19 97,1-19-1,39 21-64,18-2-128,22 21 64,19-20-96,1 0-321,19-20-159,0 19-225,0 1 320,1-20 385,19 0 128,0 0 64,0 0 129,0 0-1,0 0-160,0 0 0,0 20-64,0-20 0,0 0 0,19 20 0,-19-20 96,0 20 32,0 19 160,-19 1 65,19 0-1,0 19 0,0 2-159,0-2 31,0 1-128,0-1-32,0-19-32,19 19 0,1-19 32,-20 0-64,20-1 0,-20-18 64,0-1-32,20-20 96,-20 19 97,20-19-1,-20 0 96,39 0-96,1-19 33,-1 19-193,42 0-64,-2 0 32,20 0-64,20 19 32,19-19-97,22 0-223,38 20-32,1-20-33,19 0 129,1 0 224,18 0 96,-18-20 0,20 20-32,-41-19-32,-20 19 0,1-20-1153,-40-1-64,-40 21 1025,1-19 96,-41 19 96,1 0 32,-21-20 160,-19 20 417,0 0 384,0 0-417,-20 0 353,-20 0-384,20-20-449,-20 20 32,0-20 128,1-20 256,-1 1 129,0-1-128,20-19-353,0-1-160,0-19-96,20-2-225,-20 2 1,20 20 32,-20-1 128,19 20-129,-19 21-191,0 19-321,0-20 160,-19 20-63,19 0-1250,-20 20-4164</inkml:trace>
  <inkml:trace contextRef="#ctx0" brushRef="#br0" timeOffset="304601.4222">21021 8584 11466,'-20'0'513,"1"20"-865,-1-20-1,-20 0 513,1 0 417,-21 19 512,1-19 0,-2 0-384,-18 0-225,-20 0-128,0 0-191,-21 0-129,-18 0-32,-21 0-129,-20-19-31,1 19 64,0-20 96,-2 20 0,-18 0 96,-1 0 0,21 20 0,-21-1 257,40 2-33,-20 19-256,41-21-96,19 1 0,20-20-192,0 20-801,18-20 256,2 0 737,20 0 545,-1 0 191,41 0-447,-1 0-257,0 20-193,40-20-287,0 0 480,-1 0 0,1 0-384,0 20-257,0-20 161,0 0 447,-20 20 1,0-20 193,0 19-65,0 21-96,0-20 0,0 39 32,0-19-32,0 20 0,19-20 64,1 0-64,-20 19 32,20-19-64,0 0-32,-20-1 64,0 1 0,20-20 0,-20 19 64,0-19 0,0 1-64,19-2 0,-19 1 32,20 0 32,-20-20 0,20 19 128,-20-19 225,20 21-33,1-21-64,17 0 33,3 0-1,-1 0-128,19 20-160,20-20-32,0 20 32,20-20-32,0 20-32,21-20 32,-1 0-64,21 0-64,-21 0-160,19 0 32,-19-20 160,1 20-64,-1 0 160,-1-20 0,1 20 32,1 0-128,-21 0 128,0 0 0,0 20-64,1-20 0,-1 0-353,0 0-511,-18 0 191,18 0 513,-20 0 64,0 0 192,0-20 224,-18 0 417,-23 20-417,23-21-128,-22 21 289,1-19-129,-20 19-128,-1 0 161,1 0-193,0 0-64,0 0 320,0 0 1,19 0-65,-19 0-224,21-20 97,-3 20-225,-18 0 0,1 0 0,-21 0-32,20 0 160,-20 0-384,0 0 448,0 0-256,0 0-32,0 0 64,0 20 96,0-20-192,20 0 160,-20 0-128,0 0 96,0 0 128,0 0 64,0 0 96,-20-20 1,20 0 31,0 1-160,-20-22-96,20 2-192,-21-21 96,-17 1-192,18-21 64,-1 1-128,-19-21 512,20 21-224,1-1 64,-1 21 128,20 19-224,0 20-192,-20 1-609,20 19-800,0-21-3140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8:52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3969 3655 9320,'0'0'609,"0"0"128,0 0 480,0-19 448,-20 19-127,20 0-577,0 0-609,0 0-256,0 0 160,0 0 65,0 0-129,20 0 32,-20 19-96,20-19 64,-20 0-64,20 0-31,-1 0 63,1 0-96,0 0 32,0 0-64,0 0 64,-1 0-96,21-19 32,-20 19 32,19 0-64,2 0 32,-1 0 32,19 0 0,-19 0-32,-1 0-32,1 0-64,-1 0 128,-19 0-64,20 0 32,-19 0-96,17 0 96,-18 19 64,21-19-192,-21 0 96,19 0 96,-19 0-192,20 0 96,-1 0 64,1 0-160,-1 0 160,-19 0-96,20 0 128,-1 0-224,1 0 64,1 0 64,-2 0 0,1-19 0,-1 19 0,1 0-96,0 0 32,-1 0 32,1 0-32,1 0 0,-3 0 64,-17 0 0,19 0-32,-1 0-96,1 0 0,-1 0-1,1 19 1,0-19 32,-1 0-64,1 0 160,-1 0 0,1 0-64,1 0 64,-3 0 0,3 0-32,-2 0 32,1 21 0,19-21 0,-19 0 0,21 0 0,-23 0 0,23 0-32,-2 0 32,0 0 0,1 20 0,-1-20 0,-19 0 32,19 0-64,2 0 64,-2 0-32,-19 0 0,19 0-32,0 0 96,-19 0-64,20 0 32,-1 0-64,0 0 32,2 0 32,18 0-64,0 0 64,0 0 0,-19 0 0,-1 0 96,2 0-96,-2 0 64,-19 0-96,19 0 32,-19 0 65,-1 0-226,-19 0 33,0 0-256,0 0-609,1 19-320,-3-19-353,2 0-1312</inkml:trace>
  <inkml:trace contextRef="#ctx0" brushRef="#br0" timeOffset="6035.3452">12088 3596 7591,'0'0'3043,"0"0"-2307,0 0 449,0 0 641,0 0 128,0 0-833,20 0-544,0 0-129,19-19 32,1 19-95,19 0-161,22 0 0,-22 0-192,40 0 0,0 0 0,0 0 0,1 0-64,-1 0 96,-20 19-64,2-19-192,-22 0-352,-1 0-513,-37 0-1474,-1 0-3266</inkml:trace>
  <inkml:trace contextRef="#ctx0" brushRef="#br0" timeOffset="12676.725">1726 4708 2786,'-41'0'-32,"41"0"96,-18 0 673,18 0 1121,-21 0-737,21 0-705,-20 0 161,20 0 512,-20 0 448,20 0-96,-20 0-416,20 0-448,0 0-97,0 0 129,0 0 32,20 0-225,0 0-128,0 0-63,1 0 31,17 21-32,23-21-96,-22 0 0,21 0-32,-1 0 0,0 0 65,1 0-1,-1 0-64,-18-21-32,-1 21-32,-1 0-32,-19 0-64,-20 0-385,0 0-351,0 0-257,0 0-1153,0 0-1090,0-19-6115</inkml:trace>
  <inkml:trace contextRef="#ctx0" brushRef="#br0" timeOffset="13008.744">2084 4570 5124,'0'0'1602,"0"-20"-1698,0 20 128,0 0 833,0 0 1441,18 0-609,-18 0-447,20 0-322,1 20-159,19 0 96,-22-1-64,23-19-289,-1 21-95,-1-2-161,1-19-128,19 20 32,-19-20-64,-19 20 32,17-20 161,-18 19-161,1-19 0,-21 0-128,0 21 384,-21-21 97,1 20-289,-18-20-160,-3 19 64,-18 21-32,-1-19-64,21-1-96,-21-1-96,39 21-673,-17-20-1954,18 0-7078</inkml:trace>
  <inkml:trace contextRef="#ctx0" brushRef="#br0" timeOffset="18513.0588">5299 5921 3331,'0'0'864,"0"0"-287,0 0 576,0-19 993,0 19-352,0 0-833,0 0-225,0 0 97,0 0 0,0 0-192,0 0-289,0 0-192,0 0-96,0 19 32,0-19-96,0 0 32,0 0 32,0 20-32,0-20 64,0 20-31,0-20 63,0 20-128,0-20 32,0 0 32,0 20-32,0-20 96,20 0 96,-20 0-128,19 0 0,1 0-32,0 20-32,0-20 0,21 0-32,-23 0 0,23 0-32,-21 0 32,18 0 0,-17 0-32,19 19 32,-1-19 0,-19 0 32,20 0-96,-1 0 32,1 0 32,-20 0 0,19 0 0,22 0-32,-23 0 32,3 0-32,-1 0 32,19 0 0,-19 0 0,-1 0 32,21 0-32,-1 0 0,-18 0 32,18-19-32,1 19 0,-21 0 0,1 0 0,-1 0 32,1 0-32,0 0 32,-1 0-64,1 0 64,-1 0-64,2 0 0,17 0 0,-17 0-32,-1 0 32,-1 0 0,1 0 0,0 0 0,-1 0-32,2 0-64,-3 0 96,3 0-64,-1 0 64,19 0 32,-19 0-32,-1 0 0,1 0 64,-1 0 0,-19 0-32,20 0 0,-19 0 0,17 0 0,-18 0 0,21 0 0,-23 0 0,23 19 0,-21-19 0,0 0 32,19 0 0,-19 0 0,-20 0 128,20 0 192,-20 0 97,20 0 127,-20 0-95,0-19-193,20 19-160,-20 0-160,0-20 128,0 20-32,0-20-128,0 0-64,-20 20-64,20-20-64,0-19-65,0 19-672,0-1-4484</inkml:trace>
  <inkml:trace contextRef="#ctx0" brushRef="#br0" timeOffset="57874.3102">13080 2364 12363,'-18'0'577,"18"0"31,0 0-383,18 0 127,2 0 417,21-19-417,-3-21-224,23 0-64,-2 0 32,1-19-64,-21 19 32,22 0-160,-23 1 96,3-1 0,-21 20-64,-2 0-192,2 0-321,1 20-960,-21 0-417,0 0-1249,0 0-3812</inkml:trace>
  <inkml:trace contextRef="#ctx0" brushRef="#br0" timeOffset="58264.3325">13041 2166 7783,'0'-20'288,"0"20"-288,0 0-64,0 0-32,0 20 641,0-20-353,0 39-96,-20-19 384,20 20 257,-20 0-64,20 0-1,0-21 225,0 2-160,0-2-129,20 1-255,0 0 159,1-20 33,17 0 31,23 0 33,-2 0-225,0-20-96,1 20-159,-21-20-354,1 20-1664,-20-19-3108</inkml:trace>
  <inkml:trace contextRef="#ctx0" brushRef="#br0" timeOffset="65708.7583">7721 5107 4676,'0'0'160,"0"0"-96,0 0 256,0 0 930,20 0 736,-20 0-641,0 0-512,0 19-161,0-19 97,0 21-64,0-21-225,0 0-256,0 19 0,20-19-31,-20 20-129,0-20 0,0 21 0,0-21-32,0 0 32,0 19-64,0-19 32,0 0 32,0 20-32,0-20 32,19 0-32,-19 0 0,20 20 192,0-20-128,0 0 33,0 19-65,0-19-32,19 0 64,-19 21-64,21-21 32,-3 0-64,-17 0 32,19 20 0,-1-20 64,1 0-64,-1 0-32,21 0 64,-21 0-96,21 0 64,19 0-32,-20 0 96,-18 19-32,18-19-96,1 0 0,-20 0 32,-1 0 0,22 0-32,-23 0 0,3 20 0,18-20 0,-19 0 32,19 0 0,-19 0 32,19 0-32,1 0 0,-1 0-32,0 0 0,-18 19-96,17-19-64,3 0-32,-2 21 63,1-21-31,-1 0-256,2 0 95,-2 20 321,0-20 0,1 0 96,-1 0-32,1 0 193,19 0 95,-20 0 96,2 0-191,-2 0-65,0 0-96,1 0-32,-1 0-32,1 0 0,-21 0 0,22 0 0,-2 0 0,1 0 0,-21 0 64,21 0-32,-1 0-64,-19 0 32,19 0 0,-18 0 32,18 0-32,-19-20 0,19 20-64,-19 0 32,19 0 32,-19 0-96,19-21 64,-18 21-32,-3 0-32,3 0-1,-1 0-223,-1 0 192,1 0 64,-1 0 64,1 0 0,19 0 0,-19 0 128,1 0 128,-3 0-31,3 0-129,-21 0-32,19 0-32,1 0-32,0 0 64,-1 0-32,1-19-32,19 19 160,-18 0 32,-3 0-128,3 0 0,-1 0 32,-1 0-32,1 19-64,-20-19 32,19 0-32,-19 0 0,20 0 33,-1 21-1,-19-21-32,21 0 32,-3 0 32,3 0 0,-3 0-128,3 0 128,-1 0-128,-1 0 32,1 0 0,0 0-32,-1 0-1,1 0 1,-19 0 64,17 0-32,3 0 32,-3 0 0,-17 0-64,19 0 64,-1 0 0,1 0 0,-20 20 0,19-20 0,1 0-32,1 0-96,-23 0 96,22 0-32,1 0 64,-23 0 0,2 0 0,1 0 32,-1 0-32,0-20-64,-20 20-192,20 0 128,-20 0 0,0 0-1,0 0 1,0 0 96,19 0 0,-19 0 0,0 0 32,0 0 0,0-21 64,0 21 64,20 0-64,-20-19 33,0 19 223,0-20 192,0 1-255,0-22-193,20 22 256,-20-21-224,0 0-352,20 20-1025,-20-20-1602,20 21-2562</inkml:trace>
  <inkml:trace contextRef="#ctx0" brushRef="#br0" timeOffset="67778.8767">10421 5306 5733,'0'-21'1121,"0"2"288,0 19 1,0-20 223,0 20 385,0 0-609,0 0-1088,0 20-321,-20-20 96,20 40 0,0-1 32,0 21 32,0-1-64,0 21-64,-20-21 32,20 22-32,0-23 0,0 3 0,0-3-32,0 2 0,0-20 0,20 0-96,-20-20-128,0-1-192,0 1-385,0 0-961,0-20-1537</inkml:trace>
  <inkml:trace contextRef="#ctx0" brushRef="#br0" timeOffset="68233.9025">10122 5405 7655,'0'20'801,"0"-20"-673,0 0 160,0 0 1089,0 0 513,0-20-993,0 20-481,0 0 225,20-21 224,-20 21-289,20-19-255,-20-1-225,21 1-64,-1-1 64,-2-1-64,23-18-32,-21 19 64,0-20-32,-1 20 0,1 1 128,0-2 224,-20 21 1,0 0-97,20 0-224,-20 0-32,0 21 32,20-2 0,0 22-128,19-22-96,-19 21-577,21-21-480,-23 22-961,2-41-1922</inkml:trace>
  <inkml:trace contextRef="#ctx0" brushRef="#br0" timeOffset="71810.1073">8079 5186 7719,'18'0'-160,"-18"0"224,21 0-128,-1 0 128,-20 0 769,20 0-225,-20 21-480,20-21-96,-20 0 0,19 0 449,-19 0-65,20 0 161,0 0 63,0 0 97,0 0-64,-1 0-257,21 0-96,-20-21-63,0 21-1,19 0-192,-19 0 32,21 0-96,-23 0 32,2 0-64,21 0 32,-21 0 32,19 0 0,1 0 0,0 0-32,-1 0 32,1 0 32,-1 0 32,22 0-32,-23 0 32,3 0-32,18 0-32,-19 0 0,0 0-32,-1 0 65,21 0-1,-21 0 0,22-20 0,-23 20 0,3 0 0,18 0 32,-19 0 0,0-19 0,-1 19-64,1 0 64,-1 0-32,1 0 32,19 0-64,-18 19 32,18-19-64,-19 0 33,0 0 31,19 0 0,0 0-96,-19 0 64,19 0 96,-19 0-128,1 0 0,-2 0 0,21 0 0,-21 0 32,1 0-64,0 0 0,-1 0 64,1 0-64,-1 0 64,22 0 0,-23 0 32,3 0 0,18 0 128,-19 0-160,0 0-32,-21 0 0,21 0 32,-20 0-32,0 0-32,-1 0 32,-19 0 0,0 0 32,20 0-96,-20 0-160,0 0-160,0 0-225,-20 0-961,20 0-383,-19 0-1411</inkml:trace>
  <inkml:trace contextRef="#ctx0" brushRef="#br0" timeOffset="76225.3598">11831 5186 1601,'-21'0'2755,"21"0"-2179,0 0-159,0 0 543,0 0 706,0 0-64,0 0-417,0 0-320,0 0-33,21 0-159,-21 0-161,0 0-191,0 0-1,18-20 32,2 20-31,1 0-65,19 0-32,-1 0-96,21 0-32,-1 0-32,40 20-64,-20-20 32,21 0 32,-1 0-64,0 0 65,0 0 95,0 0 128,2 0-32,-22 0 129,-20 0-257,2 0-96,-23 0-32,-17 0 32,-1 0-256,-20 0-321,0 0-544,0 0-1121,-20 0-1730</inkml:trace>
  <inkml:trace contextRef="#ctx0" brushRef="#br0" timeOffset="91372.2261">4902 6060 1153,'20'0'1473,"-20"0"-160,0 0 257,0 0 287,0 0-63,0 0-513,0 0-352,0 0-160,0 0-160,0 0-289,0 0-192,0 0-32,19 0 128,-19 0-64,0 0 65,0 20 159,0 0-192,0 0 96,0 0-127,0 0-1,0-1 0,0 2-64,0-2 0,-19 1 32,19 1 32,0-21-31,0 19 63,0-19-96,0 20-32,0-20-32,0 0 32,19 0 32,-19 0 0,20 0-64,-20 0 32,20 0-64,0 20 0,1-20 0,-3 0 32,2 0 0,0 0-64,21 0 32,-23 19-32,23-19 0,-1 0-32,-1 0-32,1 0 0,19 21-32,-19-21-128,19 0 95,-18 0 33,-1 20-96,19-20-192,-19 0 288,-1 19 128,21-19 0,-21 20 0,21-20 160,20 0 288,-1 20-352,0-20-64,0 20 0,22-20-32,-2 0 0,0 0 32,0 0 0,0 20 0,1-20 0,-1 0 65,0 0 31,20 0 64,-1 0-160,-19 0-32,21 0 64,-1 0-32,-20 0-32,21 0 0,-1 0 0,1 0 32,-21-20-32,19 20 32,21 0 0,-19 0-32,-1 0 0,0 0 0,-19 0 0,17 0 0,3 0 0,-21 0 32,20 0-64,1 20 32,-1-20 0,0 0 0,-1 0 0,2 0-32,19 0 64,-19 0-32,-3 0 0,23 0-32,-21 20 64,1-20-32,-1 0 0,-1 0 0,1 0 0,1 0 0,-21 0 0,20 0 0,1 0 0,-21 0 0,20 0 0,-20 0 32,19 0-32,-19 0 0,2 0-32,-2 0 32,-19 19 0,19-19 32,-20 0-32,0 0-32,20 0 32,-20 0 0,2 0 32,-22 0-64,20 0 64,-19 0-32,-1 20 32,2-20 0,-23 0-32,23 0 0,-22 0 0,1 0 0,19 0 0,-19 0 0,-1 0-96,-19 0 0,20 0 0,-1 0 96,-19 0 0,0 0 32,1 0-32,17-20 32,-18 20-32,1 0 32,-1 0-32,0 0 0,0 0 64,-1 0-32,-19 0-32,20 0 0,-20-19-32,20 19 32,-20 0 0,0 0 32,20 0 0,-20 0 96,0 0 32,20 0 65,-20 0-65,19 0-64,-19 0 0,20 0-32,-20 0-32,20 0-32,-20 0 0,20 0 0,1 0 32,-3 0-32,-18 0-32,20 0 64,-20 0 0,20 0 32,-20 0 0,21 0 64,-21 0 257,0-20 95,0 20 1,20 0-97,-20-20-32,0 20 97,0-20-193,-20 0 0,20-19-192,0-2 32,0 2-64,0 0-96,0-2-128,-21 1-128,21 1-609,0-1-2210,-20 20-10890</inkml:trace>
  <inkml:trace contextRef="#ctx0" brushRef="#br0" timeOffset="118700.7893">14609 5981 4228,'0'20'3074,"0"-20"-2593,0 0-321,0 0 64,20 0 865,-20 0 225,0 0-642,20 20-287,-20-20-65,0 19 160,20-19 97,-20 20-193,0-20 161,0 20-33,0-20-224,20 0-95,-20 20-65,0-20 32,0 20-32,0 0-32,0-20 32,-20 20-64,20-1-32,0-19 32,0 21-64,0-2 0,0-19 32,0 20 65,0 1 95,0-21-160,20 19 32,-20-19 0,0 0 32,19 20-32,-19-20 64,0 0 0,20 0 32,-20 20-64,20-20 1,-20 0-33,21 0 64,-1 0-64,-20 0-32,38 19-32,-17-19 32,19 0 32,-1 0-64,1 21 0,-1-21 32,21 0 0,-21 0-96,21 0 64,-1 20-64,-18-20-32,18 0 32,1 0-64,-1 0-1,1 0 1,-1 0 160,0 0-64,22 0 64,-2 0-64,-20 0 32,20 0 0,2 0 0,-23 0 32,21 0-32,-18 0-32,-2-20 96,20 20 0,-19 0-64,19 0 0,1 0 0,-1 0 33,1 0 31,19 0-64,-19 0-32,-22 0 32,23 20-65,-22-20-63,0 0 64,1 19 0,-21-19-64,22 0-32,-3 20 64,-17-20 64,18 0 32,-19 0 0,19 0 96,-19 0 192,-20 0 97,-1 0-193,1 0-96,0 0 96,0 0-32,-20 0-64,21 0 32,-21 0 161,0 0 127,18 0 0,-18-20 65,20 20-65,-20-19 289,0-1-128,21-1-97,-21 2-160,20-21-224,-20 21 65,20-41-129,0 20 64,-20 0-577,19 0-352,1 0-1120,-20 1-4037</inkml:trace>
  <inkml:trace contextRef="#ctx0" brushRef="#br0" timeOffset="134384.6863">12327 9319 1057,'0'0'2114,"0"0"160,-20 0-160,20 0-64,0 0-289,-21 0-95,21 0-417,0 0-480,0 0-353,0 0-224,0 0-128,0 0 32,21 0 33,-21 0 63,20 0-64,0 0 0,19 0-32,-19 0-32,20 0-32,-1 0 32,1-20-32,-1 20 0,21 0 32,-1 0-96,2 0 64,-2 0-64,20-20 32,-19 20 32,-1 0-32,20 0 0,2 0 0,-22 0 0,0 0 0,1 0 0,-1-19 32,2 19-32,-3 0 0,1 0 0,22 0 0,-22 0 64,1 0-64,19 0 0,-20 0 0,2 0 0,-2-20 0,20 20-96,-19 0 32,-1 20-64,20-20-96,-18 0 128,-2 0-32,20 0 128,1 0 32,-21 19-64,20-19 32,-18 0 32,18 0 0,-20 0-64,40 0 64,-20 0-32,20 0 64,-18 0 64,18-19-32,-20 19 0,20 0-96,1 0 0,-1 0 128,0 0-64,0 0 32,0 0-96,1 0 193,-21 0 63,1 0-96,-1 0-64,0 0 0,-20 0 32,2 0-96,-22 0-32,1 0-384,-20 0-673,-20 0-1441,0 0-4453</inkml:trace>
  <inkml:trace contextRef="#ctx0" brushRef="#br0" timeOffset="137729.8777">6907 11843 5733,'0'0'6566,"0"0"-5573,-20 0-673,20 0-159,0 0 703,0 20-255,0-20-193,0 20-95,0-1 63,20 21 32,-20 0 65,0 0-193,0 39-32,0 1-63,-20-1-33,-1-20 0,21 1-128,-18-1-32,18-18 128,-20-2-160,20 1 0,0 0-32,-20 0-160,20-21-513,0-19-544,0 0-865,0 0-1314,0-19-4867</inkml:trace>
  <inkml:trace contextRef="#ctx0" brushRef="#br0" timeOffset="138205.9048">6649 12141 11466,'-40'20'769,"20"-20"512,20 0-384,0 0 96,0 0 192,20-20-384,-20 20-353,20-20-352,0 0 33,19 0-65,-19 1 0,0-1-32,19-20 0,-19 20 0,1-20 0,-1 0 64,0 21-32,-2-1 96,-18 0-192,21 20 64,-21-20 64,0 20-224,0 0 96,20 20 64,-20 0-64,20 19 96,0 1 32,-1 0 0,1 0-256,0 0 256,0-21-128,0 21-64,0-20-224,-1 0-961,1-20-2179,0 0-10119</inkml:trace>
  <inkml:trace contextRef="#ctx0" brushRef="#br0" timeOffset="139064.9539">18123 11843 7110,'0'0'8584,"0"20"-8295,0-20-193,0 0 576,0 20 289,0-1-480,0 21-225,0 0 0,0 20 225,0-1-129,-20 1-192,20 19-64,0-19-96,0 0 192,0-21-288,0 0-192,20-18-256,-20-1 447,0-20-575,21 0-449,-21 0-1410,18 0-3010</inkml:trace>
  <inkml:trace contextRef="#ctx0" brushRef="#br0" timeOffset="139424.9744">17925 12022 14894,'-20'0'896,"20"-20"-767,0 20 479,0-20-31,0-1-129,0 2-384,20 0-128,0-21 192,19 20-96,-19 0 192,0 0-31,19 0-1,-19 0-32,0 1 128,0 19 33,1 0-129,-21 19-32,18 1 32,2 20-64,1 0-128,19-21 32,-22 21-384,23 0 352,-1-20-288,-21-20-321,1 20-1185,20-20-4323</inkml:trace>
  <inkml:trace contextRef="#ctx0" brushRef="#br0" timeOffset="146860.3997">19354 4649 11883,'0'20'1217,"0"-20"-961,0 0 64,19 0 481,21 0 64,1 20-32,18-20-129,40 0-319,0 0-193,20 0-32,1 0-96,-1 0-32,-1 0 96,1 0-128,-19 0-96,-1 0-128,-19 0-160,-21 0-129,-18 0-512,-23-20-704,-18 20-449,0 0-1250</inkml:trace>
  <inkml:trace contextRef="#ctx0" brushRef="#br0" timeOffset="147207.4196">19533 4510 8071,'20'-39'128,"0"39"161,-1-20-257,1 20-64,0 0 128,-20 0-32,0 0-32,0 0-32,0 20 160,-40-1-256,1 1-128,-22 0 192,-18 20 224,20-20 865,-1-1 352,1 2 129,19-2-193,1 1-576,39 0-513,0 20-192,19-1 288,21 1-192,19 1-96,1-2-64,19 1-448,0-20-929,2 19-1570,-2-19-7527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31:55.47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1646 2464 8584,'0'0'576,"0"0"-63,0 0-417,0 0 384,0 0 1154,0 0-577,0 0-545,-20 0-256,20 0 1,-20 0 63,20 0-64,-20 0 1,-19 0-65,-1 0-96,20 0-32,-19 0-32,-1 0 0,-19 0 0,18 0-64,-17-20 160,17 20-128,-18 0-32,19 0 64,20 0-32,-19 0 64,19 0 32,-20 0-32,40 0-32,-20 0-64,20 0 0,-19 0-64,19 0-32,0 0 64,0 0 0,0 0 32,0 0 32,19 20 0,-19-1-96,0 1 64,0 0 64,20 20-32,-20-1 0,20 21 0,-20-1-96,0 21-193,20-20 65,-20 19 64,0 1 32,0-1 64,0 21 64,20-21 0,-20 1 0,0 19 32,0-20-64,0 21 32,19-21 32,-19 1 0,0 0-32,20-1 0,-20-20-64,0 21 0,0-20-32,0-1 0,0 20-161,20-18-31,-20-2 160,0 1 128,-20-1 0,20-19 32,0-1 32,0 1-64,0-20 32,0 0-32,0-1 96,0 2 96,20-1-160,-20-20-32,0 19 0,0 2 0,20-2 32,-20-19-160,0 21 0,0-1 0,20-20-128,-20 19 160,19-19-96,-19 0 95,20 0 97,20 0 32,-19 0 33,17 0-1,-18 20-577,21-20-4323</inkml:trace>
  <inkml:trace contextRef="#ctx0" brushRef="#br0" timeOffset="3591.2053">20426 1908 10025,'40'20'128,"-20"-20"-192,19 39 64,-19 1-224,0 0 32,-20-1 288,0 1 288,0 0 161,0-21 480,-20 1 832,20-20 65,-20 0-865,0-20-448,-19-19-225,19-1-96,0-19 129,0 19-1,20-20-320,0 41-32,0-22 129,0 22-161,20-2-225,20 21 129,-1-19 0,1 0 0,19 19-32,-19 0 32,1 0 96,-3 0-96,3 0 64,-21 0 0,-2 19-64,3-19-288,-21 0-737,0 0-1025,0 0-1346,0 0-2433</inkml:trace>
  <inkml:trace contextRef="#ctx0" brushRef="#br0" timeOffset="3886.2221">21102 1589 12940,'18'-60'1377,"-18"41"-448,-18-1 384,18 20-800,0-20-225,-20 20-192,20 20 0,-21 0-64,1 20 385,0-1-161,20 21-32,-20-20-128,20 19 0,0 2-96,20-2 96,0 1 0,21-21-448,-21 1-32,-2-20-801,2-20-769,1 0-1506,-1 0-6245</inkml:trace>
  <inkml:trace contextRef="#ctx0" brushRef="#br0" timeOffset="4053.2318">21300 1828 9929,'0'19'6566,"0"2"-6502,0-2 128,0 2 193,0-1-33,19-1-256,1 1-160,-20 0-801,20-20-992,0 0-1186,-20 0-5157</inkml:trace>
  <inkml:trace contextRef="#ctx0" brushRef="#br0" timeOffset="4175.2386">21379 1728 15983,'-20'-20'1217,"20"1"-1185,-20 19-288,20 0-641,0 0-192,20 0-2755</inkml:trace>
  <inkml:trace contextRef="#ctx0" brushRef="#br0" timeOffset="4363.2494">21557 1908 13708,'21'59'1410,"-21"-39"31,0-20-160,0 20-256,20-20-608,-20 20-225,-20 0-224,20-20-545,-21 19-448,1 1-288,20 0-1313,-20-20-4325</inkml:trace>
  <inkml:trace contextRef="#ctx0" brushRef="#br0" timeOffset="4587.2623">21796 2066 12459,'39'60'1634,"-19"-40"384,-20 19-417,0 1-768,20 0-128,-20 0-321,0 0-256,0-21-64,0 2 64,-20-2-32,20 1-192,0-20-224,-20 0-256,0-20-1026,1 1-2562,-1-21-8200</inkml:trace>
  <inkml:trace contextRef="#ctx0" brushRef="#br0" timeOffset="4701.2686">21697 1847 5060,'-20'-38'13805,"20"38"-14349,0-21-673,0 21-225,0 0-2113,20 21-7784</inkml:trace>
  <inkml:trace contextRef="#ctx0" brushRef="#br0" timeOffset="4903.2802">21855 1451 19538,'61'0'224,"-23"19"193,3 1 191,-3 0-448,3 20-128,-1-1-64,-40 21-929,0-1 225,0 21-449,-20 0-449,-20 19-1473,-19-19-1729</inkml:trace>
  <inkml:trace contextRef="#ctx0" brushRef="#br0" timeOffset="5603.3204">20664 3139 15502,'0'0'1377,"0"0"-1184,-20 0-161,20 0-321,0 0 129,0 39 192,0-18 0,20 19 0,1-1-96,-3-19-32,2 20 64,1-40 64,19 20 96,-22-20 225,3 0 95,-1-20 97,0 0-225,-20-20-160,20 1-96,-20 19-32,0 0-416,19-1 320,-19 2-289,0 38-800,20 2 641,-20 19 63,0 19 257,20 1 192,-20-1 64,20 21-32,-20-21 0,0-19 64,20 19 385,-20-38 352,-20-1 224,20-1-128,-20-19 352,0 0-256,0 0-417,-19 0-416,-1-19-95,19-22-450,-17 22-351,18-21-674,-1 0-1120,1 1-2691</inkml:trace>
  <inkml:trace contextRef="#ctx0" brushRef="#br0" timeOffset="5936.3395">21140 2662 15054,'-20'0'640,"20"-19"-351,0 19 31,0 19-32,-18-19 161,18 20-129,0 19 160,0-18-31,0 19-289,0-2 32,0 3-96,18-1-64,-18-20-160,20 19-160,-20-19-225,21-20-608,-1 20-961,0-20-2242</inkml:trace>
  <inkml:trace contextRef="#ctx0" brushRef="#br0" timeOffset="6087.3481">21280 2820 12203,'0'21'416,"0"-1"-384,0 0 65,0-20-129,0 20 128,20 0-865,-20-20-1505,19 0-4677</inkml:trace>
  <inkml:trace contextRef="#ctx0" brushRef="#br0" timeOffset="6231.3564">21260 2702 16719,'0'-20'641,"0"20"-641,0 0 0,0 0-384,0 0-1,20 0-1312,0 0-3684</inkml:trace>
  <inkml:trace contextRef="#ctx0" brushRef="#br0" timeOffset="6412.3667">21418 2841 6726,'20'20'2018,"-20"0"-513,0-20 321,0 20-96,0-20-481,0 20-993,0-20-160,0 19-160,0-19-320,0 20-641,-20-20-1410,20 0-2721</inkml:trace>
  <inkml:trace contextRef="#ctx0" brushRef="#br0" timeOffset="6678.3819">21657 2921 10634,'0'59'544,"20"-39"-95,-20 20 575,0-1-159,0 2-160,0 17-449,0-17-256,0-21 160,0 0 449,0-1 0,-20 1-97,20-20 0,-20 0-127,-1 0-513,3-20-673,-2-19-1185,-1 19-2883</inkml:trace>
  <inkml:trace contextRef="#ctx0" brushRef="#br0" timeOffset="6800.3888">21557 2742 14958,'0'0'2530,"0"0"-3267,0 0 705,21 0-32,-21 0-929,0 20-1985</inkml:trace>
  <inkml:trace contextRef="#ctx0" brushRef="#br0" timeOffset="7003.4004">21756 2721 15150,'40'0'512,"-21"21"-448,1-21 769,20 20-64,-20 19 256,19-20-609,-19 42-320,-20-21-32,21-1-32,-21 1-320,-21 0-673,1-1-864,-19 2-2852</inkml:trace>
  <inkml:trace contextRef="#ctx0" brushRef="#br0" timeOffset="18744.0721">3750 3616 6438,'0'0'2146,"0"0"-673,0 0-256,0 0 193,0 0 31,0 0-801,0 0-511,0 0-65,0 0 128,0 0 128,0 0-160,20 0-64,1 0 0,-21 20 1,38-20 31,-18 0-64,1 0 32,19 0-32,19 0 32,-19 0-32,19 0 0,-19 0-64,19 0 0,0 0 0,2 0 0,-2 0-32,20 0 32,-19 0-96,19 0 0,-18 19 0,-2-19-96,20 0 128,0 0-33,1 21 33,-1-21 32,0 0 96,1 0-64,-20 0 0,19 0 0,0 0-32,-18 0 0,-2 0 32,-1 0 0,23 0 0,-22 0-32,20 0 0,0-21 64,2 21-64,-22 0 64,20 0-64,0 0 64,1 0-32,20 0 64,-21 0 161,20-19 95,-20 19 32,20 0-192,-20 0-63,2 0 63,18 0 128,-20 0 64,0 0-128,0 0 33,2 0-97,-2 0 0,0 0-96,0-20 0,0 20 0,-18 0-64,-23 0 32,3 0-448,-1 0-641,-21-20-1666,-19 20-5444</inkml:trace>
  <inkml:trace contextRef="#ctx0" brushRef="#br0" timeOffset="20364.1647">9308 4768 5797,'-39'21'128,"19"-21"0,20 0-96,0 0 993,-20 0 1634,20 0-481,0 0-1025,0 0-609,20 0 161,0 0-64,19 0-193,2 0-192,-1 0-160,19 0-64,1 0 33,-1 0-33,20 0 0,20 0-32,1 0 32,19 0 32,0 0-32,1 0 64,18 0 32,-19 0 64,21 0 32,-2 0 97,1 19-97,1-19-32,-2 0-96,1 0-128,-19 21 64,18-21 0,-19 0 0,20 0-224,-19 20 480,18-20-160,1 0 65,-19 0-1,-1 0-64,-1 0 64,-19-20-128,0 20 64,-18 0-32,-2 0-96,-20 20-64,-19-20-192,-20 0-705,1 0-1665,-21 19-2980</inkml:trace>
  <inkml:trace contextRef="#ctx0" brushRef="#br0" timeOffset="31297.7901">1547 5882 448,'20'0'1601,"-20"0"-512,19 0-160,-19 0 128,0 0 353,20 0 255,-20 0-223,0 0-257,0 0 192,20 0 32,-20 0-512,0 0-160,0 0-161,0 0-31,0 0-33,0 0-127,0 0-97,-20 0 0,20 0-192,-20 0 33,1 20-225,-21-20-65,0 0 65,-19 0 192,0 0-192,-2 0-96,3 19 128,17-19-32,1 0 32,1 0-96,-1 20 64,1-20 32,19 0-33,0 20 97,0-20-96,0 0 64,20 0-128,0 0 64,0 20 0,0-20 96,0 0 0,0 20 0,0-20-96,0 20 32,0-1 32,20 21 96,-20 0-64,0 19 32,0 1-32,0 0-32,-20 20 64,20-1-96,0 20 96,0 0 0,0 1-32,0-1 32,0 1 0,0-1 0,20-20 64,-20 1-96,20-1-32,-20 1 96,0-1-64,0-20 0,0 1 0,0 20 0,0-20 32,0-1 0,-20 1 64,20-21 257,-20 21-33,20-20-32,-19 0-64,19-1 33,0-19-33,0 20-160,19-20 0,-19 0 32,20 0-64,0-20 128,0 19-64,0-19-64,-1 0-64,21 0 0,-20 0-224,19 21-320,1-21-97,-20 0-833,21 0-2882</inkml:trace>
  <inkml:trace contextRef="#ctx0" brushRef="#br0" timeOffset="32686.8694">4028 7213 5317,'-19'0'1537,"19"0"-480,0 0-224,0 0 480,0 0 481,0 0-129,0 0-704,0 0-480,0-20-225,0 20 64,19 0-128,1 0-224,-20 0 32,40 0 32,-20 20 0,19-20 0,1 0-32,19 0 0,2 0 32,-2 0-32,0 0-32,1 0-64,19-20 32,-18 20 96,18 0-32,0 0 32,0 0-32,20-20 32,0 20 0,1-19 129,-1 19-33,0 0-96,0-21 32,-18 21-32,18 0 0,0 0-32,-20 21 0,21-21 32,-1 0-32,0 0 64,0 0 128,0 0 128,1 0 193,-1 0-289,0 0-160,0 0 0,-20 0 0,21 0 96,-1 0-128,0 0-32,20 19 0,-19-19 97,-1 0-129,0 0 64,-20 0 32,20 0-64,-18 0 0,-2 0 32,-20 0-32,1 0 0,-1 0-64,2 0-32,-22 20-193,-19-20-127,20 0-449,-21 0-224,-19 0-480,20 0-1122,-40 0-6630</inkml:trace>
  <inkml:trace contextRef="#ctx0" brushRef="#br0" timeOffset="36261.074">9249 8464 4003,'0'0'513,"20"0"-898,1 0-287,-21 0 640,18 0 1281,-18-19 609,20 19-1026,-20 0-191,0 0 224,21 0 192,-21 0-160,20-20-289,0 20-95,-20 0-33,18 0 33,23 0-193,-21-20-96,0 20-128,19 0-64,1 0-32,-20 0 0,19 0 0,22 0 0,-23 0 32,23 0-32,-22 0 32,21 0 0,19 0 33,-20 0 127,40 0 224,-18 0 161,18 0-161,-20-19-256,0 19-160,0 0 0,20 0-32,-18 0-128,18 0-64,0 0 32,1 0 96,18 19 128,21-19-32,-20 0 352,21 0 545,-2-19 320,1 19-224,-1-21-513,2 21-127,-21 0-161,1 0-128,18 0-32,-39 0 64,20 0-128,1 21 64,-21-21-32,0 19 0,0-19 32,1 0 0,-21 0-32,1 0 0,-21 0 32,0 0-192,2 0 128,-3-19-32,-17 19-32,-1-21-385,-40 1-384,0 1-1152,-20 19-3653</inkml:trace>
  <inkml:trace contextRef="#ctx0" brushRef="#br0" timeOffset="54088.0935">3710 9657 9480,'0'-59'1410,"0"39"-161,-19 0 96,-21 0-256,20 20-480,-19 0-353,-21 0-256,21 20-64,-22 20 32,3 0 0,17 19-32,2 1 128,-1-21-192,40 21 160,-20 0 0,40-1-64,0-19 160,19 0-128,22-1-32,-23-18-32,23-2 160,-22-19 64,1 0 160,0 0-31,-21-19-97,1 19 96,-20-21 33,0 1-193,-20 1-96,1-1-225,19 0 33,-20 20 128,0-20 0,20 20-128,0 0-224,20 20 384,0-20 128,-1 20 0,21-20-96,0 0-32,-1 0-96,-19 0-160,21 0-193,-21 0-95,-20 0-225,0 0 96,0-20-448,-20 20-64,20-20 449,-21 20 639,1 0 226,0 0 31,20 0 224,-20 0 577,20 20 512,0 0-127,20 19-385,-20-19-193,0 1-159,20 18-449,-20-19-128,0-1-673,20 2-352,-20-1-480,21-20-1602,-1 0-8135</inkml:trace>
  <inkml:trace contextRef="#ctx0" brushRef="#br0" timeOffset="54443.1138">3989 9975 13036,'0'20'2530,"0"0"-2177,0 0 159,0 0 513,0 19-737,0-18-192,0-2-96,20 1-32,-1-20-160,1 0 128,0 0-96,0 0-288,0-20 95,-1 1 257,-19-2 0,20 1 96,-20 1 0,0-1-192,0 0 32,0 0 160,0 0 256,0 20 224,0 20-95,0-20-65,0 20 289,-20 20-33,20-21 1,0 1-449,20 1-64,-20-2-64,20 1-545,0-20-512,19 0-1441,-19 0-3748</inkml:trace>
  <inkml:trace contextRef="#ctx0" brushRef="#br0" timeOffset="55199.1572">4307 10035 15246,'0'20'-32,"18"-20"128,-18 0 801,21 0 256,-1 0-609,20 0-319,-21-20-129,1 20 32,0-20 160,-20 20-64,0-20-31,0 20-65,-20 0-96,-19-20 0,19 20-64,-20 20-96,19-20-1,3 20 33,-2-20 0,20 20 32,0 0 32,20-1 64,-2 1 64,3 1-32,19-2-32,-1-19 32,-19 0-64,0 0 97,0 0-33,0 0 96,-1-19-160,1-2-32,0 21 32,-20-20 0,20 1-192,-20 19-1,21-20 33,-1 20 32,-20 0-32,18 20 32,-18-20 128,20 19-32,-20-19-32,0 20-193,0 1 546,-20-21-225,20 19 0,0-19 32,0 0 0,0 0 128,-18 0-448,18 20 512,0-20-256,0-20-160,18 20-32,2 0 64,1-19-96,-21 19 192,20-21-32,0 21 32,-2-20 0,-18 20 128,21-19-224,-21-1 192,20 20-96,-20-20-32,0 0 0,0 20-32,0 0-64,20 0-385,-20 0 737,20 20-160,-1 0-32,1 0-32,0-1 97,-20 1-65,20-20 32,0 21 96,-20-2 128,0-19 193,-20 20 191,0-20-127,0 0 31,0 0-191,1 0-289,-21 0 96,20 0-192,-1 0-32,3 0-513,-2 0-544,20 0-1057,-20 0-3491</inkml:trace>
  <inkml:trace contextRef="#ctx0" brushRef="#br0" timeOffset="56267.2183">6451 9439 13004,'-20'0'1153,"0"-21"-673,0 42-191,-1-21 31,-17 19 481,-3 1-577,3 19-224,17 2 0,-19 18 32,20 1-32,0 0-32,1 19-96,19 0-193,19-19-159,1 0-97,20-20 257,19-1 224,2 1 0,-2-20 128,1-20 96,-1 0 224,0-20 33,1 1-33,-1-22-160,-19 2-64,-1-1 97,2 0-97,-21 1 0,-20-21 160,0 20 0,-20-19-95,-21-1-33,2 20 288,-1 0 417,-19 1-256,-1 19-161,1 20-224,-20 0-224,18 0 32,2 20-64,19 0-64,1 20 0,19-21-32,20 21-224,0-20 288,0 20 0,41-21-1,-23 21 65,43-20 129,-2 0-65,1 0-64,-1-20 128,20 0 128,-19 0 0,-1 0-160,-18 0-192,-3 0-480,-17 0-1250,-21 0-4644</inkml:trace>
  <inkml:trace contextRef="#ctx0" brushRef="#br0" timeOffset="66255.7896">7225 9816 10730,'-21'20'1665,"1"-20"-384,20 0 641,0 0-288,0 0-353,0 0-704,20 0-97,21 20 0,-3-20-351,23 0 255,-2 20-256,1-20-32,19 19-32,-20-19-64,2 0 64,-22 0-32,1 0-416,-1 0-161,-19 0-191,-20 0-321,0-19-1281,0 19-3716</inkml:trace>
  <inkml:trace contextRef="#ctx0" brushRef="#br0" timeOffset="66522.8047">7621 9717 13965,'-20'0'1057,"20"0"-1217,20 0 832,1 0 193,17 20 96,3 0-673,-1-1-96,19 1-224,-19 0 289,-1 0 159,1 0-288,1 19-96,-23-39 0,2 21 64,-20-2 96,-20 1 385,2-20-32,-3 20-257,-39 0 192,21 0-63,-21 0-449,21 0-64,-1-1-577,20-19-833,20 20-2369</inkml:trace>
  <inkml:trace contextRef="#ctx0" brushRef="#br0" timeOffset="67098.8377">8535 9757 12812,'-21'0'1986,"1"0"-1058,20-20 450,0 20-193,-18 0 352,18 0-928,18 20-289,2-20 321,21 19-65,18 1-127,1 0-289,-1 20-96,-19-20 0,19-1 32,2 21-96,-22-20 0,1 0 0,-20-20-256,-20 20-64,19-20-321,-19 0-224,-19 0-96,19 0-897,-20-20-448,0 0-2242</inkml:trace>
  <inkml:trace contextRef="#ctx0" brushRef="#br0" timeOffset="67294.849">8911 9677 13676,'0'0'1858,"-18"0"-1505,18 0 1056,-20 20 0,-21 0-320,3 20-448,-3-1-353,1 1-64,1 19-128,19-19-160,-20 0-736,20 0-1250,1 0-4228</inkml:trace>
  <inkml:trace contextRef="#ctx0" brushRef="#br0" timeOffset="73275.1911">16119 4212 12972,'-20'20'1217,"20"-20"32,0 0-704,0 0-321,20 0 897,-2 20-96,23-20-320,-1 39-385,-1-18 0,1-2-256,19 21 0,2-20-32,-3 20 32,1-20-64,22 0-192,-22-20 0,-19 19-64,-1-19 64,-19 0-321,0 0-608,-20 0-737,0 0-960,-20-19-4293</inkml:trace>
  <inkml:trace contextRef="#ctx0" brushRef="#br0" timeOffset="73641.2119">16058 4550 6213,'-20'20'961,"40"-20"160,-20 20 417,0-20 63,21 0 161,-21-20-673,20 0-480,0 0-321,-20-20 64,0-19 353,0 19-129,0-20-223,-20-19 63,20 19 97,-20 21 63,-1-1 65,1 0-193,0 21-160,20-2-159,0 21-33,0 0-192,20 0-161,0 21 353,41-2 1,-22 1-33,21 0-64,-1-1 96,20-19-96,-39 21 96,19-2-256,-18-19-65,-21 20-447,-2-20-1314,-18 20-3555</inkml:trace>
  <inkml:trace contextRef="#ctx0" brushRef="#br0" timeOffset="75185.3003">9468 9836 14862,'-20'0'1569,"0"0"-1121,20 0 481,0 0-288,0 0 64,20 0-225,0 0 65,20 0-193,-1 0-32,1 0-192,19 0-128,-18 20 96,17-20-31,3 0 95,-22 0-192,1 0 32,-1 0 32,-19 0-64,0 0-193,-20 0 1,20-20-192,-20 20-161,0 0-95,0 0-674,0 0-2081,-20 0-2787</inkml:trace>
  <inkml:trace contextRef="#ctx0" brushRef="#br0" timeOffset="75502.3184">9865 9697 12812,'0'0'1601,"-20"0"-1313,20 0-159,0 0 543,20 0 577,0 0-352,0 20-512,19 0-129,1-20-160,-20 20-32,19-1 0,1 1 32,-19 0-128,-3-20 128,2 20-32,0-20-64,-20 20 321,0-20 287,-20 20-95,0-20-193,-19 19 32,19 2-160,-20-21 1,21 19-97,-21 1-128,20-20-64,0 20-161,1-20-319,19 20-289,0-20-576,19 20-1154,-19-20-3202</inkml:trace>
  <inkml:trace contextRef="#ctx0" brushRef="#br0" timeOffset="76772.3911">11055 9598 8359,'0'-20'609,"0"20"-97,-20-20 642,20 20 479,0 0 193,0-20-705,0 20-384,-18 0-1,18-21 1,-20 21-225,20 0-223,-21 0-257,1 21-64,0-1 32,1 20 32,-21-21-64,20 41-32,0-20 96,1 19 0,19-19-32,0 0-128,0 20-97,0-21-63,39 1 64,-19-20-64,20 20 95,19-21 193,-18-19-96,18 0 64,-19 0 32,19-19 64,-19-1 65,19 0-97,-19-20 0,-19 0 32,17 0 32,-18 1 64,1-1 32,-21 0-32,0 1 32,-21-1 129,1 20 159,0-19 65,-19 18-1,-1 2-63,-19-1 31,19 0-416,-19 20-64,19 0-64,-19 0 0,18 20-32,1-20-32,21 20-96,-1-1-96,0 2 95,20-2 65,0 1-96,0 0 416,0 20-224,20-20 128,19-1-96,-19 1 64,21 0-32,-3 0-32,3-20 97,18 0-97,-19 0 192,0 0-160,-1 0 32,-19 0-256,0-20-225,-20 20-960,20 0-1858,-20 20-4773</inkml:trace>
  <inkml:trace contextRef="#ctx0" brushRef="#br0" timeOffset="83733.7891">11849 9816 4804,'-18'0'2915,"18"0"-1570,-21 0 353,21 0 480,0 0-64,-20 0-481,20 0-480,0 0-512,20 0-64,1 0-1,-3 0-160,2 0-191,21 0-1,-3 0-32,3 0-64,-1 0-96,19 0-64,1 0 64,-21 0-32,22 0 0,-23 0 0,-17 20-320,19-20 224,-21 0-128,1 0 63,-20 0-191,20-20-128,-20 20-513,0 0-993,0-20-2178,-20 20-5797</inkml:trace>
  <inkml:trace contextRef="#ctx0" brushRef="#br0" timeOffset="84035.8064">12248 9717 7238,'0'0'3011,"0"-20"-2178,0 20 769,0 0 95,0 0-544,18 0-352,-18 20-257,41 0-223,-21 0-129,0-20-64,-1 19-32,21 1-32,-20 0-64,0-20 128,-1 20-96,-19-20 32,0 0 65,0 20 127,0-20 224,-19 20-159,-1-20-257,-20 19 32,20-19-32,-19 21-192,-2-2-32,21-19-193,2 20-768,18 0-1249,0 0-1826,18-20-6789</inkml:trace>
  <inkml:trace contextRef="#ctx0" brushRef="#br0" timeOffset="84432.8292">12803 9776 5669,'-41'0'8360,"41"0"-8200,-18 0 192,18 0 1154,0 0-385,18 20-160,3 0-385,-1 0-31,20 0-65,-1 19-192,1-18 97,19 18-97,-19-19-256,1 20 96,-3-40-128,3 20-32,-21 0-256,-2-20-64,3 0-385,-21 0 0,-21 0-384,21-20-1089,-18 20-961,-22-20-1377</inkml:trace>
  <inkml:trace contextRef="#ctx0" brushRef="#br0" timeOffset="84663.8422">13100 9717 11242,'-20'0'1025,"2"20"-993,-3-20 1057,1 39 1442,-20-19-738,21 20-1120,-21 0-513,-19 0 32,19 19-256,-21-19-256,23 0-1442,-3 20-5573</inkml:trace>
  <inkml:trace contextRef="#ctx0" brushRef="#br0" timeOffset="86423.9429">13637 9876 12748,'0'0'1377,"0"0"-737,0 0 417,20 0 737,0 0-288,-1 0-642,21-20-511,0 20 63,-1 0-256,1 0-32,-1 0-128,1 0 0,1 0-448,-2 0-417,-19 20-1057,0-20-2178,0 0-5541</inkml:trace>
  <inkml:trace contextRef="#ctx0" brushRef="#br0" timeOffset="86668.957">13934 9796 11114,'41'20'1602,"-23"-20"-1058,23 0 1,-1 20 383,-1-20 386,1 20-129,-1-20-1025,1 20 256,-20-1-480,-20 2 289,0-2-161,-20 1 576,-20 0-448,1 0 97,-1 0-385,1-20 320,19 20-545,0-20-1024,0 20-1249,-1-20-3460</inkml:trace>
  <inkml:trace contextRef="#ctx0" brushRef="#br0" timeOffset="87389.9982">14888 9617 6053,'0'-39'2306,"0"19"-928,0 0 255,0 20-480,-20 0-576,0 0-385,-1 20-256,1 0 32,-18 0 0,17 20 32,-19-1 128,21 21 513,-1-21 95,20 21-543,20-1-33,-1-19-64,21 0 0,1 0 0,18-20 64,0 0 128,1-20 257,19-20-97,0 20-31,-18-40-225,-3 20-32,-17-20-128,-21 0 96,-1 1 128,-19-1-191,0 0-1,-19 1 96,-21-1 32,-1 0 64,-18 0-64,-1 21 1,1-1 95,-20 20 32,0 0-64,18 20 65,23 20-193,-3-21-32,21 21-96,0 0-64,40-1 32,0-19-32,21 0 0,18 0 0,0 0 32,1-20 64,-1 0-64,1 0-321,-21 0-480,1 0-416,-1-20-769,-19 20-2210</inkml:trace>
  <inkml:trace contextRef="#ctx0" brushRef="#br0" timeOffset="87852.0247">15621 9836 9673,'0'0'4388,"0"0"-3587,0 0 384,20 0 608,21 0-736,-21 0-480,19 0-321,1 0-416,-1 0 192,-19 0-96,20 0-288,-20 0-641,-1 0-1313,1 0-2691</inkml:trace>
  <inkml:trace contextRef="#ctx0" brushRef="#br0" timeOffset="88111.0396">15860 9737 11915,'0'0'352,"0"0"-192,20 0 705,0 0 96,-1 20-769,21-1-128,1 1-32,-3-20 96,3 20 385,-1 0 31,-22 0-351,-18 0-65,0-1 416,-18 2-63,-2-21-65,-21 19-64,21 1-95,-18 0-225,17-20-225,1 20-511,0-20-1282,20 0-3267</inkml:trace>
  <inkml:trace contextRef="#ctx0" brushRef="#br0" timeOffset="88566.0656">16435 9816 13356,'0'20'929,"0"0"-64,20-20 1217,0 20-481,-20-20-832,21 19 0,-1 2-481,19-21-128,-19 19 64,0 1-127,0-20-97,-1 20 96,1-20-577,0 0-352,-20 0-160,20 0-672,-20 0-1794,0 0-4165</inkml:trace>
  <inkml:trace contextRef="#ctx0" brushRef="#br0" timeOffset="88782.078">16654 9796 9352,'0'20'4517,"-20"0"-4517,20 0 224,-19 0 1345,-1-1-95,0 2-1058,0 18-352,-1-19 32,3 0 161,-2 0-193,-1-20-385,21 20-992,0-20-1217,0 0-2115</inkml:trace>
  <inkml:trace contextRef="#ctx0" brushRef="#br0" timeOffset="89490.1184">16972 9856 7238,'0'20'2915,"0"-20"-2915,0 0 673,20 0 1793,0 0-512,19-20-993,1 20-673,0 0-96,19 0 417,0 0-97,-19 0-191,19-20-257,-18 20-160,-1 0-385,-1 0-672,-19-20-2114,-20 20-4196</inkml:trace>
  <inkml:trace contextRef="#ctx0" brushRef="#br0" timeOffset="89756.1337">17389 9737 5861,'0'0'5221,"20"0"-4773,0 0 321,19 0 801,-19 20-65,0-20-576,19 19-641,-19 1-128,0-20 545,0 20-128,0 0-193,-20 0-320,0 0-96,-20-1 96,-20 2 0,20-21 0,-19 19 0,-1-19 0,20 20-64,1-20 32,-1 0-544,0 20-1506,20-20-3011</inkml:trace>
  <inkml:trace contextRef="#ctx0" brushRef="#br0" timeOffset="89922.1431">18004 9876 17872,'59'0'1666,"-39"0"-1858,-20 0 288,0 0 128,0 0-32,0 0-896,0 0-2275,0 0-3363</inkml:trace>
  <inkml:trace contextRef="#ctx0" brushRef="#br0" timeOffset="90087.1526">18361 9876 13516,'0'0'897,"0"0"-641,0 0 1474,0 0-513,20 0-993,0 0-800,0 0-866,0 0-800,-1 0-2402</inkml:trace>
  <inkml:trace contextRef="#ctx0" brushRef="#br0" timeOffset="90167.1572">18640 9856 7463,'20'0'-1410</inkml:trace>
  <inkml:trace contextRef="#ctx0" brushRef="#br0" timeOffset="90325.1661">18937 9856 15470,'39'0'737,"-19"0"-737,-20 0-673,20 0-2434,-20 0-4708</inkml:trace>
  <inkml:trace contextRef="#ctx0" brushRef="#br0" timeOffset="90448.1733">19096 9856 16623,'20'20'1249,"-20"-20"-1377,0 0-160,0 0-1986,-20 0-12172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21-May-16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5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6.xml"/><Relationship Id="rId7" Type="http://schemas.openxmlformats.org/officeDocument/2006/relationships/image" Target="../media/image1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36.emf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8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5.png"/><Relationship Id="rId5" Type="http://schemas.openxmlformats.org/officeDocument/2006/relationships/tags" Target="../tags/tag51.xml"/><Relationship Id="rId10" Type="http://schemas.openxmlformats.org/officeDocument/2006/relationships/image" Target="../media/image34.png"/><Relationship Id="rId4" Type="http://schemas.openxmlformats.org/officeDocument/2006/relationships/tags" Target="../tags/tag50.xml"/><Relationship Id="rId9" Type="http://schemas.openxmlformats.org/officeDocument/2006/relationships/image" Target="../media/image33.png"/><Relationship Id="rId1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tags" Target="../tags/tag55.xml"/><Relationship Id="rId7" Type="http://schemas.openxmlformats.org/officeDocument/2006/relationships/image" Target="../media/image3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6.xml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40.png"/><Relationship Id="rId3" Type="http://schemas.openxmlformats.org/officeDocument/2006/relationships/tags" Target="../tags/tag59.xml"/><Relationship Id="rId21" Type="http://schemas.openxmlformats.org/officeDocument/2006/relationships/image" Target="../media/image35.png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image" Target="../media/image39.png"/><Relationship Id="rId2" Type="http://schemas.openxmlformats.org/officeDocument/2006/relationships/tags" Target="../tags/tag5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36.png"/><Relationship Id="rId23" Type="http://schemas.openxmlformats.org/officeDocument/2006/relationships/image" Target="../media/image49.emf"/><Relationship Id="rId10" Type="http://schemas.openxmlformats.org/officeDocument/2006/relationships/tags" Target="../tags/tag66.xml"/><Relationship Id="rId19" Type="http://schemas.openxmlformats.org/officeDocument/2006/relationships/image" Target="../media/image41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32.png"/><Relationship Id="rId22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46.png"/><Relationship Id="rId18" Type="http://schemas.openxmlformats.org/officeDocument/2006/relationships/customXml" Target="../ink/ink1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70.xml"/><Relationship Id="rId16" Type="http://schemas.openxmlformats.org/officeDocument/2006/relationships/image" Target="../media/image49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4.png"/><Relationship Id="rId5" Type="http://schemas.openxmlformats.org/officeDocument/2006/relationships/tags" Target="../tags/tag73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8.emf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5.png"/><Relationship Id="rId18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0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77.xml"/><Relationship Id="rId6" Type="http://schemas.openxmlformats.org/officeDocument/2006/relationships/image" Target="../media/image60.emf"/><Relationship Id="rId5" Type="http://schemas.openxmlformats.org/officeDocument/2006/relationships/customXml" Target="../ink/ink1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0.emf"/><Relationship Id="rId4" Type="http://schemas.openxmlformats.org/officeDocument/2006/relationships/notesSlide" Target="../notesSlides/notesSlide10.xml"/><Relationship Id="rId9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6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7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55.png"/><Relationship Id="rId5" Type="http://schemas.openxmlformats.org/officeDocument/2006/relationships/tags" Target="../tags/tag84.xml"/><Relationship Id="rId15" Type="http://schemas.openxmlformats.org/officeDocument/2006/relationships/image" Target="../media/image65.emf"/><Relationship Id="rId10" Type="http://schemas.openxmlformats.org/officeDocument/2006/relationships/image" Target="../media/image6.png"/><Relationship Id="rId4" Type="http://schemas.openxmlformats.org/officeDocument/2006/relationships/tags" Target="../tags/tag83.xml"/><Relationship Id="rId9" Type="http://schemas.openxmlformats.org/officeDocument/2006/relationships/notesSlide" Target="../notesSlides/notesSlide11.xml"/><Relationship Id="rId14" Type="http://schemas.openxmlformats.org/officeDocument/2006/relationships/customXml" Target="../ink/ink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89.xml"/><Relationship Id="rId7" Type="http://schemas.openxmlformats.org/officeDocument/2006/relationships/image" Target="../media/image5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7.png"/><Relationship Id="rId11" Type="http://schemas.openxmlformats.org/officeDocument/2006/relationships/image" Target="../media/image6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6.xml"/><Relationship Id="rId4" Type="http://schemas.openxmlformats.org/officeDocument/2006/relationships/tags" Target="../tags/tag90.xml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4.emf"/><Relationship Id="rId3" Type="http://schemas.openxmlformats.org/officeDocument/2006/relationships/tags" Target="../tags/tag93.xml"/><Relationship Id="rId7" Type="http://schemas.openxmlformats.org/officeDocument/2006/relationships/image" Target="../media/image59.png"/><Relationship Id="rId12" Type="http://schemas.openxmlformats.org/officeDocument/2006/relationships/customXml" Target="../ink/ink1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63.png"/><Relationship Id="rId5" Type="http://schemas.openxmlformats.org/officeDocument/2006/relationships/tags" Target="../tags/tag95.xml"/><Relationship Id="rId15" Type="http://schemas.openxmlformats.org/officeDocument/2006/relationships/image" Target="../media/image75.emf"/><Relationship Id="rId10" Type="http://schemas.openxmlformats.org/officeDocument/2006/relationships/image" Target="../media/image62.png"/><Relationship Id="rId4" Type="http://schemas.openxmlformats.org/officeDocument/2006/relationships/tags" Target="../tags/tag94.xml"/><Relationship Id="rId9" Type="http://schemas.openxmlformats.org/officeDocument/2006/relationships/image" Target="../media/image61.png"/><Relationship Id="rId1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3.png"/><Relationship Id="rId17" Type="http://schemas.openxmlformats.org/officeDocument/2006/relationships/image" Target="../media/image17.emf"/><Relationship Id="rId2" Type="http://schemas.openxmlformats.org/officeDocument/2006/relationships/tags" Target="../tags/tag12.xml"/><Relationship Id="rId16" Type="http://schemas.openxmlformats.org/officeDocument/2006/relationships/customXml" Target="../ink/ink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8.png"/><Relationship Id="rId26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17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47.xml"/><Relationship Id="rId25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7.png"/><Relationship Id="rId29" Type="http://schemas.openxmlformats.org/officeDocument/2006/relationships/customXml" Target="../ink/ink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tags" Target="../tags/tag27.xml"/><Relationship Id="rId19" Type="http://schemas.openxmlformats.org/officeDocument/2006/relationships/image" Target="../media/image6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emf"/><Relationship Id="rId3" Type="http://schemas.openxmlformats.org/officeDocument/2006/relationships/tags" Target="../tags/tag36.xml"/><Relationship Id="rId7" Type="http://schemas.openxmlformats.org/officeDocument/2006/relationships/image" Target="../media/image21.png"/><Relationship Id="rId12" Type="http://schemas.openxmlformats.org/officeDocument/2006/relationships/customXml" Target="../ink/ink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38.xml"/><Relationship Id="rId10" Type="http://schemas.openxmlformats.org/officeDocument/2006/relationships/image" Target="../media/image26.png"/><Relationship Id="rId4" Type="http://schemas.openxmlformats.org/officeDocument/2006/relationships/tags" Target="../tags/tag37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41.xml"/><Relationship Id="rId7" Type="http://schemas.openxmlformats.org/officeDocument/2006/relationships/image" Target="../media/image2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1907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68740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338520" y="457560"/>
              <a:ext cx="1158120" cy="35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80" y="447480"/>
                <a:ext cx="117756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4092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3677"/>
            <a:ext cx="5170170" cy="91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64160" y="543600"/>
              <a:ext cx="8969400" cy="441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000" y="534240"/>
                <a:ext cx="8989920" cy="44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5750"/>
            <a:ext cx="5791200" cy="44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</a:t>
            </a:r>
            <a:r>
              <a:rPr lang="en-US" sz="2800" dirty="0"/>
              <a:t> </a:t>
            </a:r>
            <a:r>
              <a:rPr lang="en-US" sz="2800" dirty="0" smtClean="0"/>
              <a:t>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5207"/>
            <a:ext cx="1459230" cy="29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70849"/>
            <a:ext cx="35052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169925" cy="71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0" y="3445916"/>
            <a:ext cx="6770217" cy="726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55366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		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243"/>
            <a:ext cx="145923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96885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570960" y="700920"/>
              <a:ext cx="6882480" cy="3855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960" y="692280"/>
                <a:ext cx="689976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0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Collaborative filtering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 (and movie ratings),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  <a:p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6094"/>
            <a:ext cx="1459230" cy="29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4696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30427"/>
            <a:ext cx="1459230" cy="29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2" y="2635547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42720" y="522360"/>
              <a:ext cx="7618680" cy="3162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280" y="511200"/>
                <a:ext cx="7640640" cy="31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0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428625"/>
            <a:ext cx="6200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6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 algorithm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optimization 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72" y="945206"/>
            <a:ext cx="1459230" cy="291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1145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32" y="2260333"/>
            <a:ext cx="1459230" cy="291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9" y="2260332"/>
            <a:ext cx="1548765" cy="2914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32677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Minimizing		       and		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04874"/>
            <a:ext cx="1459230" cy="2914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6" y="3404874"/>
            <a:ext cx="154876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65" y="3807415"/>
            <a:ext cx="6014923" cy="5899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" y="3943350"/>
            <a:ext cx="2850356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72" y="4440049"/>
            <a:ext cx="3577590" cy="348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47" y="4846138"/>
            <a:ext cx="821132" cy="16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4" y="1295501"/>
            <a:ext cx="6770218" cy="734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2611721"/>
            <a:ext cx="6770217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/>
              <p14:cNvContentPartPr/>
              <p14:nvPr/>
            </p14:nvContentPartPr>
            <p14:xfrm>
              <a:off x="113760" y="357840"/>
              <a:ext cx="9033840" cy="472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600" y="349920"/>
                <a:ext cx="9054360" cy="47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Initialize			       	    to small random values.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Minimize					using gradient descent (or an advanced optimization algorithm). E.g. for every			         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99" y="749459"/>
            <a:ext cx="316420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352234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05000"/>
            <a:ext cx="2863901" cy="21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" y="2901448"/>
            <a:ext cx="5070348" cy="72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4" y="2142165"/>
            <a:ext cx="5084064" cy="728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3727450"/>
            <a:ext cx="10668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4" y="4171950"/>
            <a:ext cx="127635" cy="11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4070350"/>
            <a:ext cx="409575" cy="226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178200" y="135720"/>
              <a:ext cx="8776080" cy="473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120" y="126000"/>
                <a:ext cx="8796600" cy="47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833437"/>
            <a:ext cx="66484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814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34989"/>
              </p:ext>
            </p:extLst>
          </p:nvPr>
        </p:nvGraphicFramePr>
        <p:xfrm>
          <a:off x="76200" y="1504950"/>
          <a:ext cx="6248402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990600"/>
                <a:gridCol w="1080656"/>
                <a:gridCol w="1136073"/>
                <a:gridCol w="1136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086600" y="219075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 no. users</a:t>
            </a:r>
          </a:p>
          <a:p>
            <a:r>
              <a:rPr lang="en-US" sz="2000" dirty="0" smtClean="0"/>
              <a:t>= no. movies</a:t>
            </a:r>
          </a:p>
          <a:p>
            <a:r>
              <a:rPr lang="en-US" sz="2000" dirty="0" smtClean="0"/>
              <a:t>= 1 if user    has rated movie  </a:t>
            </a:r>
          </a:p>
          <a:p>
            <a:r>
              <a:rPr lang="en-US" sz="2000" dirty="0" smtClean="0"/>
              <a:t>= rating given by user    to movie    (defined only if </a:t>
            </a:r>
          </a:p>
          <a:p>
            <a:r>
              <a:rPr lang="en-US" sz="2000" dirty="0" smtClean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343150"/>
            <a:ext cx="25908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2" y="2647593"/>
            <a:ext cx="318135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33" y="2876550"/>
            <a:ext cx="607695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9" y="3204832"/>
            <a:ext cx="6858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95" y="2909887"/>
            <a:ext cx="104775" cy="2190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33" y="3834606"/>
            <a:ext cx="68580" cy="171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8" y="3813340"/>
            <a:ext cx="104775" cy="219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4421098"/>
            <a:ext cx="1074420" cy="2552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46" y="3457693"/>
            <a:ext cx="491490" cy="293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8403" y="298817"/>
            <a:ext cx="1706446" cy="167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005789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3166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6277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9351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2462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05789" y="712158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166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6277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9351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2462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17891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328716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6398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7947216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82583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7017891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73287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639805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79472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8258305" y="1305339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7017891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73287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76398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79472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2583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7639805" y="1001322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7003305" y="4091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7315200" y="7139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35280" y="507600"/>
              <a:ext cx="6768000" cy="4142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0" y="498600"/>
                <a:ext cx="6786000" cy="41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3431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Low rank matrix factorization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3677"/>
              </p:ext>
            </p:extLst>
          </p:nvPr>
        </p:nvGraphicFramePr>
        <p:xfrm>
          <a:off x="381000" y="844550"/>
          <a:ext cx="56144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52550"/>
            <a:ext cx="2055495" cy="1520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393640" y="271800"/>
              <a:ext cx="6089040" cy="375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5000" y="261360"/>
                <a:ext cx="610416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9367"/>
            <a:ext cx="2055495" cy="152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546" y="84137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1404004"/>
            <a:ext cx="5545454" cy="127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143000" y="250200"/>
              <a:ext cx="7683120" cy="446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2920" y="217080"/>
                <a:ext cx="7704360" cy="47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792360" y="192960"/>
              <a:ext cx="7440480" cy="4886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080" y="181080"/>
                <a:ext cx="7455960" cy="49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47650"/>
            <a:ext cx="6438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881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4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most similar movies to movie   :</a:t>
            </a:r>
          </a:p>
          <a:p>
            <a:r>
              <a:rPr lang="en-US" sz="2400" dirty="0" smtClean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820092"/>
            <a:ext cx="68580" cy="17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53734"/>
            <a:ext cx="992505" cy="253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0" y="3927796"/>
            <a:ext cx="104775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0" y="2032295"/>
            <a:ext cx="104775" cy="219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76" y="2042274"/>
            <a:ext cx="68580" cy="17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26400"/>
            <a:ext cx="1293495" cy="30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20" y="3562350"/>
            <a:ext cx="68580" cy="171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499680" y="1051560"/>
              <a:ext cx="8018640" cy="185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240" y="1040400"/>
                <a:ext cx="8039880" cy="18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0383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detail:  Mean normalization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070610"/>
            <a:ext cx="2329891" cy="14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Users who have not rated any movies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6" y="3099826"/>
            <a:ext cx="867251" cy="29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3505915"/>
            <a:ext cx="821132" cy="1640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4980"/>
              </p:ext>
            </p:extLst>
          </p:nvPr>
        </p:nvGraphicFramePr>
        <p:xfrm>
          <a:off x="76202" y="844550"/>
          <a:ext cx="61721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8"/>
                <a:gridCol w="838200"/>
                <a:gridCol w="844306"/>
                <a:gridCol w="937765"/>
                <a:gridCol w="937765"/>
                <a:gridCol w="9377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14" y="2952750"/>
            <a:ext cx="6014923" cy="589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593640"/>
              <a:ext cx="8897400" cy="442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8640" y="582840"/>
                <a:ext cx="891612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Mean Normalization: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567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user    , on movie    predict: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714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5 (Eve):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4455"/>
            <a:ext cx="82296" cy="205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04455"/>
            <a:ext cx="125730" cy="262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1" y="821366"/>
            <a:ext cx="1044397" cy="13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30" y="817051"/>
            <a:ext cx="4135679" cy="1336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6" y="885597"/>
            <a:ext cx="2135734" cy="1336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570960" y="593640"/>
              <a:ext cx="8333640" cy="258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800" y="582120"/>
                <a:ext cx="8357040" cy="26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192680" y="858600"/>
              <a:ext cx="7575840" cy="4091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3320" y="848520"/>
                <a:ext cx="7593840" cy="41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19175"/>
            <a:ext cx="6457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19087"/>
            <a:ext cx="66484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8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1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Content-based recommender systems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37538"/>
              </p:ext>
            </p:extLst>
          </p:nvPr>
        </p:nvGraphicFramePr>
        <p:xfrm>
          <a:off x="381000" y="844550"/>
          <a:ext cx="813815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889"/>
                <a:gridCol w="1073378"/>
                <a:gridCol w="1073378"/>
                <a:gridCol w="1073378"/>
                <a:gridCol w="1073378"/>
                <a:gridCol w="1073378"/>
                <a:gridCol w="10733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31" y="970384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31" y="975995"/>
            <a:ext cx="228600" cy="1504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2952750"/>
            <a:ext cx="84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user   , learn a parameter               . Predict user   </a:t>
            </a:r>
            <a:r>
              <a:rPr lang="en-US" sz="2400" dirty="0"/>
              <a:t> </a:t>
            </a:r>
            <a:r>
              <a:rPr lang="en-US" sz="2400" dirty="0" smtClean="0"/>
              <a:t>as rating movie     with                  stars.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84" y="3088386"/>
            <a:ext cx="117348" cy="24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5" y="3075190"/>
            <a:ext cx="114908" cy="240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47" y="3409950"/>
            <a:ext cx="100705" cy="24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90" y="3044456"/>
            <a:ext cx="966512" cy="24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73" y="3409965"/>
            <a:ext cx="1081160" cy="303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64068" y="539495"/>
            <a:ext cx="2438400" cy="241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0" y="114480"/>
              <a:ext cx="9075960" cy="466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1520" y="105120"/>
                <a:ext cx="9098280" cy="46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622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	    if user    has rated movie     (0 otherwise)</a:t>
            </a:r>
          </a:p>
          <a:p>
            <a:pPr lvl="1"/>
            <a:r>
              <a:rPr lang="en-US" sz="2400" dirty="0" smtClean="0"/>
              <a:t>      rating by user   on movie    (if defined)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1880"/>
            <a:ext cx="1074420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884"/>
            <a:ext cx="73894" cy="184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67" y="805543"/>
            <a:ext cx="104775" cy="21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8818"/>
            <a:ext cx="746150" cy="2779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21" y="1181100"/>
            <a:ext cx="68580" cy="171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5" y="1168251"/>
            <a:ext cx="104775" cy="219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911" y="15862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= parameter vector for user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= feature vector for movie   </a:t>
            </a:r>
          </a:p>
          <a:p>
            <a:r>
              <a:rPr lang="en-US" sz="2400" dirty="0" smtClean="0"/>
              <a:t>For user    , movie    , predicted rating: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1" y="2046298"/>
            <a:ext cx="334670" cy="23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4" y="2104710"/>
            <a:ext cx="75005" cy="185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8" y="2482029"/>
            <a:ext cx="68580" cy="17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2" y="2490116"/>
            <a:ext cx="10477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33" y="2423441"/>
            <a:ext cx="1209495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4734" y="28765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= no. of movies rated by user</a:t>
            </a:r>
          </a:p>
          <a:p>
            <a:r>
              <a:rPr lang="en-US" sz="2400" dirty="0" smtClean="0"/>
              <a:t>To learn       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4" y="3323949"/>
            <a:ext cx="334670" cy="230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59518"/>
            <a:ext cx="431597" cy="230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4693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3550"/>
            <a:ext cx="331184" cy="2316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37" y="1754886"/>
            <a:ext cx="100584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Ink 11"/>
              <p14:cNvContentPartPr/>
              <p14:nvPr/>
            </p14:nvContentPartPr>
            <p14:xfrm>
              <a:off x="42480" y="901080"/>
              <a:ext cx="8926200" cy="37562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760" y="893160"/>
                <a:ext cx="8942400" cy="37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objective: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73993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      (parameter for user   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0" y="848846"/>
            <a:ext cx="334670" cy="23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889695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09" y="1352550"/>
            <a:ext cx="5369357" cy="7242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2414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	                   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0" y="2523798"/>
            <a:ext cx="1969770" cy="291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" y="31051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28320" y="793800"/>
              <a:ext cx="8176320" cy="376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680" y="783360"/>
                <a:ext cx="819504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33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 update: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7" y="2803117"/>
            <a:ext cx="6113678" cy="59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1" y="3469005"/>
            <a:ext cx="6981059" cy="83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53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71080" y="543600"/>
              <a:ext cx="7882920" cy="455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800" y="534960"/>
                <a:ext cx="790056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 \in \mathbb{R}^3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 x^{(i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=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=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(x^{(i)})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^{(j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j)}} &#10;\frac{1}{2} \sum_{i:r(i,j)=1}&#10; \left((\theta^{(j)})^Tx^{(i)} - y^{(i,j)}\right)^2 + &#10;\frac{\lambda}{2} \sum_{k=1}^{n} (\theta_k^{(j)})^2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theta^{(2)}, \dots, \theta^{(n_u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- \alpha \sum_{i:r(i,j)=1} ((\theta^{(j)})^Tx^{(i)} - y^{(i,j)}) x_k^{(i)}&#10;$ (for $k=0$)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(for $k\neq 0$)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7172</TotalTime>
  <Words>645</Words>
  <Application>Microsoft Office PowerPoint</Application>
  <PresentationFormat>On-screen Show (16:9)</PresentationFormat>
  <Paragraphs>297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1_Lecture</vt:lpstr>
      <vt:lpstr>2_Office Theme</vt:lpstr>
      <vt:lpstr>3_Office Theme</vt:lpstr>
      <vt:lpstr>2_Lecture</vt:lpstr>
      <vt:lpstr>Problem formulation</vt:lpstr>
      <vt:lpstr>PowerPoint Presentation</vt:lpstr>
      <vt:lpstr>PowerPoint Presentation</vt:lpstr>
      <vt:lpstr>Content-based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866</cp:revision>
  <dcterms:created xsi:type="dcterms:W3CDTF">2010-07-08T21:59:02Z</dcterms:created>
  <dcterms:modified xsi:type="dcterms:W3CDTF">2016-05-21T17:27:24Z</dcterms:modified>
</cp:coreProperties>
</file>