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9AEA2-3CE7-4DC3-B764-8401F5B5F2DE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E5C16-B086-4168-A4BF-6CDDA719E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403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5C16-B086-4168-A4BF-6CDDA719E4B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8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6392225-2F49-5CA9-E9C9-B38626A4B87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375833" y="3929205"/>
            <a:ext cx="490003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Presented by</a:t>
            </a:r>
            <a:r>
              <a:rPr lang="en-US" altLang="en-US" sz="1800" b="1" dirty="0">
                <a:latin typeface="Arial" panose="020B0604020202020204" pitchFamily="34" charset="0"/>
              </a:rPr>
              <a:t>- Amisha Verma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Roll no.- 2300290100040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Branch- CSE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section- 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D9EB8AA-EED1-C421-DD35-3DF7E5EA97D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65006" y="1575346"/>
            <a:ext cx="7148052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4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Automatic Sentiment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Subtitle: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 Overvie</a:t>
            </a:r>
            <a:r>
              <a:rPr lang="en-US" altLang="en-US" sz="2000" dirty="0">
                <a:latin typeface="Arial" panose="020B0604020202020204" pitchFamily="34" charset="0"/>
              </a:rPr>
              <a:t>w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04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0DE7-9772-AE9C-7060-82EB6FA7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968" y="808056"/>
            <a:ext cx="7958331" cy="1077229"/>
          </a:xfrm>
        </p:spPr>
        <p:txBody>
          <a:bodyPr/>
          <a:lstStyle/>
          <a:p>
            <a:pPr algn="l"/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ABOUT  THE  PROJECT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923EC5-E262-296A-41FD-B459CF776E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8764" y="1907645"/>
            <a:ext cx="10097076" cy="2614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IN" sz="2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Tools and Technologies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Microsoft Power Automate:</a:t>
            </a:r>
            <a:r>
              <a:rPr lang="en-IN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1600" dirty="0"/>
              <a:t>Workflow automation.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Microsoft Dataverse:</a:t>
            </a:r>
            <a:r>
              <a:rPr lang="en-IN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1600" dirty="0"/>
              <a:t>Data storage and connection.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Gmail &amp; Notifications Integrations:</a:t>
            </a:r>
            <a:r>
              <a:rPr lang="en-IN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1600" dirty="0"/>
              <a:t>Data sources for sentiment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357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8853-1BB5-1D8F-FA62-E469C0B0E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640" y="20320"/>
            <a:ext cx="9570720" cy="1503680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Process Steps</a:t>
            </a:r>
            <a:b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sz="2000" dirty="0"/>
              <a:t>The following slides give step-by-step explanation of this project—</a:t>
            </a:r>
            <a:br>
              <a:rPr lang="en-US" sz="2000" dirty="0"/>
            </a:br>
            <a:br>
              <a:rPr lang="en-IN" sz="2000" dirty="0"/>
            </a:br>
            <a:r>
              <a:rPr lang="en-US" sz="2000" dirty="0"/>
              <a:t>Create  an account in Power Automate and select Automated Cloud Flow from New Flow in My Flow </a:t>
            </a:r>
            <a:br>
              <a:rPr lang="en-IN" sz="2000" dirty="0"/>
            </a:br>
            <a:endParaRPr lang="en-IN" sz="20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75693A3-304E-1AE8-3DC1-FEEC9327B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792" y="1889759"/>
            <a:ext cx="9694248" cy="4398963"/>
          </a:xfrm>
        </p:spPr>
      </p:pic>
    </p:spTree>
    <p:extLst>
      <p:ext uri="{BB962C8B-B14F-4D97-AF65-F5344CB8AC3E}">
        <p14:creationId xmlns:p14="http://schemas.microsoft.com/office/powerpoint/2010/main" val="236251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AFF88-8EA8-82BD-2FC3-C3EC1A8FC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EE8DC-9D65-BEE0-D4CE-3578C3B5D166}"/>
              </a:ext>
            </a:extLst>
          </p:cNvPr>
          <p:cNvSpPr txBox="1"/>
          <p:nvPr/>
        </p:nvSpPr>
        <p:spPr>
          <a:xfrm>
            <a:off x="1239520" y="314960"/>
            <a:ext cx="9773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Choose a flow name then select when a new email arrives. Click Create </a:t>
            </a:r>
            <a:endParaRPr lang="en-IN" sz="1800" dirty="0"/>
          </a:p>
          <a:p>
            <a:endParaRPr lang="en-IN" dirty="0"/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3AB844F2-1A59-B734-1FCE-68FF5B092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961291"/>
            <a:ext cx="9580881" cy="543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7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E8B00F-EAC5-8EDD-AA84-400959DE4C92}"/>
              </a:ext>
            </a:extLst>
          </p:cNvPr>
          <p:cNvSpPr txBox="1"/>
          <p:nvPr/>
        </p:nvSpPr>
        <p:spPr>
          <a:xfrm>
            <a:off x="1300480" y="203200"/>
            <a:ext cx="9885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After creating a work flow for sentiment analysis, it will look like this</a:t>
            </a:r>
            <a:endParaRPr lang="en-IN" sz="2000" dirty="0"/>
          </a:p>
          <a:p>
            <a:endParaRPr lang="en-IN" sz="2000" dirty="0"/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EE506C68-6EE9-EE49-F1E0-D26737A77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833120"/>
            <a:ext cx="9885680" cy="563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60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88C026-BC79-A43F-4829-1FC3C6081A41}"/>
              </a:ext>
            </a:extLst>
          </p:cNvPr>
          <p:cNvSpPr txBox="1"/>
          <p:nvPr/>
        </p:nvSpPr>
        <p:spPr>
          <a:xfrm>
            <a:off x="1300480" y="365760"/>
            <a:ext cx="970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the sentiment, customized notifications are sent through email or integrated apps to notify the responsible teams.</a:t>
            </a:r>
            <a:endParaRPr lang="en-IN" dirty="0"/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F62FF23D-F19A-2BBD-8A20-21E775FB8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480" y="1137920"/>
            <a:ext cx="9855200" cy="535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4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E8CAA8-66BC-97C6-89C0-E1B73370CF8E}"/>
              </a:ext>
            </a:extLst>
          </p:cNvPr>
          <p:cNvSpPr txBox="1"/>
          <p:nvPr/>
        </p:nvSpPr>
        <p:spPr>
          <a:xfrm>
            <a:off x="1361440" y="467360"/>
            <a:ext cx="9885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CONCLUSION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E07A0D-BB99-9423-5394-799BD81F39A7}"/>
              </a:ext>
            </a:extLst>
          </p:cNvPr>
          <p:cNvSpPr txBox="1"/>
          <p:nvPr/>
        </p:nvSpPr>
        <p:spPr>
          <a:xfrm>
            <a:off x="1463040" y="1584960"/>
            <a:ext cx="93776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Automation Benefits: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project shows how Power Automate simplifies sentiment analysis, saving time and improving response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Insights: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sentiment detection allows for quick actions based on customer or team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Potential: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Expanding data sources and refining analysis can enhance the accuracy and value of insights.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4763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248C0C-30BC-01BD-C672-13CD195E402A}"/>
              </a:ext>
            </a:extLst>
          </p:cNvPr>
          <p:cNvSpPr txBox="1"/>
          <p:nvPr/>
        </p:nvSpPr>
        <p:spPr>
          <a:xfrm>
            <a:off x="2895600" y="1940560"/>
            <a:ext cx="589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rgbClr val="FFC000"/>
                </a:solidFill>
              </a:rPr>
              <a:t>THANK</a:t>
            </a:r>
          </a:p>
          <a:p>
            <a:pPr algn="ctr"/>
            <a:r>
              <a:rPr lang="en-IN" sz="5400" dirty="0">
                <a:solidFill>
                  <a:srgbClr val="FFC000"/>
                </a:solidFill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1374980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135</TotalTime>
  <Words>197</Words>
  <Application>Microsoft Office PowerPoint</Application>
  <PresentationFormat>Widescreen</PresentationFormat>
  <Paragraphs>26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MS Shell Dlg 2</vt:lpstr>
      <vt:lpstr>Wingdings</vt:lpstr>
      <vt:lpstr>Wingdings 3</vt:lpstr>
      <vt:lpstr>Madison</vt:lpstr>
      <vt:lpstr> Presented by- Amisha Verma Roll no.- 2300290100040  Branch- CSE  section- A</vt:lpstr>
      <vt:lpstr>ABOUT  THE  PROJECT</vt:lpstr>
      <vt:lpstr>Process Steps The following slides give step-by-step explanation of this project—  Create  an account in Power Automate and select Automated Cloud Flow from New Flow in My Flow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AMISHA VERMA</dc:creator>
  <cp:lastModifiedBy>AMISHA VERMA</cp:lastModifiedBy>
  <cp:revision>1</cp:revision>
  <dcterms:created xsi:type="dcterms:W3CDTF">2024-11-05T16:55:23Z</dcterms:created>
  <dcterms:modified xsi:type="dcterms:W3CDTF">2024-11-05T19:10:36Z</dcterms:modified>
</cp:coreProperties>
</file>