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5D79-69BD-6F34-E66D-E763BBA57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Presented by</a:t>
            </a:r>
            <a:r>
              <a:rPr lang="en-US" altLang="en-US" sz="2800" b="1" dirty="0">
                <a:latin typeface="Arial" panose="020B0604020202020204" pitchFamily="34" charset="0"/>
              </a:rPr>
              <a:t>- Amisha Verma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 no.- 2300290100040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Branch- CSE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Section- A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27FDE-812E-36B0-AA65-CF9E0BAE5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860" y="479315"/>
            <a:ext cx="6037429" cy="1160213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Generation with GPT-2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7688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52A7-C66B-3E2F-5845-F16078E5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Text Generation</a:t>
            </a:r>
            <a:b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F5F5-2609-5D4F-2C58-0CE14478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text generation?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explain the concept of automatically generating human-like text.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Applications: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a few real-world applications of text generation, like chatbots, story writing, code generation,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GPT-2: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Introduce GPT-2 as a powerful language model developed by OpenAI for text generation.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32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F5E42-0A63-C23D-683D-DEF9AD0A0F39}"/>
              </a:ext>
            </a:extLst>
          </p:cNvPr>
          <p:cNvSpPr txBox="1"/>
          <p:nvPr/>
        </p:nvSpPr>
        <p:spPr>
          <a:xfrm>
            <a:off x="1347019" y="383458"/>
            <a:ext cx="9832258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0601E-77C1-970C-C37B-A1D63071DAB7}"/>
              </a:ext>
            </a:extLst>
          </p:cNvPr>
          <p:cNvSpPr txBox="1"/>
          <p:nvPr/>
        </p:nvSpPr>
        <p:spPr>
          <a:xfrm>
            <a:off x="1347019" y="1189703"/>
            <a:ext cx="9547123" cy="335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Libraries Used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Mention the key libraries used in the project, like transformers,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gradio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Loading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Briefly explain how the pre-trained GPT-2 model and tokenizer were loaded.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Generation Function: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 the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generate_text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function, including input processing, beam search for generating text, and output formatting.</a:t>
            </a:r>
          </a:p>
        </p:txBody>
      </p:sp>
    </p:spTree>
    <p:extLst>
      <p:ext uri="{BB962C8B-B14F-4D97-AF65-F5344CB8AC3E}">
        <p14:creationId xmlns:p14="http://schemas.microsoft.com/office/powerpoint/2010/main" val="41358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D6105-EB35-9C1A-7A89-D7A66463A566}"/>
              </a:ext>
            </a:extLst>
          </p:cNvPr>
          <p:cNvSpPr txBox="1"/>
          <p:nvPr/>
        </p:nvSpPr>
        <p:spPr>
          <a:xfrm>
            <a:off x="1061885" y="506361"/>
            <a:ext cx="10220632" cy="60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Gradio</a:t>
            </a:r>
            <a: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0EA3F-82FE-0359-B420-8A6FC50B8E27}"/>
              </a:ext>
            </a:extLst>
          </p:cNvPr>
          <p:cNvSpPr txBox="1"/>
          <p:nvPr/>
        </p:nvSpPr>
        <p:spPr>
          <a:xfrm>
            <a:off x="1130710" y="1415845"/>
            <a:ext cx="9999406" cy="265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Interface: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Showcase the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Gradio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interface used for interacting with the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and Output: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Describe the input textbox for user prompts and the output textbox for generated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12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D5A17-ED32-7157-1038-58E7FC495FDC}"/>
              </a:ext>
            </a:extLst>
          </p:cNvPr>
          <p:cNvSpPr txBox="1"/>
          <p:nvPr/>
        </p:nvSpPr>
        <p:spPr>
          <a:xfrm>
            <a:off x="1376516" y="353961"/>
            <a:ext cx="9783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DEMO</a:t>
            </a: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D766EAE5-24F2-270A-6431-FD011DBD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35" y="1082905"/>
            <a:ext cx="10036791" cy="51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3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14FD0-3DE0-8B3B-1972-48C9E34F4610}"/>
              </a:ext>
            </a:extLst>
          </p:cNvPr>
          <p:cNvSpPr txBox="1"/>
          <p:nvPr/>
        </p:nvSpPr>
        <p:spPr>
          <a:xfrm>
            <a:off x="4119716" y="1759974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214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653</TotalTime>
  <Words>180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MS Shell Dlg 2</vt:lpstr>
      <vt:lpstr>Wingdings</vt:lpstr>
      <vt:lpstr>Wingdings 3</vt:lpstr>
      <vt:lpstr>Madison</vt:lpstr>
      <vt:lpstr> Presented by- Amisha Verma Roll no.- 2300290100040  Branch- CSE  Section- A</vt:lpstr>
      <vt:lpstr>Introduction to Text Generation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AMISHA VERMA</dc:creator>
  <cp:lastModifiedBy>AMISHA VERMA</cp:lastModifiedBy>
  <cp:revision>3</cp:revision>
  <dcterms:created xsi:type="dcterms:W3CDTF">2024-11-05T19:13:29Z</dcterms:created>
  <dcterms:modified xsi:type="dcterms:W3CDTF">2024-11-11T18:00:19Z</dcterms:modified>
</cp:coreProperties>
</file>