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A5D84-AAB5-71C0-EF62-B0E6280AA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29622-0065-1587-FE7E-C152ED93F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2E618-9C48-CA73-DC45-833124217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A5D1-5F5A-4970-AC7D-A1E556A88C3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2F8D1-3868-7C44-70F2-E61BF0EA4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4BBD9-B177-62D8-1FE8-CF3A7ADC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285B-5B60-47C5-8A61-C968F7B60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73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CF39-FF1A-B298-8DCD-5A895D28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1A9FF-0FD1-D9F1-2E4C-1C820F82E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97A9F-E403-6B76-0E14-A4E0EAC4F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A5D1-5F5A-4970-AC7D-A1E556A88C3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86621-6812-D50F-D5AC-10D9C9813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E01EB-4E00-5796-DE2D-A223620E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285B-5B60-47C5-8A61-C968F7B60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69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2E1299-82CF-DFD7-0FFE-80A903BCD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E27C3-10E4-1574-8878-FCEB10583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16CAD-C424-7462-716E-DBD0948FE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A5D1-5F5A-4970-AC7D-A1E556A88C3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5DB59-2E9F-2E79-9C7E-7F944DF8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F6CF8-6CE7-AB3D-9AB1-50620332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285B-5B60-47C5-8A61-C968F7B60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88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542F-4AB4-9889-634D-476C3D6B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13858-662F-93F7-FE5D-76AFF1EC3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9CED5-E073-9E37-AB2B-363CD987A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A5D1-5F5A-4970-AC7D-A1E556A88C3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D60C7-9AC7-1F1A-9BFE-C102D9B9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52010-C04A-CE88-0D95-45DD3217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285B-5B60-47C5-8A61-C968F7B60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32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17B5-E440-CAF3-A042-1B6EA2310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D82E3-F023-D989-8306-9BFD5ADAE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90191-378C-AF16-9297-4A508EAF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A5D1-5F5A-4970-AC7D-A1E556A88C3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DFC20-6F40-2F29-274C-8E67D031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4EA6B-858F-6F17-E37E-B62E0D86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285B-5B60-47C5-8A61-C968F7B60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06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C9EB-FE60-520A-F767-1D2327E7B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7C866-CB70-F582-8E6C-5D47C1452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73358-AA2D-8896-5ED3-F8EC9ACE5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CB57C-9EB9-63D3-78E6-B1629FD3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A5D1-5F5A-4970-AC7D-A1E556A88C3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89D13-A2B0-A130-8D1B-0FEFD971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8AFCF-49DB-76CE-BF54-7B3A54BE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285B-5B60-47C5-8A61-C968F7B60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72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7EC7-5D8F-5ACD-2FAB-7CEE6A384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71C5F-0418-D273-577C-62A4C2ECC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D9AD1-175B-4D3C-62C8-A121DC63D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65053C-F483-8CD1-1DA8-EAFA87E6F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1D365-236C-0FF9-F5E4-BB05BD1AF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B45041-FE00-3397-6BDB-B1A98CB17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A5D1-5F5A-4970-AC7D-A1E556A88C3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75577C-B8E2-A41A-E120-BAEB3723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596E2-C1E7-E922-30BF-A65D7145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285B-5B60-47C5-8A61-C968F7B60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983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B83D-0C1F-3B5B-459C-35A0D7A81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9B4542-3E15-230B-1228-3A873F5A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A5D1-5F5A-4970-AC7D-A1E556A88C3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DF487-E20D-0E38-6167-7D66E8DF8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14DE7-75CB-277D-C8E3-A93C9081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285B-5B60-47C5-8A61-C968F7B60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38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C9191-E427-B8F6-6D7C-BBF73477F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A5D1-5F5A-4970-AC7D-A1E556A88C3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303DA-74B3-636D-0DC9-4B47C018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D3064-3F37-2241-42D2-D227C512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285B-5B60-47C5-8A61-C968F7B60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26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1D88-0C8E-FFB1-885D-527C76105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0DC6B-FC23-4C0B-6CCB-46AFCA3A0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1F416-97E2-42B6-3BB5-DD1587B10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1E8D7-4DDB-38C7-6998-C264D4C9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A5D1-5F5A-4970-AC7D-A1E556A88C3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20391-29D7-A521-F23C-54495376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84970-8FD6-76E9-5C58-8F09E2CA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285B-5B60-47C5-8A61-C968F7B60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15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0585-D752-257E-BDBD-DEBEF68CF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7DAAC-A384-CBBC-F1B2-E132DE7EA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08CF5-B7DB-DCC2-CC66-C0CC66E94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0F80A-135D-5519-D7B3-8DE0EDEA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A5D1-5F5A-4970-AC7D-A1E556A88C3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7E5FF-C2E9-C0A1-2548-8C460A23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C8330-96F4-A4EE-9F36-48A32585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285B-5B60-47C5-8A61-C968F7B60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00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E4682F-39AA-D0C8-70B8-1062C8DC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9B5A5-7A34-4DD3-261E-6A23913AE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CFFE3-24D6-0715-B180-D0FD5795B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EA5D1-5F5A-4970-AC7D-A1E556A88C3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E9FA3-94D8-ABFE-F42C-74EF0D4FE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3AE8C-4250-FB09-C24F-F6904222D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4285B-5B60-47C5-8A61-C968F7B60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58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2652-EB0E-953B-6E23-F1CC789201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Online Retail Data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41D93-3B94-7DE6-C940-C61F000317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Presentation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6474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0C56-CF1F-F4B1-2F54-6AA866DA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Findings based on these questions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BF86E-A8B0-6D5F-B5CD-E8D7CCE37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buNone/>
            </a:pPr>
            <a:r>
              <a:rPr lang="en-US" sz="1800" b="1" dirty="0"/>
              <a:t>Presenting the complete storytelling of the data as per my findings on my previous task based on these four questions below.</a:t>
            </a:r>
          </a:p>
          <a:p>
            <a:pPr marL="0" indent="0">
              <a:lnSpc>
                <a:spcPct val="107000"/>
              </a:lnSpc>
              <a:buNone/>
            </a:pPr>
            <a:endParaRPr lang="en-US" sz="1600" dirty="0"/>
          </a:p>
          <a:p>
            <a:pPr>
              <a:lnSpc>
                <a:spcPct val="107000"/>
              </a:lnSpc>
            </a:pPr>
            <a:r>
              <a:rPr lang="en-US" sz="1600" dirty="0"/>
              <a:t>Which region is generating the highest revenue, and which region is generating the lowest? </a:t>
            </a:r>
          </a:p>
          <a:p>
            <a:pPr marL="0" indent="0">
              <a:lnSpc>
                <a:spcPct val="107000"/>
              </a:lnSpc>
              <a:buNone/>
            </a:pPr>
            <a:endParaRPr lang="en-US" sz="1600" dirty="0"/>
          </a:p>
          <a:p>
            <a:pPr>
              <a:lnSpc>
                <a:spcPct val="107000"/>
              </a:lnSpc>
            </a:pPr>
            <a:r>
              <a:rPr lang="en-US" sz="1600" dirty="0"/>
              <a:t>What is the monthly trend of revenue, which months have faced the biggest increase/decrease? </a:t>
            </a:r>
          </a:p>
          <a:p>
            <a:pPr marL="0" indent="0">
              <a:lnSpc>
                <a:spcPct val="107000"/>
              </a:lnSpc>
              <a:buNone/>
            </a:pPr>
            <a:endParaRPr lang="en-US" sz="1600" dirty="0"/>
          </a:p>
          <a:p>
            <a:pPr>
              <a:lnSpc>
                <a:spcPct val="107000"/>
              </a:lnSpc>
            </a:pPr>
            <a:r>
              <a:rPr lang="en-US" sz="1600" dirty="0"/>
              <a:t>Which months generated the most revenue? Is there a seasonality in sales?</a:t>
            </a:r>
          </a:p>
          <a:p>
            <a:pPr marL="0" indent="0">
              <a:lnSpc>
                <a:spcPct val="107000"/>
              </a:lnSpc>
              <a:buNone/>
            </a:pPr>
            <a:endParaRPr lang="en-US" sz="1600" dirty="0"/>
          </a:p>
          <a:p>
            <a:pPr>
              <a:lnSpc>
                <a:spcPct val="107000"/>
              </a:lnSpc>
            </a:pPr>
            <a:r>
              <a:rPr lang="en-US" sz="1600" dirty="0"/>
              <a:t>Who are the top customers and how much do they contribute to the total revenue? Is the business dependent on these customers or is the customer base diversified? </a:t>
            </a:r>
          </a:p>
          <a:p>
            <a:pPr marL="0" indent="0">
              <a:lnSpc>
                <a:spcPct val="107000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2430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5937-FC3C-09E7-4116-31419BA2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 1- Total revenue in 2011</a:t>
            </a:r>
            <a:endParaRPr lang="en-IN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D43FC2-441C-887D-8A5C-8630B554C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952" y="1690688"/>
            <a:ext cx="6526865" cy="455407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3524C7-4F64-1505-43E6-C141B05A5D73}"/>
              </a:ext>
            </a:extLst>
          </p:cNvPr>
          <p:cNvSpPr txBox="1"/>
          <p:nvPr/>
        </p:nvSpPr>
        <p:spPr>
          <a:xfrm flipH="1">
            <a:off x="403410" y="1604681"/>
            <a:ext cx="48319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finding we can see the total revenue of every month in 2011.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first priority to clean the data to find the root cause.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Steps I followed.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DM Sans" panose="020F0502020204030204" pitchFamily="2" charset="0"/>
              </a:rPr>
              <a:t>I have</a:t>
            </a:r>
            <a:r>
              <a:rPr lang="en-US" b="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 checked the quantity should not be below 1 unit.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DM Sans" panose="020F0502020204030204" pitchFamily="2" charset="0"/>
              </a:rPr>
              <a:t>And t</a:t>
            </a:r>
            <a:r>
              <a:rPr lang="en-US" b="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he Unit price should not be below $0.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DM Sans" panose="020F0502020204030204" pitchFamily="2" charset="0"/>
              </a:rPr>
              <a:t>Multiplied the quantity from unit price and get the total revenue.</a:t>
            </a:r>
            <a:endParaRPr lang="en-US" b="0" i="0" dirty="0">
              <a:solidFill>
                <a:srgbClr val="000000"/>
              </a:solidFill>
              <a:effectLst/>
              <a:latin typeface="DM Sans" panose="020F05020202040302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07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FD97-974A-5366-F2DF-E9852FF5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 2- Top 10 Countries by Revenue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9A3762-425E-5FB6-0061-BDDFB29BE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172" y="1690688"/>
            <a:ext cx="6408591" cy="444117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319F11-D9F5-AE72-64E1-E25EDC2091B1}"/>
              </a:ext>
            </a:extLst>
          </p:cNvPr>
          <p:cNvSpPr txBox="1"/>
          <p:nvPr/>
        </p:nvSpPr>
        <p:spPr>
          <a:xfrm>
            <a:off x="726141" y="1690688"/>
            <a:ext cx="44823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Country generates the highest revenue.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finding we can see the top 10 countries total revenue and product quantity.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United kingdom has been excluded as per the instructions.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Netherlands purchased the most products and generated the highest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the bar chart to show the quantity and revenue of each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Dark blue represents Revenue, and sky blue color represents quantity,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6087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2420-3C93-4043-DC23-5A22A2AA4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Visual-3 Top 10 Customers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DE8B45-BFD5-15E6-776A-04557B3B6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518" y="2030676"/>
            <a:ext cx="6257365" cy="44621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B577F9-3BD4-68C9-E08C-232D0C110DFF}"/>
              </a:ext>
            </a:extLst>
          </p:cNvPr>
          <p:cNvSpPr txBox="1"/>
          <p:nvPr/>
        </p:nvSpPr>
        <p:spPr>
          <a:xfrm>
            <a:off x="466165" y="2030676"/>
            <a:ext cx="46437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sz="1800" dirty="0"/>
              <a:t>he top customers and how much do they contribute to the total revenue.</a:t>
            </a:r>
          </a:p>
          <a:p>
            <a:endParaRPr lang="en-US" dirty="0"/>
          </a:p>
          <a:p>
            <a:r>
              <a:rPr lang="en-US" dirty="0"/>
              <a:t>1- I have created a column chart or a vertical bar chart where each bar would represent the revenue generated by the customers.</a:t>
            </a:r>
          </a:p>
          <a:p>
            <a:r>
              <a:rPr lang="en-US" dirty="0"/>
              <a:t>2- The customers will be identified from the field “</a:t>
            </a:r>
            <a:r>
              <a:rPr lang="en-US" dirty="0" err="1"/>
              <a:t>CustomerID</a:t>
            </a:r>
            <a:r>
              <a:rPr lang="en-US" dirty="0"/>
              <a:t>” and </a:t>
            </a:r>
            <a:r>
              <a:rPr lang="en-US" dirty="0" err="1"/>
              <a:t>InvoiceNo</a:t>
            </a:r>
            <a:r>
              <a:rPr lang="en-US" dirty="0"/>
              <a:t>. Make sure that the customers who do not have any customer IDs.</a:t>
            </a:r>
          </a:p>
          <a:p>
            <a:r>
              <a:rPr lang="en-US" dirty="0"/>
              <a:t>3- Excluded who doesn’t have customer ID.</a:t>
            </a:r>
          </a:p>
          <a:p>
            <a:r>
              <a:rPr lang="en-US" dirty="0"/>
              <a:t>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0941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D4FF-9A2C-0989-418A-19BA9873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Visual-4 Total Revenue by Region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577E4C-6351-F001-FA3D-C9E7731CE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905" y="1690688"/>
            <a:ext cx="6438855" cy="48021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A4F415-B6CC-131C-60CF-05D6ADE3714E}"/>
              </a:ext>
            </a:extLst>
          </p:cNvPr>
          <p:cNvSpPr txBox="1"/>
          <p:nvPr/>
        </p:nvSpPr>
        <p:spPr>
          <a:xfrm>
            <a:off x="439271" y="2752165"/>
            <a:ext cx="50829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visual highlights each country and shows the total number of units sold or the name of the country.</a:t>
            </a:r>
          </a:p>
          <a:p>
            <a:endParaRPr lang="en-US" dirty="0"/>
          </a:p>
          <a:p>
            <a:r>
              <a:rPr lang="en-US" dirty="0"/>
              <a:t>The blue bubbles highlights the revenue in each country.</a:t>
            </a:r>
          </a:p>
          <a:p>
            <a:r>
              <a:rPr lang="en-US" dirty="0"/>
              <a:t>UK has been excluded from this visual.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355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EDA529-EDA6-DEDB-5493-B24C399536BB}"/>
              </a:ext>
            </a:extLst>
          </p:cNvPr>
          <p:cNvSpPr txBox="1"/>
          <p:nvPr/>
        </p:nvSpPr>
        <p:spPr>
          <a:xfrm>
            <a:off x="4545107" y="3044279"/>
            <a:ext cx="45092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THANK YOU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1289940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385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DM Sans</vt:lpstr>
      <vt:lpstr>Office Theme</vt:lpstr>
      <vt:lpstr>Online Retail Data</vt:lpstr>
      <vt:lpstr>The Findings based on these questions</vt:lpstr>
      <vt:lpstr>Visual 1- Total revenue in 2011</vt:lpstr>
      <vt:lpstr>Visual 2- Top 10 Countries by Revenue</vt:lpstr>
      <vt:lpstr>Visual-3 Top 10 Customers</vt:lpstr>
      <vt:lpstr>Visual-4 Total Revenue by Region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4</dc:title>
  <dc:creator>ASHUTOSH SHARMA</dc:creator>
  <cp:lastModifiedBy>Amit</cp:lastModifiedBy>
  <cp:revision>3</cp:revision>
  <dcterms:created xsi:type="dcterms:W3CDTF">2023-07-08T08:56:18Z</dcterms:created>
  <dcterms:modified xsi:type="dcterms:W3CDTF">2024-03-27T03:22:22Z</dcterms:modified>
</cp:coreProperties>
</file>